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10160000" cy="7620000"/>
  <p:notesSz cx="6858000" cy="9144000"/>
  <p:embeddedFontLst>
    <p:embeddedFont>
      <p:font typeface="Calibri" pitchFamily="34" charset="0"/>
      <p:regular r:id="rId14"/>
      <p:bold r:id="rId15"/>
      <p:italic r:id="rId16"/>
      <p:boldItalic r:id="rId17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4.fntdata"/><Relationship Id="rId2" Type="http://schemas.openxmlformats.org/officeDocument/2006/relationships/slide" Target="slides/slide1.xml"/><Relationship Id="rId16" Type="http://schemas.openxmlformats.org/officeDocument/2006/relationships/font" Target="fonts/font3.fntdata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font" Target="fonts/font2.fntdata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1.fntdata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2367141"/>
            <a:ext cx="8636000" cy="16333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318000"/>
            <a:ext cx="7112000" cy="194733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DE4A17-AC8B-4873-A688-586F72FE7D0B}" type="datetimeFigureOut">
              <a:rPr lang="en-US" smtClean="0"/>
              <a:t>1/15/2015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1B425E-45EB-4490-9FF1-8411CC29831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DE4A17-AC8B-4873-A688-586F72FE7D0B}" type="datetimeFigureOut">
              <a:rPr lang="en-US" smtClean="0"/>
              <a:t>1/15/2015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1B425E-45EB-4490-9FF1-8411CC29831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6000" y="305155"/>
            <a:ext cx="2286000" cy="650169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1" y="305155"/>
            <a:ext cx="6688667" cy="650169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DE4A17-AC8B-4873-A688-586F72FE7D0B}" type="datetimeFigureOut">
              <a:rPr lang="en-US" smtClean="0"/>
              <a:t>1/15/2015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1B425E-45EB-4490-9FF1-8411CC29831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DE4A17-AC8B-4873-A688-586F72FE7D0B}" type="datetimeFigureOut">
              <a:rPr lang="en-US" smtClean="0"/>
              <a:t>1/15/2015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1B425E-45EB-4490-9FF1-8411CC29831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2570" y="4896557"/>
            <a:ext cx="8636000" cy="1513417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02570" y="3229682"/>
            <a:ext cx="8636000" cy="1666874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DE4A17-AC8B-4873-A688-586F72FE7D0B}" type="datetimeFigureOut">
              <a:rPr lang="en-US" smtClean="0"/>
              <a:t>1/15/2015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1B425E-45EB-4490-9FF1-8411CC29831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0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64667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DE4A17-AC8B-4873-A688-586F72FE7D0B}" type="datetimeFigureOut">
              <a:rPr lang="en-US" smtClean="0"/>
              <a:t>1/15/2015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1B425E-45EB-4490-9FF1-8411CC29831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05681"/>
            <a:ext cx="4489098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000" y="2416528"/>
            <a:ext cx="4489098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61141" y="1705681"/>
            <a:ext cx="4490861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61141" y="2416528"/>
            <a:ext cx="4490861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DE4A17-AC8B-4873-A688-586F72FE7D0B}" type="datetimeFigureOut">
              <a:rPr lang="en-US" smtClean="0"/>
              <a:t>1/15/2015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1B425E-45EB-4490-9FF1-8411CC29831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DE4A17-AC8B-4873-A688-586F72FE7D0B}" type="datetimeFigureOut">
              <a:rPr lang="en-US" smtClean="0"/>
              <a:t>1/15/2015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1B425E-45EB-4490-9FF1-8411CC29831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DE4A17-AC8B-4873-A688-586F72FE7D0B}" type="datetimeFigureOut">
              <a:rPr lang="en-US" smtClean="0"/>
              <a:t>1/15/2015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1B425E-45EB-4490-9FF1-8411CC29831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303389"/>
            <a:ext cx="3342570" cy="129116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72278" y="303391"/>
            <a:ext cx="5679722" cy="650345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1594557"/>
            <a:ext cx="3342570" cy="521229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DE4A17-AC8B-4873-A688-586F72FE7D0B}" type="datetimeFigureOut">
              <a:rPr lang="en-US" smtClean="0"/>
              <a:t>1/15/2015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1B425E-45EB-4490-9FF1-8411CC29831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91431" y="5334000"/>
            <a:ext cx="6096000" cy="62970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91431" y="680861"/>
            <a:ext cx="6096000" cy="4572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91431" y="5963709"/>
            <a:ext cx="6096000" cy="89429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DE4A17-AC8B-4873-A688-586F72FE7D0B}" type="datetimeFigureOut">
              <a:rPr lang="en-US" smtClean="0"/>
              <a:t>1/15/2015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1B425E-45EB-4490-9FF1-8411CC29831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8000" y="305153"/>
            <a:ext cx="9144000" cy="1270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78002"/>
            <a:ext cx="9144000" cy="50288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08001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DE4A17-AC8B-4873-A688-586F72FE7D0B}" type="datetimeFigureOut">
              <a:rPr lang="en-US" smtClean="0"/>
              <a:t>1/15/2015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71335" y="7062613"/>
            <a:ext cx="3217333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81334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B425E-45EB-4490-9FF1-8411CC298313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572502" y="1216049"/>
            <a:ext cx="6546813" cy="1071662"/>
            <a:chOff x="1572502" y="1216049"/>
            <a:chExt cx="6546813" cy="1071662"/>
          </a:xfrm>
        </p:grpSpPr>
        <p:sp>
          <p:nvSpPr>
            <p:cNvPr id="2" name="Freeform 1"/>
            <p:cNvSpPr/>
            <p:nvPr/>
          </p:nvSpPr>
          <p:spPr>
            <a:xfrm>
              <a:off x="1572502" y="1258961"/>
              <a:ext cx="258068" cy="827656"/>
            </a:xfrm>
            <a:custGeom>
              <a:avLst/>
              <a:gdLst/>
              <a:ahLst/>
              <a:cxnLst/>
              <a:rect l="0" t="0" r="0" b="0"/>
              <a:pathLst>
                <a:path w="258068" h="827656">
                  <a:moveTo>
                    <a:pt x="219185" y="217002"/>
                  </a:moveTo>
                  <a:lnTo>
                    <a:pt x="242904" y="173040"/>
                  </a:lnTo>
                  <a:lnTo>
                    <a:pt x="258067" y="110550"/>
                  </a:lnTo>
                  <a:lnTo>
                    <a:pt x="257222" y="72377"/>
                  </a:lnTo>
                  <a:lnTo>
                    <a:pt x="251298" y="50949"/>
                  </a:lnTo>
                  <a:lnTo>
                    <a:pt x="228431" y="18129"/>
                  </a:lnTo>
                  <a:lnTo>
                    <a:pt x="221839" y="10720"/>
                  </a:lnTo>
                  <a:lnTo>
                    <a:pt x="198917" y="2489"/>
                  </a:lnTo>
                  <a:lnTo>
                    <a:pt x="171573" y="0"/>
                  </a:lnTo>
                  <a:lnTo>
                    <a:pt x="147721" y="2794"/>
                  </a:lnTo>
                  <a:lnTo>
                    <a:pt x="114562" y="16533"/>
                  </a:lnTo>
                  <a:lnTo>
                    <a:pt x="59852" y="61425"/>
                  </a:lnTo>
                  <a:lnTo>
                    <a:pt x="27271" y="111228"/>
                  </a:lnTo>
                  <a:lnTo>
                    <a:pt x="7774" y="158106"/>
                  </a:lnTo>
                  <a:lnTo>
                    <a:pt x="0" y="219580"/>
                  </a:lnTo>
                  <a:lnTo>
                    <a:pt x="1276" y="252073"/>
                  </a:lnTo>
                  <a:lnTo>
                    <a:pt x="21160" y="307941"/>
                  </a:lnTo>
                  <a:lnTo>
                    <a:pt x="53207" y="353119"/>
                  </a:lnTo>
                  <a:lnTo>
                    <a:pt x="83048" y="374056"/>
                  </a:lnTo>
                  <a:lnTo>
                    <a:pt x="103698" y="377271"/>
                  </a:lnTo>
                  <a:lnTo>
                    <a:pt x="124573" y="373631"/>
                  </a:lnTo>
                  <a:lnTo>
                    <a:pt x="145549" y="364214"/>
                  </a:lnTo>
                  <a:lnTo>
                    <a:pt x="163451" y="345991"/>
                  </a:lnTo>
                  <a:lnTo>
                    <a:pt x="207296" y="291050"/>
                  </a:lnTo>
                  <a:lnTo>
                    <a:pt x="228058" y="245537"/>
                  </a:lnTo>
                  <a:lnTo>
                    <a:pt x="245873" y="184062"/>
                  </a:lnTo>
                  <a:lnTo>
                    <a:pt x="250489" y="146671"/>
                  </a:lnTo>
                  <a:lnTo>
                    <a:pt x="252922" y="145548"/>
                  </a:lnTo>
                  <a:lnTo>
                    <a:pt x="255714" y="148309"/>
                  </a:lnTo>
                  <a:lnTo>
                    <a:pt x="252960" y="205513"/>
                  </a:lnTo>
                  <a:lnTo>
                    <a:pt x="251744" y="252450"/>
                  </a:lnTo>
                  <a:lnTo>
                    <a:pt x="251058" y="309134"/>
                  </a:lnTo>
                  <a:lnTo>
                    <a:pt x="250856" y="361154"/>
                  </a:lnTo>
                  <a:lnTo>
                    <a:pt x="250796" y="413612"/>
                  </a:lnTo>
                  <a:lnTo>
                    <a:pt x="250778" y="466200"/>
                  </a:lnTo>
                  <a:lnTo>
                    <a:pt x="250772" y="529136"/>
                  </a:lnTo>
                  <a:lnTo>
                    <a:pt x="250771" y="578288"/>
                  </a:lnTo>
                  <a:lnTo>
                    <a:pt x="250770" y="640531"/>
                  </a:lnTo>
                  <a:lnTo>
                    <a:pt x="250770" y="694612"/>
                  </a:lnTo>
                  <a:lnTo>
                    <a:pt x="247651" y="745731"/>
                  </a:lnTo>
                  <a:lnTo>
                    <a:pt x="241705" y="800034"/>
                  </a:lnTo>
                  <a:lnTo>
                    <a:pt x="240242" y="8276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033842" y="1981331"/>
              <a:ext cx="10530" cy="31587"/>
            </a:xfrm>
            <a:custGeom>
              <a:avLst/>
              <a:gdLst/>
              <a:ahLst/>
              <a:cxnLst/>
              <a:rect l="0" t="0" r="0" b="0"/>
              <a:pathLst>
                <a:path w="10530" h="31587">
                  <a:moveTo>
                    <a:pt x="0" y="0"/>
                  </a:moveTo>
                  <a:lnTo>
                    <a:pt x="10529" y="315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2244412" y="1261871"/>
              <a:ext cx="410921" cy="772104"/>
            </a:xfrm>
            <a:custGeom>
              <a:avLst/>
              <a:gdLst/>
              <a:ahLst/>
              <a:cxnLst/>
              <a:rect l="0" t="0" r="0" b="0"/>
              <a:pathLst>
                <a:path w="410921" h="772104">
                  <a:moveTo>
                    <a:pt x="0" y="66693"/>
                  </a:moveTo>
                  <a:lnTo>
                    <a:pt x="28726" y="59458"/>
                  </a:lnTo>
                  <a:lnTo>
                    <a:pt x="92112" y="56815"/>
                  </a:lnTo>
                  <a:lnTo>
                    <a:pt x="144797" y="50704"/>
                  </a:lnTo>
                  <a:lnTo>
                    <a:pt x="208032" y="43184"/>
                  </a:lnTo>
                  <a:lnTo>
                    <a:pt x="263361" y="31114"/>
                  </a:lnTo>
                  <a:lnTo>
                    <a:pt x="322210" y="17465"/>
                  </a:lnTo>
                  <a:lnTo>
                    <a:pt x="375775" y="3503"/>
                  </a:lnTo>
                  <a:lnTo>
                    <a:pt x="387387" y="0"/>
                  </a:lnTo>
                  <a:lnTo>
                    <a:pt x="396299" y="1174"/>
                  </a:lnTo>
                  <a:lnTo>
                    <a:pt x="403409" y="5466"/>
                  </a:lnTo>
                  <a:lnTo>
                    <a:pt x="409319" y="11837"/>
                  </a:lnTo>
                  <a:lnTo>
                    <a:pt x="410920" y="19594"/>
                  </a:lnTo>
                  <a:lnTo>
                    <a:pt x="406459" y="37572"/>
                  </a:lnTo>
                  <a:lnTo>
                    <a:pt x="365745" y="100609"/>
                  </a:lnTo>
                  <a:lnTo>
                    <a:pt x="330065" y="160370"/>
                  </a:lnTo>
                  <a:lnTo>
                    <a:pt x="302085" y="221186"/>
                  </a:lnTo>
                  <a:lnTo>
                    <a:pt x="275668" y="282400"/>
                  </a:lnTo>
                  <a:lnTo>
                    <a:pt x="256098" y="331180"/>
                  </a:lnTo>
                  <a:lnTo>
                    <a:pt x="234034" y="391595"/>
                  </a:lnTo>
                  <a:lnTo>
                    <a:pt x="218065" y="448936"/>
                  </a:lnTo>
                  <a:lnTo>
                    <a:pt x="203645" y="505323"/>
                  </a:lnTo>
                  <a:lnTo>
                    <a:pt x="192651" y="561521"/>
                  </a:lnTo>
                  <a:lnTo>
                    <a:pt x="181521" y="623316"/>
                  </a:lnTo>
                  <a:lnTo>
                    <a:pt x="164818" y="677163"/>
                  </a:lnTo>
                  <a:lnTo>
                    <a:pt x="155715" y="738298"/>
                  </a:lnTo>
                  <a:lnTo>
                    <a:pt x="147399" y="77210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2855065" y="1623491"/>
              <a:ext cx="210571" cy="10401"/>
            </a:xfrm>
            <a:custGeom>
              <a:avLst/>
              <a:gdLst/>
              <a:ahLst/>
              <a:cxnLst/>
              <a:rect l="0" t="0" r="0" b="0"/>
              <a:pathLst>
                <a:path w="210571" h="10401">
                  <a:moveTo>
                    <a:pt x="210570" y="10400"/>
                  </a:moveTo>
                  <a:lnTo>
                    <a:pt x="173092" y="2066"/>
                  </a:lnTo>
                  <a:lnTo>
                    <a:pt x="116079" y="305"/>
                  </a:lnTo>
                  <a:lnTo>
                    <a:pt x="65719" y="0"/>
                  </a:lnTo>
                  <a:lnTo>
                    <a:pt x="11081" y="8221"/>
                  </a:lnTo>
                  <a:lnTo>
                    <a:pt x="0" y="104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3299529" y="1216049"/>
              <a:ext cx="408345" cy="815202"/>
            </a:xfrm>
            <a:custGeom>
              <a:avLst/>
              <a:gdLst/>
              <a:ahLst/>
              <a:cxnLst/>
              <a:rect l="0" t="0" r="0" b="0"/>
              <a:pathLst>
                <a:path w="408345" h="815202">
                  <a:moveTo>
                    <a:pt x="345173" y="133572"/>
                  </a:moveTo>
                  <a:lnTo>
                    <a:pt x="324929" y="89610"/>
                  </a:lnTo>
                  <a:lnTo>
                    <a:pt x="270621" y="28125"/>
                  </a:lnTo>
                  <a:lnTo>
                    <a:pt x="239636" y="7832"/>
                  </a:lnTo>
                  <a:lnTo>
                    <a:pt x="202639" y="0"/>
                  </a:lnTo>
                  <a:lnTo>
                    <a:pt x="162041" y="8857"/>
                  </a:lnTo>
                  <a:lnTo>
                    <a:pt x="120376" y="31889"/>
                  </a:lnTo>
                  <a:lnTo>
                    <a:pt x="83985" y="72118"/>
                  </a:lnTo>
                  <a:lnTo>
                    <a:pt x="52491" y="132412"/>
                  </a:lnTo>
                  <a:lnTo>
                    <a:pt x="33107" y="194467"/>
                  </a:lnTo>
                  <a:lnTo>
                    <a:pt x="22382" y="239223"/>
                  </a:lnTo>
                  <a:lnTo>
                    <a:pt x="12965" y="300447"/>
                  </a:lnTo>
                  <a:lnTo>
                    <a:pt x="8485" y="355502"/>
                  </a:lnTo>
                  <a:lnTo>
                    <a:pt x="1439" y="405480"/>
                  </a:lnTo>
                  <a:lnTo>
                    <a:pt x="0" y="467081"/>
                  </a:lnTo>
                  <a:lnTo>
                    <a:pt x="5294" y="516529"/>
                  </a:lnTo>
                  <a:lnTo>
                    <a:pt x="10794" y="572040"/>
                  </a:lnTo>
                  <a:lnTo>
                    <a:pt x="28389" y="633914"/>
                  </a:lnTo>
                  <a:lnTo>
                    <a:pt x="48329" y="689680"/>
                  </a:lnTo>
                  <a:lnTo>
                    <a:pt x="93606" y="752885"/>
                  </a:lnTo>
                  <a:lnTo>
                    <a:pt x="118816" y="780196"/>
                  </a:lnTo>
                  <a:lnTo>
                    <a:pt x="157871" y="797517"/>
                  </a:lnTo>
                  <a:lnTo>
                    <a:pt x="215065" y="812680"/>
                  </a:lnTo>
                  <a:lnTo>
                    <a:pt x="257360" y="815201"/>
                  </a:lnTo>
                  <a:lnTo>
                    <a:pt x="298357" y="807889"/>
                  </a:lnTo>
                  <a:lnTo>
                    <a:pt x="332082" y="791424"/>
                  </a:lnTo>
                  <a:lnTo>
                    <a:pt x="372449" y="758008"/>
                  </a:lnTo>
                  <a:lnTo>
                    <a:pt x="398828" y="724071"/>
                  </a:lnTo>
                  <a:lnTo>
                    <a:pt x="408344" y="7021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3722512" y="1716620"/>
              <a:ext cx="203652" cy="277409"/>
            </a:xfrm>
            <a:custGeom>
              <a:avLst/>
              <a:gdLst/>
              <a:ahLst/>
              <a:cxnLst/>
              <a:rect l="0" t="0" r="0" b="0"/>
              <a:pathLst>
                <a:path w="203652" h="277409">
                  <a:moveTo>
                    <a:pt x="174874" y="75198"/>
                  </a:moveTo>
                  <a:lnTo>
                    <a:pt x="165299" y="36680"/>
                  </a:lnTo>
                  <a:lnTo>
                    <a:pt x="154631" y="18695"/>
                  </a:lnTo>
                  <a:lnTo>
                    <a:pt x="135852" y="6022"/>
                  </a:lnTo>
                  <a:lnTo>
                    <a:pt x="124293" y="1005"/>
                  </a:lnTo>
                  <a:lnTo>
                    <a:pt x="114247" y="0"/>
                  </a:lnTo>
                  <a:lnTo>
                    <a:pt x="96846" y="5122"/>
                  </a:lnTo>
                  <a:lnTo>
                    <a:pt x="68307" y="21160"/>
                  </a:lnTo>
                  <a:lnTo>
                    <a:pt x="43213" y="51908"/>
                  </a:lnTo>
                  <a:lnTo>
                    <a:pt x="14943" y="104220"/>
                  </a:lnTo>
                  <a:lnTo>
                    <a:pt x="0" y="159613"/>
                  </a:lnTo>
                  <a:lnTo>
                    <a:pt x="56" y="187585"/>
                  </a:lnTo>
                  <a:lnTo>
                    <a:pt x="7880" y="215615"/>
                  </a:lnTo>
                  <a:lnTo>
                    <a:pt x="31028" y="252114"/>
                  </a:lnTo>
                  <a:lnTo>
                    <a:pt x="50111" y="268081"/>
                  </a:lnTo>
                  <a:lnTo>
                    <a:pt x="60113" y="273977"/>
                  </a:lnTo>
                  <a:lnTo>
                    <a:pt x="80586" y="277408"/>
                  </a:lnTo>
                  <a:lnTo>
                    <a:pt x="122324" y="270079"/>
                  </a:lnTo>
                  <a:lnTo>
                    <a:pt x="140210" y="257738"/>
                  </a:lnTo>
                  <a:lnTo>
                    <a:pt x="177978" y="209981"/>
                  </a:lnTo>
                  <a:lnTo>
                    <a:pt x="196981" y="170636"/>
                  </a:lnTo>
                  <a:lnTo>
                    <a:pt x="203651" y="122453"/>
                  </a:lnTo>
                  <a:lnTo>
                    <a:pt x="203288" y="73472"/>
                  </a:lnTo>
                  <a:lnTo>
                    <a:pt x="189402" y="36862"/>
                  </a:lnTo>
                  <a:lnTo>
                    <a:pt x="177042" y="18776"/>
                  </a:lnTo>
                  <a:lnTo>
                    <a:pt x="163749" y="9177"/>
                  </a:lnTo>
                  <a:lnTo>
                    <a:pt x="143289" y="14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3992143" y="1717980"/>
              <a:ext cx="294799" cy="259946"/>
            </a:xfrm>
            <a:custGeom>
              <a:avLst/>
              <a:gdLst/>
              <a:ahLst/>
              <a:cxnLst/>
              <a:rect l="0" t="0" r="0" b="0"/>
              <a:pathLst>
                <a:path w="294799" h="259946">
                  <a:moveTo>
                    <a:pt x="0" y="73838"/>
                  </a:moveTo>
                  <a:lnTo>
                    <a:pt x="5589" y="135931"/>
                  </a:lnTo>
                  <a:lnTo>
                    <a:pt x="10722" y="187316"/>
                  </a:lnTo>
                  <a:lnTo>
                    <a:pt x="18668" y="242526"/>
                  </a:lnTo>
                  <a:lnTo>
                    <a:pt x="19995" y="259945"/>
                  </a:lnTo>
                  <a:lnTo>
                    <a:pt x="19572" y="239205"/>
                  </a:lnTo>
                  <a:lnTo>
                    <a:pt x="12661" y="190211"/>
                  </a:lnTo>
                  <a:lnTo>
                    <a:pt x="11160" y="137175"/>
                  </a:lnTo>
                  <a:lnTo>
                    <a:pt x="10715" y="84416"/>
                  </a:lnTo>
                  <a:lnTo>
                    <a:pt x="16154" y="25365"/>
                  </a:lnTo>
                  <a:lnTo>
                    <a:pt x="22468" y="18126"/>
                  </a:lnTo>
                  <a:lnTo>
                    <a:pt x="31356" y="14470"/>
                  </a:lnTo>
                  <a:lnTo>
                    <a:pt x="41961" y="13202"/>
                  </a:lnTo>
                  <a:lnTo>
                    <a:pt x="51371" y="15867"/>
                  </a:lnTo>
                  <a:lnTo>
                    <a:pt x="68065" y="28186"/>
                  </a:lnTo>
                  <a:lnTo>
                    <a:pt x="96676" y="71926"/>
                  </a:lnTo>
                  <a:lnTo>
                    <a:pt x="114806" y="121814"/>
                  </a:lnTo>
                  <a:lnTo>
                    <a:pt x="118651" y="137407"/>
                  </a:lnTo>
                  <a:lnTo>
                    <a:pt x="121214" y="141954"/>
                  </a:lnTo>
                  <a:lnTo>
                    <a:pt x="122924" y="139136"/>
                  </a:lnTo>
                  <a:lnTo>
                    <a:pt x="134297" y="86553"/>
                  </a:lnTo>
                  <a:lnTo>
                    <a:pt x="150703" y="42685"/>
                  </a:lnTo>
                  <a:lnTo>
                    <a:pt x="176127" y="5813"/>
                  </a:lnTo>
                  <a:lnTo>
                    <a:pt x="186438" y="1582"/>
                  </a:lnTo>
                  <a:lnTo>
                    <a:pt x="213493" y="0"/>
                  </a:lnTo>
                  <a:lnTo>
                    <a:pt x="225387" y="4726"/>
                  </a:lnTo>
                  <a:lnTo>
                    <a:pt x="244841" y="22455"/>
                  </a:lnTo>
                  <a:lnTo>
                    <a:pt x="268947" y="58744"/>
                  </a:lnTo>
                  <a:lnTo>
                    <a:pt x="288478" y="121333"/>
                  </a:lnTo>
                  <a:lnTo>
                    <a:pt x="293550" y="183782"/>
                  </a:lnTo>
                  <a:lnTo>
                    <a:pt x="294798" y="22123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4381895" y="1631202"/>
              <a:ext cx="234127" cy="656509"/>
            </a:xfrm>
            <a:custGeom>
              <a:avLst/>
              <a:gdLst/>
              <a:ahLst/>
              <a:cxnLst/>
              <a:rect l="0" t="0" r="0" b="0"/>
              <a:pathLst>
                <a:path w="234127" h="656509">
                  <a:moveTo>
                    <a:pt x="10331" y="192202"/>
                  </a:moveTo>
                  <a:lnTo>
                    <a:pt x="11500" y="243804"/>
                  </a:lnTo>
                  <a:lnTo>
                    <a:pt x="17566" y="304848"/>
                  </a:lnTo>
                  <a:lnTo>
                    <a:pt x="21053" y="354130"/>
                  </a:lnTo>
                  <a:lnTo>
                    <a:pt x="29000" y="412704"/>
                  </a:lnTo>
                  <a:lnTo>
                    <a:pt x="30916" y="474924"/>
                  </a:lnTo>
                  <a:lnTo>
                    <a:pt x="31248" y="537364"/>
                  </a:lnTo>
                  <a:lnTo>
                    <a:pt x="36936" y="596549"/>
                  </a:lnTo>
                  <a:lnTo>
                    <a:pt x="40440" y="645541"/>
                  </a:lnTo>
                  <a:lnTo>
                    <a:pt x="38593" y="653525"/>
                  </a:lnTo>
                  <a:lnTo>
                    <a:pt x="35021" y="656508"/>
                  </a:lnTo>
                  <a:lnTo>
                    <a:pt x="30300" y="656157"/>
                  </a:lnTo>
                  <a:lnTo>
                    <a:pt x="27153" y="648904"/>
                  </a:lnTo>
                  <a:lnTo>
                    <a:pt x="22724" y="603991"/>
                  </a:lnTo>
                  <a:lnTo>
                    <a:pt x="20242" y="542851"/>
                  </a:lnTo>
                  <a:lnTo>
                    <a:pt x="13787" y="493540"/>
                  </a:lnTo>
                  <a:lnTo>
                    <a:pt x="11013" y="434956"/>
                  </a:lnTo>
                  <a:lnTo>
                    <a:pt x="4876" y="378323"/>
                  </a:lnTo>
                  <a:lnTo>
                    <a:pt x="2057" y="337703"/>
                  </a:lnTo>
                  <a:lnTo>
                    <a:pt x="804" y="289624"/>
                  </a:lnTo>
                  <a:lnTo>
                    <a:pt x="248" y="240960"/>
                  </a:lnTo>
                  <a:lnTo>
                    <a:pt x="0" y="192035"/>
                  </a:lnTo>
                  <a:lnTo>
                    <a:pt x="1060" y="145334"/>
                  </a:lnTo>
                  <a:lnTo>
                    <a:pt x="8233" y="87328"/>
                  </a:lnTo>
                  <a:lnTo>
                    <a:pt x="14468" y="55124"/>
                  </a:lnTo>
                  <a:lnTo>
                    <a:pt x="27377" y="31453"/>
                  </a:lnTo>
                  <a:lnTo>
                    <a:pt x="45983" y="14303"/>
                  </a:lnTo>
                  <a:lnTo>
                    <a:pt x="69849" y="2781"/>
                  </a:lnTo>
                  <a:lnTo>
                    <a:pt x="96055" y="0"/>
                  </a:lnTo>
                  <a:lnTo>
                    <a:pt x="122130" y="3834"/>
                  </a:lnTo>
                  <a:lnTo>
                    <a:pt x="156540" y="20315"/>
                  </a:lnTo>
                  <a:lnTo>
                    <a:pt x="187793" y="48076"/>
                  </a:lnTo>
                  <a:lnTo>
                    <a:pt x="221668" y="106787"/>
                  </a:lnTo>
                  <a:lnTo>
                    <a:pt x="234126" y="144797"/>
                  </a:lnTo>
                  <a:lnTo>
                    <a:pt x="234048" y="185695"/>
                  </a:lnTo>
                  <a:lnTo>
                    <a:pt x="221027" y="221859"/>
                  </a:lnTo>
                  <a:lnTo>
                    <a:pt x="202350" y="254801"/>
                  </a:lnTo>
                  <a:lnTo>
                    <a:pt x="182631" y="269937"/>
                  </a:lnTo>
                  <a:lnTo>
                    <a:pt x="137432" y="289185"/>
                  </a:lnTo>
                  <a:lnTo>
                    <a:pt x="112833" y="290677"/>
                  </a:lnTo>
                  <a:lnTo>
                    <a:pt x="73502" y="28695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4694599" y="1654948"/>
              <a:ext cx="222547" cy="266265"/>
            </a:xfrm>
            <a:custGeom>
              <a:avLst/>
              <a:gdLst/>
              <a:ahLst/>
              <a:cxnLst/>
              <a:rect l="0" t="0" r="0" b="0"/>
              <a:pathLst>
                <a:path w="222547" h="266265">
                  <a:moveTo>
                    <a:pt x="192466" y="42114"/>
                  </a:moveTo>
                  <a:lnTo>
                    <a:pt x="174485" y="26473"/>
                  </a:lnTo>
                  <a:lnTo>
                    <a:pt x="128314" y="7270"/>
                  </a:lnTo>
                  <a:lnTo>
                    <a:pt x="91830" y="7743"/>
                  </a:lnTo>
                  <a:lnTo>
                    <a:pt x="68190" y="18649"/>
                  </a:lnTo>
                  <a:lnTo>
                    <a:pt x="47155" y="36364"/>
                  </a:lnTo>
                  <a:lnTo>
                    <a:pt x="23329" y="72646"/>
                  </a:lnTo>
                  <a:lnTo>
                    <a:pt x="4205" y="129946"/>
                  </a:lnTo>
                  <a:lnTo>
                    <a:pt x="0" y="160699"/>
                  </a:lnTo>
                  <a:lnTo>
                    <a:pt x="5930" y="186065"/>
                  </a:lnTo>
                  <a:lnTo>
                    <a:pt x="22422" y="220077"/>
                  </a:lnTo>
                  <a:lnTo>
                    <a:pt x="47716" y="246792"/>
                  </a:lnTo>
                  <a:lnTo>
                    <a:pt x="77438" y="263936"/>
                  </a:lnTo>
                  <a:lnTo>
                    <a:pt x="104298" y="266264"/>
                  </a:lnTo>
                  <a:lnTo>
                    <a:pt x="133393" y="262229"/>
                  </a:lnTo>
                  <a:lnTo>
                    <a:pt x="169504" y="245633"/>
                  </a:lnTo>
                  <a:lnTo>
                    <a:pt x="191619" y="228493"/>
                  </a:lnTo>
                  <a:lnTo>
                    <a:pt x="206908" y="206057"/>
                  </a:lnTo>
                  <a:lnTo>
                    <a:pt x="216432" y="179318"/>
                  </a:lnTo>
                  <a:lnTo>
                    <a:pt x="222546" y="117612"/>
                  </a:lnTo>
                  <a:lnTo>
                    <a:pt x="221043" y="88537"/>
                  </a:lnTo>
                  <a:lnTo>
                    <a:pt x="207042" y="48200"/>
                  </a:lnTo>
                  <a:lnTo>
                    <a:pt x="188076" y="21560"/>
                  </a:lnTo>
                  <a:lnTo>
                    <a:pt x="16088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4973524" y="1644419"/>
              <a:ext cx="152283" cy="242199"/>
            </a:xfrm>
            <a:custGeom>
              <a:avLst/>
              <a:gdLst/>
              <a:ahLst/>
              <a:cxnLst/>
              <a:rect l="0" t="0" r="0" b="0"/>
              <a:pathLst>
                <a:path w="152283" h="242199">
                  <a:moveTo>
                    <a:pt x="18825" y="0"/>
                  </a:moveTo>
                  <a:lnTo>
                    <a:pt x="10492" y="37478"/>
                  </a:lnTo>
                  <a:lnTo>
                    <a:pt x="3141" y="88902"/>
                  </a:lnTo>
                  <a:lnTo>
                    <a:pt x="0" y="145289"/>
                  </a:lnTo>
                  <a:lnTo>
                    <a:pt x="7658" y="192138"/>
                  </a:lnTo>
                  <a:lnTo>
                    <a:pt x="18152" y="217586"/>
                  </a:lnTo>
                  <a:lnTo>
                    <a:pt x="33734" y="234355"/>
                  </a:lnTo>
                  <a:lnTo>
                    <a:pt x="42803" y="240465"/>
                  </a:lnTo>
                  <a:lnTo>
                    <a:pt x="52358" y="242198"/>
                  </a:lnTo>
                  <a:lnTo>
                    <a:pt x="72333" y="237885"/>
                  </a:lnTo>
                  <a:lnTo>
                    <a:pt x="97721" y="222303"/>
                  </a:lnTo>
                  <a:lnTo>
                    <a:pt x="120061" y="197279"/>
                  </a:lnTo>
                  <a:lnTo>
                    <a:pt x="140165" y="156212"/>
                  </a:lnTo>
                  <a:lnTo>
                    <a:pt x="152282" y="104253"/>
                  </a:lnTo>
                  <a:lnTo>
                    <a:pt x="151565" y="62865"/>
                  </a:lnTo>
                  <a:lnTo>
                    <a:pt x="143944" y="30325"/>
                  </a:lnTo>
                  <a:lnTo>
                    <a:pt x="134639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5215944" y="1621080"/>
              <a:ext cx="208075" cy="286553"/>
            </a:xfrm>
            <a:custGeom>
              <a:avLst/>
              <a:gdLst/>
              <a:ahLst/>
              <a:cxnLst/>
              <a:rect l="0" t="0" r="0" b="0"/>
              <a:pathLst>
                <a:path w="208075" h="286553">
                  <a:moveTo>
                    <a:pt x="8033" y="75982"/>
                  </a:moveTo>
                  <a:lnTo>
                    <a:pt x="16366" y="113460"/>
                  </a:lnTo>
                  <a:lnTo>
                    <a:pt x="23717" y="170472"/>
                  </a:lnTo>
                  <a:lnTo>
                    <a:pt x="35264" y="230824"/>
                  </a:lnTo>
                  <a:lnTo>
                    <a:pt x="37683" y="263734"/>
                  </a:lnTo>
                  <a:lnTo>
                    <a:pt x="35988" y="271340"/>
                  </a:lnTo>
                  <a:lnTo>
                    <a:pt x="32519" y="272901"/>
                  </a:lnTo>
                  <a:lnTo>
                    <a:pt x="27866" y="270432"/>
                  </a:lnTo>
                  <a:lnTo>
                    <a:pt x="19577" y="255211"/>
                  </a:lnTo>
                  <a:lnTo>
                    <a:pt x="13164" y="231678"/>
                  </a:lnTo>
                  <a:lnTo>
                    <a:pt x="5927" y="168911"/>
                  </a:lnTo>
                  <a:lnTo>
                    <a:pt x="0" y="117554"/>
                  </a:lnTo>
                  <a:lnTo>
                    <a:pt x="3587" y="58977"/>
                  </a:lnTo>
                  <a:lnTo>
                    <a:pt x="17894" y="24540"/>
                  </a:lnTo>
                  <a:lnTo>
                    <a:pt x="33473" y="9055"/>
                  </a:lnTo>
                  <a:lnTo>
                    <a:pt x="42540" y="3288"/>
                  </a:lnTo>
                  <a:lnTo>
                    <a:pt x="61974" y="0"/>
                  </a:lnTo>
                  <a:lnTo>
                    <a:pt x="82310" y="3607"/>
                  </a:lnTo>
                  <a:lnTo>
                    <a:pt x="112319" y="18793"/>
                  </a:lnTo>
                  <a:lnTo>
                    <a:pt x="128862" y="31457"/>
                  </a:lnTo>
                  <a:lnTo>
                    <a:pt x="158546" y="76632"/>
                  </a:lnTo>
                  <a:lnTo>
                    <a:pt x="183820" y="137548"/>
                  </a:lnTo>
                  <a:lnTo>
                    <a:pt x="200424" y="194988"/>
                  </a:lnTo>
                  <a:lnTo>
                    <a:pt x="206563" y="249054"/>
                  </a:lnTo>
                  <a:lnTo>
                    <a:pt x="208074" y="28655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5501132" y="1302786"/>
              <a:ext cx="217685" cy="641453"/>
            </a:xfrm>
            <a:custGeom>
              <a:avLst/>
              <a:gdLst/>
              <a:ahLst/>
              <a:cxnLst/>
              <a:rect l="0" t="0" r="0" b="0"/>
              <a:pathLst>
                <a:path w="217685" h="641453">
                  <a:moveTo>
                    <a:pt x="154513" y="478504"/>
                  </a:moveTo>
                  <a:lnTo>
                    <a:pt x="148924" y="419887"/>
                  </a:lnTo>
                  <a:lnTo>
                    <a:pt x="134270" y="385097"/>
                  </a:lnTo>
                  <a:lnTo>
                    <a:pt x="109521" y="358151"/>
                  </a:lnTo>
                  <a:lnTo>
                    <a:pt x="99952" y="353815"/>
                  </a:lnTo>
                  <a:lnTo>
                    <a:pt x="79961" y="352117"/>
                  </a:lnTo>
                  <a:lnTo>
                    <a:pt x="62497" y="358381"/>
                  </a:lnTo>
                  <a:lnTo>
                    <a:pt x="54565" y="363327"/>
                  </a:lnTo>
                  <a:lnTo>
                    <a:pt x="32222" y="392645"/>
                  </a:lnTo>
                  <a:lnTo>
                    <a:pt x="8110" y="455037"/>
                  </a:lnTo>
                  <a:lnTo>
                    <a:pt x="0" y="491438"/>
                  </a:lnTo>
                  <a:lnTo>
                    <a:pt x="2849" y="551248"/>
                  </a:lnTo>
                  <a:lnTo>
                    <a:pt x="17029" y="596504"/>
                  </a:lnTo>
                  <a:lnTo>
                    <a:pt x="36049" y="628370"/>
                  </a:lnTo>
                  <a:lnTo>
                    <a:pt x="46291" y="634567"/>
                  </a:lnTo>
                  <a:lnTo>
                    <a:pt x="73269" y="641452"/>
                  </a:lnTo>
                  <a:lnTo>
                    <a:pt x="98518" y="638273"/>
                  </a:lnTo>
                  <a:lnTo>
                    <a:pt x="110164" y="634149"/>
                  </a:lnTo>
                  <a:lnTo>
                    <a:pt x="129344" y="617090"/>
                  </a:lnTo>
                  <a:lnTo>
                    <a:pt x="153295" y="574938"/>
                  </a:lnTo>
                  <a:lnTo>
                    <a:pt x="176759" y="514580"/>
                  </a:lnTo>
                  <a:lnTo>
                    <a:pt x="192659" y="460457"/>
                  </a:lnTo>
                  <a:lnTo>
                    <a:pt x="207065" y="404706"/>
                  </a:lnTo>
                  <a:lnTo>
                    <a:pt x="215587" y="348633"/>
                  </a:lnTo>
                  <a:lnTo>
                    <a:pt x="217270" y="285261"/>
                  </a:lnTo>
                  <a:lnTo>
                    <a:pt x="217602" y="223350"/>
                  </a:lnTo>
                  <a:lnTo>
                    <a:pt x="217668" y="160731"/>
                  </a:lnTo>
                  <a:lnTo>
                    <a:pt x="209276" y="108198"/>
                  </a:lnTo>
                  <a:lnTo>
                    <a:pt x="199725" y="57218"/>
                  </a:lnTo>
                  <a:lnTo>
                    <a:pt x="188316" y="19496"/>
                  </a:lnTo>
                  <a:lnTo>
                    <a:pt x="176946" y="1149"/>
                  </a:lnTo>
                  <a:lnTo>
                    <a:pt x="171808" y="0"/>
                  </a:lnTo>
                  <a:lnTo>
                    <a:pt x="167213" y="3914"/>
                  </a:lnTo>
                  <a:lnTo>
                    <a:pt x="162980" y="11202"/>
                  </a:lnTo>
                  <a:lnTo>
                    <a:pt x="156186" y="63756"/>
                  </a:lnTo>
                  <a:lnTo>
                    <a:pt x="155009" y="109821"/>
                  </a:lnTo>
                  <a:lnTo>
                    <a:pt x="154660" y="170263"/>
                  </a:lnTo>
                  <a:lnTo>
                    <a:pt x="154557" y="222876"/>
                  </a:lnTo>
                  <a:lnTo>
                    <a:pt x="154533" y="265846"/>
                  </a:lnTo>
                  <a:lnTo>
                    <a:pt x="154522" y="312239"/>
                  </a:lnTo>
                  <a:lnTo>
                    <a:pt x="157636" y="375038"/>
                  </a:lnTo>
                  <a:lnTo>
                    <a:pt x="165967" y="426400"/>
                  </a:lnTo>
                  <a:lnTo>
                    <a:pt x="179262" y="484979"/>
                  </a:lnTo>
                  <a:lnTo>
                    <a:pt x="204985" y="534902"/>
                  </a:lnTo>
                  <a:lnTo>
                    <a:pt x="217684" y="55220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6361055" y="1412792"/>
              <a:ext cx="42115" cy="484312"/>
            </a:xfrm>
            <a:custGeom>
              <a:avLst/>
              <a:gdLst/>
              <a:ahLst/>
              <a:cxnLst/>
              <a:rect l="0" t="0" r="0" b="0"/>
              <a:pathLst>
                <a:path w="42115" h="484312">
                  <a:moveTo>
                    <a:pt x="42114" y="484311"/>
                  </a:moveTo>
                  <a:lnTo>
                    <a:pt x="33049" y="425694"/>
                  </a:lnTo>
                  <a:lnTo>
                    <a:pt x="33044" y="365455"/>
                  </a:lnTo>
                  <a:lnTo>
                    <a:pt x="36856" y="307975"/>
                  </a:lnTo>
                  <a:lnTo>
                    <a:pt x="33147" y="250349"/>
                  </a:lnTo>
                  <a:lnTo>
                    <a:pt x="32048" y="188821"/>
                  </a:lnTo>
                  <a:lnTo>
                    <a:pt x="28603" y="135496"/>
                  </a:lnTo>
                  <a:lnTo>
                    <a:pt x="20173" y="88110"/>
                  </a:lnTo>
                  <a:lnTo>
                    <a:pt x="6844" y="25984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6245242" y="1297846"/>
              <a:ext cx="540459" cy="714876"/>
            </a:xfrm>
            <a:custGeom>
              <a:avLst/>
              <a:gdLst/>
              <a:ahLst/>
              <a:cxnLst/>
              <a:rect l="0" t="0" r="0" b="0"/>
              <a:pathLst>
                <a:path w="540459" h="714876">
                  <a:moveTo>
                    <a:pt x="0" y="20190"/>
                  </a:moveTo>
                  <a:lnTo>
                    <a:pt x="11178" y="9011"/>
                  </a:lnTo>
                  <a:lnTo>
                    <a:pt x="29144" y="3523"/>
                  </a:lnTo>
                  <a:lnTo>
                    <a:pt x="78806" y="0"/>
                  </a:lnTo>
                  <a:lnTo>
                    <a:pt x="142082" y="474"/>
                  </a:lnTo>
                  <a:lnTo>
                    <a:pt x="204667" y="10619"/>
                  </a:lnTo>
                  <a:lnTo>
                    <a:pt x="240405" y="23593"/>
                  </a:lnTo>
                  <a:lnTo>
                    <a:pt x="294568" y="48497"/>
                  </a:lnTo>
                  <a:lnTo>
                    <a:pt x="356778" y="79963"/>
                  </a:lnTo>
                  <a:lnTo>
                    <a:pt x="381142" y="99642"/>
                  </a:lnTo>
                  <a:lnTo>
                    <a:pt x="439920" y="156473"/>
                  </a:lnTo>
                  <a:lnTo>
                    <a:pt x="469824" y="190609"/>
                  </a:lnTo>
                  <a:lnTo>
                    <a:pt x="497693" y="251989"/>
                  </a:lnTo>
                  <a:lnTo>
                    <a:pt x="515810" y="307602"/>
                  </a:lnTo>
                  <a:lnTo>
                    <a:pt x="533432" y="366658"/>
                  </a:lnTo>
                  <a:lnTo>
                    <a:pt x="540458" y="388255"/>
                  </a:lnTo>
                  <a:lnTo>
                    <a:pt x="539812" y="442502"/>
                  </a:lnTo>
                  <a:lnTo>
                    <a:pt x="532210" y="499259"/>
                  </a:lnTo>
                  <a:lnTo>
                    <a:pt x="511926" y="554028"/>
                  </a:lnTo>
                  <a:lnTo>
                    <a:pt x="492321" y="595522"/>
                  </a:lnTo>
                  <a:lnTo>
                    <a:pt x="445558" y="648172"/>
                  </a:lnTo>
                  <a:lnTo>
                    <a:pt x="385841" y="686788"/>
                  </a:lnTo>
                  <a:lnTo>
                    <a:pt x="336422" y="707562"/>
                  </a:lnTo>
                  <a:lnTo>
                    <a:pt x="288413" y="712846"/>
                  </a:lnTo>
                  <a:lnTo>
                    <a:pt x="229734" y="714412"/>
                  </a:lnTo>
                  <a:lnTo>
                    <a:pt x="167895" y="714875"/>
                  </a:lnTo>
                  <a:lnTo>
                    <a:pt x="109333" y="706627"/>
                  </a:lnTo>
                  <a:lnTo>
                    <a:pt x="47586" y="690317"/>
                  </a:lnTo>
                  <a:lnTo>
                    <a:pt x="0" y="6729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6908537" y="1739176"/>
              <a:ext cx="21058" cy="210571"/>
            </a:xfrm>
            <a:custGeom>
              <a:avLst/>
              <a:gdLst/>
              <a:ahLst/>
              <a:cxnLst/>
              <a:rect l="0" t="0" r="0" b="0"/>
              <a:pathLst>
                <a:path w="21058" h="210571">
                  <a:moveTo>
                    <a:pt x="0" y="0"/>
                  </a:moveTo>
                  <a:lnTo>
                    <a:pt x="0" y="57264"/>
                  </a:lnTo>
                  <a:lnTo>
                    <a:pt x="5589" y="118156"/>
                  </a:lnTo>
                  <a:lnTo>
                    <a:pt x="10722" y="178970"/>
                  </a:lnTo>
                  <a:lnTo>
                    <a:pt x="21057" y="2105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6908537" y="1549663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7026470" y="1600708"/>
              <a:ext cx="155808" cy="319721"/>
            </a:xfrm>
            <a:custGeom>
              <a:avLst/>
              <a:gdLst/>
              <a:ahLst/>
              <a:cxnLst/>
              <a:rect l="0" t="0" r="0" b="0"/>
              <a:pathLst>
                <a:path w="155808" h="319721">
                  <a:moveTo>
                    <a:pt x="29465" y="180582"/>
                  </a:moveTo>
                  <a:lnTo>
                    <a:pt x="44120" y="239199"/>
                  </a:lnTo>
                  <a:lnTo>
                    <a:pt x="57664" y="292203"/>
                  </a:lnTo>
                  <a:lnTo>
                    <a:pt x="64614" y="315589"/>
                  </a:lnTo>
                  <a:lnTo>
                    <a:pt x="64596" y="319720"/>
                  </a:lnTo>
                  <a:lnTo>
                    <a:pt x="62245" y="318964"/>
                  </a:lnTo>
                  <a:lnTo>
                    <a:pt x="53393" y="307596"/>
                  </a:lnTo>
                  <a:lnTo>
                    <a:pt x="27489" y="249012"/>
                  </a:lnTo>
                  <a:lnTo>
                    <a:pt x="8611" y="188683"/>
                  </a:lnTo>
                  <a:lnTo>
                    <a:pt x="0" y="134479"/>
                  </a:lnTo>
                  <a:lnTo>
                    <a:pt x="4097" y="98291"/>
                  </a:lnTo>
                  <a:lnTo>
                    <a:pt x="12732" y="79278"/>
                  </a:lnTo>
                  <a:lnTo>
                    <a:pt x="45243" y="34660"/>
                  </a:lnTo>
                  <a:lnTo>
                    <a:pt x="98917" y="4146"/>
                  </a:lnTo>
                  <a:lnTo>
                    <a:pt x="122334" y="0"/>
                  </a:lnTo>
                  <a:lnTo>
                    <a:pt x="155807" y="15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7225116" y="1619724"/>
              <a:ext cx="200213" cy="290082"/>
            </a:xfrm>
            <a:custGeom>
              <a:avLst/>
              <a:gdLst/>
              <a:ahLst/>
              <a:cxnLst/>
              <a:rect l="0" t="0" r="0" b="0"/>
              <a:pathLst>
                <a:path w="200213" h="290082">
                  <a:moveTo>
                    <a:pt x="51918" y="108923"/>
                  </a:moveTo>
                  <a:lnTo>
                    <a:pt x="57507" y="125691"/>
                  </a:lnTo>
                  <a:lnTo>
                    <a:pt x="63832" y="131800"/>
                  </a:lnTo>
                  <a:lnTo>
                    <a:pt x="115040" y="153862"/>
                  </a:lnTo>
                  <a:lnTo>
                    <a:pt x="136124" y="155022"/>
                  </a:lnTo>
                  <a:lnTo>
                    <a:pt x="156024" y="150469"/>
                  </a:lnTo>
                  <a:lnTo>
                    <a:pt x="172667" y="140646"/>
                  </a:lnTo>
                  <a:lnTo>
                    <a:pt x="195190" y="116373"/>
                  </a:lnTo>
                  <a:lnTo>
                    <a:pt x="200212" y="90787"/>
                  </a:lnTo>
                  <a:lnTo>
                    <a:pt x="197375" y="62258"/>
                  </a:lnTo>
                  <a:lnTo>
                    <a:pt x="188315" y="37881"/>
                  </a:lnTo>
                  <a:lnTo>
                    <a:pt x="173371" y="21587"/>
                  </a:lnTo>
                  <a:lnTo>
                    <a:pt x="135180" y="1594"/>
                  </a:lnTo>
                  <a:lnTo>
                    <a:pt x="114660" y="0"/>
                  </a:lnTo>
                  <a:lnTo>
                    <a:pt x="93841" y="4361"/>
                  </a:lnTo>
                  <a:lnTo>
                    <a:pt x="62390" y="21140"/>
                  </a:lnTo>
                  <a:lnTo>
                    <a:pt x="33184" y="47818"/>
                  </a:lnTo>
                  <a:lnTo>
                    <a:pt x="16082" y="79120"/>
                  </a:lnTo>
                  <a:lnTo>
                    <a:pt x="2942" y="131026"/>
                  </a:lnTo>
                  <a:lnTo>
                    <a:pt x="0" y="186339"/>
                  </a:lnTo>
                  <a:lnTo>
                    <a:pt x="5837" y="211180"/>
                  </a:lnTo>
                  <a:lnTo>
                    <a:pt x="22277" y="241777"/>
                  </a:lnTo>
                  <a:lnTo>
                    <a:pt x="45085" y="265660"/>
                  </a:lnTo>
                  <a:lnTo>
                    <a:pt x="65259" y="279190"/>
                  </a:lnTo>
                  <a:lnTo>
                    <a:pt x="89822" y="289102"/>
                  </a:lnTo>
                  <a:lnTo>
                    <a:pt x="135549" y="290081"/>
                  </a:lnTo>
                  <a:lnTo>
                    <a:pt x="188493" y="279861"/>
                  </a:lnTo>
                  <a:lnTo>
                    <a:pt x="199317" y="27737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7547940" y="1651701"/>
              <a:ext cx="202877" cy="251546"/>
            </a:xfrm>
            <a:custGeom>
              <a:avLst/>
              <a:gdLst/>
              <a:ahLst/>
              <a:cxnLst/>
              <a:rect l="0" t="0" r="0" b="0"/>
              <a:pathLst>
                <a:path w="202877" h="251546">
                  <a:moveTo>
                    <a:pt x="160763" y="55889"/>
                  </a:moveTo>
                  <a:lnTo>
                    <a:pt x="151186" y="31843"/>
                  </a:lnTo>
                  <a:lnTo>
                    <a:pt x="140519" y="17516"/>
                  </a:lnTo>
                  <a:lnTo>
                    <a:pt x="121740" y="6469"/>
                  </a:lnTo>
                  <a:lnTo>
                    <a:pt x="98966" y="0"/>
                  </a:lnTo>
                  <a:lnTo>
                    <a:pt x="77145" y="1024"/>
                  </a:lnTo>
                  <a:lnTo>
                    <a:pt x="58868" y="8498"/>
                  </a:lnTo>
                  <a:lnTo>
                    <a:pt x="42947" y="20788"/>
                  </a:lnTo>
                  <a:lnTo>
                    <a:pt x="21999" y="47439"/>
                  </a:lnTo>
                  <a:lnTo>
                    <a:pt x="0" y="103866"/>
                  </a:lnTo>
                  <a:lnTo>
                    <a:pt x="176" y="144324"/>
                  </a:lnTo>
                  <a:lnTo>
                    <a:pt x="7636" y="180358"/>
                  </a:lnTo>
                  <a:lnTo>
                    <a:pt x="28433" y="213262"/>
                  </a:lnTo>
                  <a:lnTo>
                    <a:pt x="51234" y="239649"/>
                  </a:lnTo>
                  <a:lnTo>
                    <a:pt x="75038" y="248694"/>
                  </a:lnTo>
                  <a:lnTo>
                    <a:pt x="103945" y="251545"/>
                  </a:lnTo>
                  <a:lnTo>
                    <a:pt x="132391" y="248912"/>
                  </a:lnTo>
                  <a:lnTo>
                    <a:pt x="154392" y="240723"/>
                  </a:lnTo>
                  <a:lnTo>
                    <a:pt x="202876" y="21381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7877809" y="1349621"/>
              <a:ext cx="30936" cy="547483"/>
            </a:xfrm>
            <a:custGeom>
              <a:avLst/>
              <a:gdLst/>
              <a:ahLst/>
              <a:cxnLst/>
              <a:rect l="0" t="0" r="0" b="0"/>
              <a:pathLst>
                <a:path w="30936" h="547483">
                  <a:moveTo>
                    <a:pt x="9878" y="0"/>
                  </a:moveTo>
                  <a:lnTo>
                    <a:pt x="1544" y="55170"/>
                  </a:lnTo>
                  <a:lnTo>
                    <a:pt x="0" y="110323"/>
                  </a:lnTo>
                  <a:lnTo>
                    <a:pt x="2661" y="159421"/>
                  </a:lnTo>
                  <a:lnTo>
                    <a:pt x="7740" y="211013"/>
                  </a:lnTo>
                  <a:lnTo>
                    <a:pt x="12364" y="260224"/>
                  </a:lnTo>
                  <a:lnTo>
                    <a:pt x="21142" y="307561"/>
                  </a:lnTo>
                  <a:lnTo>
                    <a:pt x="29001" y="370369"/>
                  </a:lnTo>
                  <a:lnTo>
                    <a:pt x="30553" y="430175"/>
                  </a:lnTo>
                  <a:lnTo>
                    <a:pt x="30822" y="484649"/>
                  </a:lnTo>
                  <a:lnTo>
                    <a:pt x="30935" y="54748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7687646" y="1497020"/>
              <a:ext cx="431669" cy="63172"/>
            </a:xfrm>
            <a:custGeom>
              <a:avLst/>
              <a:gdLst/>
              <a:ahLst/>
              <a:cxnLst/>
              <a:rect l="0" t="0" r="0" b="0"/>
              <a:pathLst>
                <a:path w="431669" h="63172">
                  <a:moveTo>
                    <a:pt x="431668" y="63171"/>
                  </a:moveTo>
                  <a:lnTo>
                    <a:pt x="374403" y="60052"/>
                  </a:lnTo>
                  <a:lnTo>
                    <a:pt x="318774" y="51718"/>
                  </a:lnTo>
                  <a:lnTo>
                    <a:pt x="262907" y="41840"/>
                  </a:lnTo>
                  <a:lnTo>
                    <a:pt x="207000" y="33611"/>
                  </a:lnTo>
                  <a:lnTo>
                    <a:pt x="150896" y="23580"/>
                  </a:lnTo>
                  <a:lnTo>
                    <a:pt x="94753" y="10334"/>
                  </a:lnTo>
                  <a:lnTo>
                    <a:pt x="33015" y="204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7" name="Group 56"/>
          <p:cNvGrpSpPr/>
          <p:nvPr/>
        </p:nvGrpSpPr>
        <p:grpSpPr>
          <a:xfrm>
            <a:off x="960292" y="2457173"/>
            <a:ext cx="8166289" cy="1029734"/>
            <a:chOff x="960292" y="2457173"/>
            <a:chExt cx="8166289" cy="1029734"/>
          </a:xfrm>
        </p:grpSpPr>
        <p:sp>
          <p:nvSpPr>
            <p:cNvPr id="24" name="Freeform 23"/>
            <p:cNvSpPr/>
            <p:nvPr/>
          </p:nvSpPr>
          <p:spPr>
            <a:xfrm>
              <a:off x="960292" y="2535105"/>
              <a:ext cx="525436" cy="673815"/>
            </a:xfrm>
            <a:custGeom>
              <a:avLst/>
              <a:gdLst/>
              <a:ahLst/>
              <a:cxnLst/>
              <a:rect l="0" t="0" r="0" b="0"/>
              <a:pathLst>
                <a:path w="525436" h="673815">
                  <a:moveTo>
                    <a:pt x="231270" y="46350"/>
                  </a:moveTo>
                  <a:lnTo>
                    <a:pt x="193792" y="38017"/>
                  </a:lnTo>
                  <a:lnTo>
                    <a:pt x="170160" y="39137"/>
                  </a:lnTo>
                  <a:lnTo>
                    <a:pt x="138294" y="52922"/>
                  </a:lnTo>
                  <a:lnTo>
                    <a:pt x="93017" y="90947"/>
                  </a:lnTo>
                  <a:lnTo>
                    <a:pt x="60418" y="133409"/>
                  </a:lnTo>
                  <a:lnTo>
                    <a:pt x="31449" y="195695"/>
                  </a:lnTo>
                  <a:lnTo>
                    <a:pt x="13356" y="246968"/>
                  </a:lnTo>
                  <a:lnTo>
                    <a:pt x="3706" y="302325"/>
                  </a:lnTo>
                  <a:lnTo>
                    <a:pt x="847" y="360061"/>
                  </a:lnTo>
                  <a:lnTo>
                    <a:pt x="0" y="417332"/>
                  </a:lnTo>
                  <a:lnTo>
                    <a:pt x="5988" y="475636"/>
                  </a:lnTo>
                  <a:lnTo>
                    <a:pt x="22580" y="529955"/>
                  </a:lnTo>
                  <a:lnTo>
                    <a:pt x="49148" y="589534"/>
                  </a:lnTo>
                  <a:lnTo>
                    <a:pt x="78095" y="626692"/>
                  </a:lnTo>
                  <a:lnTo>
                    <a:pt x="132200" y="663728"/>
                  </a:lnTo>
                  <a:lnTo>
                    <a:pt x="178000" y="673814"/>
                  </a:lnTo>
                  <a:lnTo>
                    <a:pt x="223025" y="671213"/>
                  </a:lnTo>
                  <a:lnTo>
                    <a:pt x="280161" y="651448"/>
                  </a:lnTo>
                  <a:lnTo>
                    <a:pt x="333388" y="621894"/>
                  </a:lnTo>
                  <a:lnTo>
                    <a:pt x="391115" y="570271"/>
                  </a:lnTo>
                  <a:lnTo>
                    <a:pt x="440923" y="510228"/>
                  </a:lnTo>
                  <a:lnTo>
                    <a:pt x="472551" y="448290"/>
                  </a:lnTo>
                  <a:lnTo>
                    <a:pt x="495740" y="390648"/>
                  </a:lnTo>
                  <a:lnTo>
                    <a:pt x="511585" y="334202"/>
                  </a:lnTo>
                  <a:lnTo>
                    <a:pt x="522861" y="277992"/>
                  </a:lnTo>
                  <a:lnTo>
                    <a:pt x="525435" y="221828"/>
                  </a:lnTo>
                  <a:lnTo>
                    <a:pt x="510302" y="165674"/>
                  </a:lnTo>
                  <a:lnTo>
                    <a:pt x="491715" y="115761"/>
                  </a:lnTo>
                  <a:lnTo>
                    <a:pt x="449006" y="59622"/>
                  </a:lnTo>
                  <a:lnTo>
                    <a:pt x="404001" y="29345"/>
                  </a:lnTo>
                  <a:lnTo>
                    <a:pt x="344527" y="5232"/>
                  </a:lnTo>
                  <a:lnTo>
                    <a:pt x="317871" y="0"/>
                  </a:lnTo>
                  <a:lnTo>
                    <a:pt x="278897" y="3631"/>
                  </a:lnTo>
                  <a:lnTo>
                    <a:pt x="241799" y="1476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1570588" y="2549870"/>
              <a:ext cx="301927" cy="619342"/>
            </a:xfrm>
            <a:custGeom>
              <a:avLst/>
              <a:gdLst/>
              <a:ahLst/>
              <a:cxnLst/>
              <a:rect l="0" t="0" r="0" b="0"/>
              <a:pathLst>
                <a:path w="301927" h="619342">
                  <a:moveTo>
                    <a:pt x="0" y="0"/>
                  </a:moveTo>
                  <a:lnTo>
                    <a:pt x="0" y="48931"/>
                  </a:lnTo>
                  <a:lnTo>
                    <a:pt x="3120" y="99896"/>
                  </a:lnTo>
                  <a:lnTo>
                    <a:pt x="14654" y="163232"/>
                  </a:lnTo>
                  <a:lnTo>
                    <a:pt x="19160" y="215261"/>
                  </a:lnTo>
                  <a:lnTo>
                    <a:pt x="26084" y="275131"/>
                  </a:lnTo>
                  <a:lnTo>
                    <a:pt x="29955" y="337324"/>
                  </a:lnTo>
                  <a:lnTo>
                    <a:pt x="31102" y="400205"/>
                  </a:lnTo>
                  <a:lnTo>
                    <a:pt x="38726" y="461458"/>
                  </a:lnTo>
                  <a:lnTo>
                    <a:pt x="41445" y="524337"/>
                  </a:lnTo>
                  <a:lnTo>
                    <a:pt x="48092" y="580916"/>
                  </a:lnTo>
                  <a:lnTo>
                    <a:pt x="47269" y="580299"/>
                  </a:lnTo>
                  <a:lnTo>
                    <a:pt x="45551" y="576379"/>
                  </a:lnTo>
                  <a:lnTo>
                    <a:pt x="42567" y="515427"/>
                  </a:lnTo>
                  <a:lnTo>
                    <a:pt x="47793" y="459652"/>
                  </a:lnTo>
                  <a:lnTo>
                    <a:pt x="63457" y="400995"/>
                  </a:lnTo>
                  <a:lnTo>
                    <a:pt x="71487" y="380601"/>
                  </a:lnTo>
                  <a:lnTo>
                    <a:pt x="90332" y="355966"/>
                  </a:lnTo>
                  <a:lnTo>
                    <a:pt x="117622" y="335019"/>
                  </a:lnTo>
                  <a:lnTo>
                    <a:pt x="137674" y="325152"/>
                  </a:lnTo>
                  <a:lnTo>
                    <a:pt x="158285" y="323107"/>
                  </a:lnTo>
                  <a:lnTo>
                    <a:pt x="200112" y="331325"/>
                  </a:lnTo>
                  <a:lnTo>
                    <a:pt x="218010" y="343788"/>
                  </a:lnTo>
                  <a:lnTo>
                    <a:pt x="262941" y="395473"/>
                  </a:lnTo>
                  <a:lnTo>
                    <a:pt x="289866" y="452118"/>
                  </a:lnTo>
                  <a:lnTo>
                    <a:pt x="301926" y="497839"/>
                  </a:lnTo>
                  <a:lnTo>
                    <a:pt x="301200" y="534723"/>
                  </a:lnTo>
                  <a:lnTo>
                    <a:pt x="295304" y="555849"/>
                  </a:lnTo>
                  <a:lnTo>
                    <a:pt x="272455" y="588476"/>
                  </a:lnTo>
                  <a:lnTo>
                    <a:pt x="257962" y="601966"/>
                  </a:lnTo>
                  <a:lnTo>
                    <a:pt x="239822" y="611862"/>
                  </a:lnTo>
                  <a:lnTo>
                    <a:pt x="182770" y="619341"/>
                  </a:lnTo>
                  <a:lnTo>
                    <a:pt x="134743" y="618296"/>
                  </a:lnTo>
                  <a:lnTo>
                    <a:pt x="84228" y="60012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1875915" y="3023653"/>
              <a:ext cx="162754" cy="463254"/>
            </a:xfrm>
            <a:custGeom>
              <a:avLst/>
              <a:gdLst/>
              <a:ahLst/>
              <a:cxnLst/>
              <a:rect l="0" t="0" r="0" b="0"/>
              <a:pathLst>
                <a:path w="162754" h="463254">
                  <a:moveTo>
                    <a:pt x="147399" y="0"/>
                  </a:moveTo>
                  <a:lnTo>
                    <a:pt x="139065" y="37477"/>
                  </a:lnTo>
                  <a:lnTo>
                    <a:pt x="142893" y="94490"/>
                  </a:lnTo>
                  <a:lnTo>
                    <a:pt x="151653" y="144850"/>
                  </a:lnTo>
                  <a:lnTo>
                    <a:pt x="162753" y="199798"/>
                  </a:lnTo>
                  <a:lnTo>
                    <a:pt x="159227" y="261430"/>
                  </a:lnTo>
                  <a:lnTo>
                    <a:pt x="156165" y="290496"/>
                  </a:lnTo>
                  <a:lnTo>
                    <a:pt x="141287" y="330828"/>
                  </a:lnTo>
                  <a:lnTo>
                    <a:pt x="108452" y="374252"/>
                  </a:lnTo>
                  <a:lnTo>
                    <a:pt x="51996" y="417519"/>
                  </a:lnTo>
                  <a:lnTo>
                    <a:pt x="0" y="46325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2012785" y="283413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2128599" y="2842121"/>
              <a:ext cx="170846" cy="290467"/>
            </a:xfrm>
            <a:custGeom>
              <a:avLst/>
              <a:gdLst/>
              <a:ahLst/>
              <a:cxnLst/>
              <a:rect l="0" t="0" r="0" b="0"/>
              <a:pathLst>
                <a:path w="170846" h="290467">
                  <a:moveTo>
                    <a:pt x="0" y="107832"/>
                  </a:moveTo>
                  <a:lnTo>
                    <a:pt x="16767" y="113421"/>
                  </a:lnTo>
                  <a:lnTo>
                    <a:pt x="34358" y="113046"/>
                  </a:lnTo>
                  <a:lnTo>
                    <a:pt x="91828" y="100113"/>
                  </a:lnTo>
                  <a:lnTo>
                    <a:pt x="136292" y="83517"/>
                  </a:lnTo>
                  <a:lnTo>
                    <a:pt x="147013" y="77584"/>
                  </a:lnTo>
                  <a:lnTo>
                    <a:pt x="162045" y="61633"/>
                  </a:lnTo>
                  <a:lnTo>
                    <a:pt x="167691" y="52466"/>
                  </a:lnTo>
                  <a:lnTo>
                    <a:pt x="170845" y="32922"/>
                  </a:lnTo>
                  <a:lnTo>
                    <a:pt x="170049" y="22797"/>
                  </a:lnTo>
                  <a:lnTo>
                    <a:pt x="166008" y="14877"/>
                  </a:lnTo>
                  <a:lnTo>
                    <a:pt x="152160" y="2958"/>
                  </a:lnTo>
                  <a:lnTo>
                    <a:pt x="131187" y="0"/>
                  </a:lnTo>
                  <a:lnTo>
                    <a:pt x="108608" y="3755"/>
                  </a:lnTo>
                  <a:lnTo>
                    <a:pt x="61991" y="31706"/>
                  </a:lnTo>
                  <a:lnTo>
                    <a:pt x="47828" y="48262"/>
                  </a:lnTo>
                  <a:lnTo>
                    <a:pt x="25319" y="105013"/>
                  </a:lnTo>
                  <a:lnTo>
                    <a:pt x="13796" y="155628"/>
                  </a:lnTo>
                  <a:lnTo>
                    <a:pt x="11174" y="215669"/>
                  </a:lnTo>
                  <a:lnTo>
                    <a:pt x="16309" y="252868"/>
                  </a:lnTo>
                  <a:lnTo>
                    <a:pt x="21401" y="261844"/>
                  </a:lnTo>
                  <a:lnTo>
                    <a:pt x="36417" y="274938"/>
                  </a:lnTo>
                  <a:lnTo>
                    <a:pt x="64602" y="288886"/>
                  </a:lnTo>
                  <a:lnTo>
                    <a:pt x="84864" y="290466"/>
                  </a:lnTo>
                  <a:lnTo>
                    <a:pt x="136870" y="27628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2374645" y="2836037"/>
              <a:ext cx="206680" cy="232512"/>
            </a:xfrm>
            <a:custGeom>
              <a:avLst/>
              <a:gdLst/>
              <a:ahLst/>
              <a:cxnLst/>
              <a:rect l="0" t="0" r="0" b="0"/>
              <a:pathLst>
                <a:path w="206680" h="232512">
                  <a:moveTo>
                    <a:pt x="175093" y="19160"/>
                  </a:moveTo>
                  <a:lnTo>
                    <a:pt x="120049" y="2371"/>
                  </a:lnTo>
                  <a:lnTo>
                    <a:pt x="95257" y="0"/>
                  </a:lnTo>
                  <a:lnTo>
                    <a:pt x="71760" y="5185"/>
                  </a:lnTo>
                  <a:lnTo>
                    <a:pt x="41921" y="21258"/>
                  </a:lnTo>
                  <a:lnTo>
                    <a:pt x="33669" y="27577"/>
                  </a:lnTo>
                  <a:lnTo>
                    <a:pt x="21381" y="47077"/>
                  </a:lnTo>
                  <a:lnTo>
                    <a:pt x="1343" y="105244"/>
                  </a:lnTo>
                  <a:lnTo>
                    <a:pt x="0" y="150471"/>
                  </a:lnTo>
                  <a:lnTo>
                    <a:pt x="13379" y="191688"/>
                  </a:lnTo>
                  <a:lnTo>
                    <a:pt x="25622" y="211262"/>
                  </a:lnTo>
                  <a:lnTo>
                    <a:pt x="41981" y="224641"/>
                  </a:lnTo>
                  <a:lnTo>
                    <a:pt x="51257" y="229847"/>
                  </a:lnTo>
                  <a:lnTo>
                    <a:pt x="74041" y="232511"/>
                  </a:lnTo>
                  <a:lnTo>
                    <a:pt x="132150" y="221690"/>
                  </a:lnTo>
                  <a:lnTo>
                    <a:pt x="163149" y="210710"/>
                  </a:lnTo>
                  <a:lnTo>
                    <a:pt x="206679" y="18761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2614373" y="2528813"/>
              <a:ext cx="51180" cy="515897"/>
            </a:xfrm>
            <a:custGeom>
              <a:avLst/>
              <a:gdLst/>
              <a:ahLst/>
              <a:cxnLst/>
              <a:rect l="0" t="0" r="0" b="0"/>
              <a:pathLst>
                <a:path w="51180" h="515897">
                  <a:moveTo>
                    <a:pt x="9065" y="0"/>
                  </a:moveTo>
                  <a:lnTo>
                    <a:pt x="0" y="58617"/>
                  </a:lnTo>
                  <a:lnTo>
                    <a:pt x="7063" y="121453"/>
                  </a:lnTo>
                  <a:lnTo>
                    <a:pt x="8669" y="181528"/>
                  </a:lnTo>
                  <a:lnTo>
                    <a:pt x="14537" y="229911"/>
                  </a:lnTo>
                  <a:lnTo>
                    <a:pt x="19764" y="290256"/>
                  </a:lnTo>
                  <a:lnTo>
                    <a:pt x="27729" y="347237"/>
                  </a:lnTo>
                  <a:lnTo>
                    <a:pt x="35239" y="403552"/>
                  </a:lnTo>
                  <a:lnTo>
                    <a:pt x="46817" y="465802"/>
                  </a:lnTo>
                  <a:lnTo>
                    <a:pt x="51179" y="51589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2454982" y="2686741"/>
              <a:ext cx="336913" cy="52643"/>
            </a:xfrm>
            <a:custGeom>
              <a:avLst/>
              <a:gdLst/>
              <a:ahLst/>
              <a:cxnLst/>
              <a:rect l="0" t="0" r="0" b="0"/>
              <a:pathLst>
                <a:path w="336913" h="52643">
                  <a:moveTo>
                    <a:pt x="336912" y="0"/>
                  </a:moveTo>
                  <a:lnTo>
                    <a:pt x="287981" y="0"/>
                  </a:lnTo>
                  <a:lnTo>
                    <a:pt x="234440" y="5589"/>
                  </a:lnTo>
                  <a:lnTo>
                    <a:pt x="184107" y="14654"/>
                  </a:lnTo>
                  <a:lnTo>
                    <a:pt x="124740" y="24749"/>
                  </a:lnTo>
                  <a:lnTo>
                    <a:pt x="65844" y="38640"/>
                  </a:lnTo>
                  <a:lnTo>
                    <a:pt x="19722" y="49529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2841525" y="2743674"/>
              <a:ext cx="263015" cy="320855"/>
            </a:xfrm>
            <a:custGeom>
              <a:avLst/>
              <a:gdLst/>
              <a:ahLst/>
              <a:cxnLst/>
              <a:rect l="0" t="0" r="0" b="0"/>
              <a:pathLst>
                <a:path w="263015" h="320855">
                  <a:moveTo>
                    <a:pt x="171467" y="16766"/>
                  </a:moveTo>
                  <a:lnTo>
                    <a:pt x="160289" y="5588"/>
                  </a:lnTo>
                  <a:lnTo>
                    <a:pt x="139203" y="99"/>
                  </a:lnTo>
                  <a:lnTo>
                    <a:pt x="111504" y="0"/>
                  </a:lnTo>
                  <a:lnTo>
                    <a:pt x="58714" y="15881"/>
                  </a:lnTo>
                  <a:lnTo>
                    <a:pt x="37127" y="25731"/>
                  </a:lnTo>
                  <a:lnTo>
                    <a:pt x="19734" y="41807"/>
                  </a:lnTo>
                  <a:lnTo>
                    <a:pt x="2377" y="70589"/>
                  </a:lnTo>
                  <a:lnTo>
                    <a:pt x="0" y="90990"/>
                  </a:lnTo>
                  <a:lnTo>
                    <a:pt x="1004" y="101344"/>
                  </a:lnTo>
                  <a:lnTo>
                    <a:pt x="6352" y="109416"/>
                  </a:lnTo>
                  <a:lnTo>
                    <a:pt x="24773" y="121505"/>
                  </a:lnTo>
                  <a:lnTo>
                    <a:pt x="45439" y="124538"/>
                  </a:lnTo>
                  <a:lnTo>
                    <a:pt x="107384" y="123548"/>
                  </a:lnTo>
                  <a:lnTo>
                    <a:pt x="166435" y="133568"/>
                  </a:lnTo>
                  <a:lnTo>
                    <a:pt x="189118" y="141208"/>
                  </a:lnTo>
                  <a:lnTo>
                    <a:pt x="225863" y="168296"/>
                  </a:lnTo>
                  <a:lnTo>
                    <a:pt x="243606" y="187058"/>
                  </a:lnTo>
                  <a:lnTo>
                    <a:pt x="255392" y="207095"/>
                  </a:lnTo>
                  <a:lnTo>
                    <a:pt x="263014" y="243695"/>
                  </a:lnTo>
                  <a:lnTo>
                    <a:pt x="258559" y="264242"/>
                  </a:lnTo>
                  <a:lnTo>
                    <a:pt x="254095" y="272997"/>
                  </a:lnTo>
                  <a:lnTo>
                    <a:pt x="236657" y="288964"/>
                  </a:lnTo>
                  <a:lnTo>
                    <a:pt x="200531" y="307987"/>
                  </a:lnTo>
                  <a:lnTo>
                    <a:pt x="157072" y="317913"/>
                  </a:lnTo>
                  <a:lnTo>
                    <a:pt x="107151" y="320854"/>
                  </a:lnTo>
                  <a:lnTo>
                    <a:pt x="64673" y="318606"/>
                  </a:lnTo>
                  <a:lnTo>
                    <a:pt x="34597" y="31156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3467439" y="2715997"/>
              <a:ext cx="240435" cy="337707"/>
            </a:xfrm>
            <a:custGeom>
              <a:avLst/>
              <a:gdLst/>
              <a:ahLst/>
              <a:cxnLst/>
              <a:rect l="0" t="0" r="0" b="0"/>
              <a:pathLst>
                <a:path w="240435" h="337707">
                  <a:moveTo>
                    <a:pt x="145678" y="212899"/>
                  </a:moveTo>
                  <a:lnTo>
                    <a:pt x="163636" y="159024"/>
                  </a:lnTo>
                  <a:lnTo>
                    <a:pt x="170427" y="138652"/>
                  </a:lnTo>
                  <a:lnTo>
                    <a:pt x="169649" y="96273"/>
                  </a:lnTo>
                  <a:lnTo>
                    <a:pt x="162009" y="57850"/>
                  </a:lnTo>
                  <a:lnTo>
                    <a:pt x="141158" y="24239"/>
                  </a:lnTo>
                  <a:lnTo>
                    <a:pt x="122612" y="8947"/>
                  </a:lnTo>
                  <a:lnTo>
                    <a:pt x="112753" y="3232"/>
                  </a:lnTo>
                  <a:lnTo>
                    <a:pt x="92440" y="0"/>
                  </a:lnTo>
                  <a:lnTo>
                    <a:pt x="82110" y="777"/>
                  </a:lnTo>
                  <a:lnTo>
                    <a:pt x="64393" y="10998"/>
                  </a:lnTo>
                  <a:lnTo>
                    <a:pt x="56393" y="18637"/>
                  </a:lnTo>
                  <a:lnTo>
                    <a:pt x="33978" y="72924"/>
                  </a:lnTo>
                  <a:lnTo>
                    <a:pt x="16135" y="122812"/>
                  </a:lnTo>
                  <a:lnTo>
                    <a:pt x="4089" y="174638"/>
                  </a:lnTo>
                  <a:lnTo>
                    <a:pt x="0" y="225869"/>
                  </a:lnTo>
                  <a:lnTo>
                    <a:pt x="1738" y="282575"/>
                  </a:lnTo>
                  <a:lnTo>
                    <a:pt x="13000" y="327918"/>
                  </a:lnTo>
                  <a:lnTo>
                    <a:pt x="19791" y="334032"/>
                  </a:lnTo>
                  <a:lnTo>
                    <a:pt x="28998" y="336938"/>
                  </a:lnTo>
                  <a:lnTo>
                    <a:pt x="39815" y="337706"/>
                  </a:lnTo>
                  <a:lnTo>
                    <a:pt x="58074" y="332320"/>
                  </a:lnTo>
                  <a:lnTo>
                    <a:pt x="88859" y="309798"/>
                  </a:lnTo>
                  <a:lnTo>
                    <a:pt x="110385" y="284114"/>
                  </a:lnTo>
                  <a:lnTo>
                    <a:pt x="134199" y="222176"/>
                  </a:lnTo>
                  <a:lnTo>
                    <a:pt x="143410" y="167028"/>
                  </a:lnTo>
                  <a:lnTo>
                    <a:pt x="139417" y="130678"/>
                  </a:lnTo>
                  <a:lnTo>
                    <a:pt x="137994" y="127669"/>
                  </a:lnTo>
                  <a:lnTo>
                    <a:pt x="137046" y="130343"/>
                  </a:lnTo>
                  <a:lnTo>
                    <a:pt x="137162" y="145792"/>
                  </a:lnTo>
                  <a:lnTo>
                    <a:pt x="149888" y="193837"/>
                  </a:lnTo>
                  <a:lnTo>
                    <a:pt x="168996" y="248388"/>
                  </a:lnTo>
                  <a:lnTo>
                    <a:pt x="185992" y="279046"/>
                  </a:lnTo>
                  <a:lnTo>
                    <a:pt x="202200" y="292211"/>
                  </a:lnTo>
                  <a:lnTo>
                    <a:pt x="240434" y="3076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3718655" y="2727584"/>
              <a:ext cx="167518" cy="296070"/>
            </a:xfrm>
            <a:custGeom>
              <a:avLst/>
              <a:gdLst/>
              <a:ahLst/>
              <a:cxnLst/>
              <a:rect l="0" t="0" r="0" b="0"/>
              <a:pathLst>
                <a:path w="167518" h="296070">
                  <a:moveTo>
                    <a:pt x="20804" y="74970"/>
                  </a:moveTo>
                  <a:lnTo>
                    <a:pt x="11739" y="133587"/>
                  </a:lnTo>
                  <a:lnTo>
                    <a:pt x="17800" y="194997"/>
                  </a:lnTo>
                  <a:lnTo>
                    <a:pt x="20210" y="253400"/>
                  </a:lnTo>
                  <a:lnTo>
                    <a:pt x="20408" y="267623"/>
                  </a:lnTo>
                  <a:lnTo>
                    <a:pt x="18201" y="272426"/>
                  </a:lnTo>
                  <a:lnTo>
                    <a:pt x="14389" y="270948"/>
                  </a:lnTo>
                  <a:lnTo>
                    <a:pt x="9508" y="265283"/>
                  </a:lnTo>
                  <a:lnTo>
                    <a:pt x="4085" y="246511"/>
                  </a:lnTo>
                  <a:lnTo>
                    <a:pt x="604" y="190743"/>
                  </a:lnTo>
                  <a:lnTo>
                    <a:pt x="0" y="140599"/>
                  </a:lnTo>
                  <a:lnTo>
                    <a:pt x="967" y="79658"/>
                  </a:lnTo>
                  <a:lnTo>
                    <a:pt x="9337" y="39054"/>
                  </a:lnTo>
                  <a:lnTo>
                    <a:pt x="19997" y="19623"/>
                  </a:lnTo>
                  <a:lnTo>
                    <a:pt x="35653" y="6308"/>
                  </a:lnTo>
                  <a:lnTo>
                    <a:pt x="44741" y="1119"/>
                  </a:lnTo>
                  <a:lnTo>
                    <a:pt x="54310" y="0"/>
                  </a:lnTo>
                  <a:lnTo>
                    <a:pt x="74300" y="4995"/>
                  </a:lnTo>
                  <a:lnTo>
                    <a:pt x="105285" y="26551"/>
                  </a:lnTo>
                  <a:lnTo>
                    <a:pt x="131103" y="60753"/>
                  </a:lnTo>
                  <a:lnTo>
                    <a:pt x="152382" y="115402"/>
                  </a:lnTo>
                  <a:lnTo>
                    <a:pt x="164731" y="178190"/>
                  </a:lnTo>
                  <a:lnTo>
                    <a:pt x="167517" y="241588"/>
                  </a:lnTo>
                  <a:lnTo>
                    <a:pt x="161658" y="266396"/>
                  </a:lnTo>
                  <a:lnTo>
                    <a:pt x="147146" y="2960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3943858" y="2517363"/>
              <a:ext cx="195667" cy="489949"/>
            </a:xfrm>
            <a:custGeom>
              <a:avLst/>
              <a:gdLst/>
              <a:ahLst/>
              <a:cxnLst/>
              <a:rect l="0" t="0" r="0" b="0"/>
              <a:pathLst>
                <a:path w="195667" h="489949">
                  <a:moveTo>
                    <a:pt x="143041" y="316776"/>
                  </a:moveTo>
                  <a:lnTo>
                    <a:pt x="137452" y="294420"/>
                  </a:lnTo>
                  <a:lnTo>
                    <a:pt x="132296" y="286664"/>
                  </a:lnTo>
                  <a:lnTo>
                    <a:pt x="117209" y="274927"/>
                  </a:lnTo>
                  <a:lnTo>
                    <a:pt x="95685" y="272051"/>
                  </a:lnTo>
                  <a:lnTo>
                    <a:pt x="71691" y="275841"/>
                  </a:lnTo>
                  <a:lnTo>
                    <a:pt x="49329" y="285325"/>
                  </a:lnTo>
                  <a:lnTo>
                    <a:pt x="30811" y="303578"/>
                  </a:lnTo>
                  <a:lnTo>
                    <a:pt x="10352" y="340162"/>
                  </a:lnTo>
                  <a:lnTo>
                    <a:pt x="0" y="380637"/>
                  </a:lnTo>
                  <a:lnTo>
                    <a:pt x="53" y="425385"/>
                  </a:lnTo>
                  <a:lnTo>
                    <a:pt x="5792" y="455124"/>
                  </a:lnTo>
                  <a:lnTo>
                    <a:pt x="16141" y="476140"/>
                  </a:lnTo>
                  <a:lnTo>
                    <a:pt x="24516" y="482681"/>
                  </a:lnTo>
                  <a:lnTo>
                    <a:pt x="46299" y="489948"/>
                  </a:lnTo>
                  <a:lnTo>
                    <a:pt x="71579" y="486938"/>
                  </a:lnTo>
                  <a:lnTo>
                    <a:pt x="96072" y="476632"/>
                  </a:lnTo>
                  <a:lnTo>
                    <a:pt x="138430" y="437047"/>
                  </a:lnTo>
                  <a:lnTo>
                    <a:pt x="166220" y="385334"/>
                  </a:lnTo>
                  <a:lnTo>
                    <a:pt x="184188" y="329539"/>
                  </a:lnTo>
                  <a:lnTo>
                    <a:pt x="192278" y="278444"/>
                  </a:lnTo>
                  <a:lnTo>
                    <a:pt x="195011" y="219257"/>
                  </a:lnTo>
                  <a:lnTo>
                    <a:pt x="195485" y="165439"/>
                  </a:lnTo>
                  <a:lnTo>
                    <a:pt x="195625" y="116218"/>
                  </a:lnTo>
                  <a:lnTo>
                    <a:pt x="195666" y="60820"/>
                  </a:lnTo>
                  <a:lnTo>
                    <a:pt x="184500" y="11130"/>
                  </a:lnTo>
                  <a:lnTo>
                    <a:pt x="178869" y="3048"/>
                  </a:lnTo>
                  <a:lnTo>
                    <a:pt x="172775" y="0"/>
                  </a:lnTo>
                  <a:lnTo>
                    <a:pt x="166374" y="307"/>
                  </a:lnTo>
                  <a:lnTo>
                    <a:pt x="162106" y="6361"/>
                  </a:lnTo>
                  <a:lnTo>
                    <a:pt x="156099" y="43997"/>
                  </a:lnTo>
                  <a:lnTo>
                    <a:pt x="154319" y="96743"/>
                  </a:lnTo>
                  <a:lnTo>
                    <a:pt x="153792" y="146556"/>
                  </a:lnTo>
                  <a:lnTo>
                    <a:pt x="153636" y="208109"/>
                  </a:lnTo>
                  <a:lnTo>
                    <a:pt x="156702" y="269488"/>
                  </a:lnTo>
                  <a:lnTo>
                    <a:pt x="168226" y="332522"/>
                  </a:lnTo>
                  <a:lnTo>
                    <a:pt x="178319" y="386433"/>
                  </a:lnTo>
                  <a:lnTo>
                    <a:pt x="183130" y="439451"/>
                  </a:lnTo>
                  <a:lnTo>
                    <a:pt x="185155" y="47470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4792394" y="2591984"/>
              <a:ext cx="20972" cy="389555"/>
            </a:xfrm>
            <a:custGeom>
              <a:avLst/>
              <a:gdLst/>
              <a:ahLst/>
              <a:cxnLst/>
              <a:rect l="0" t="0" r="0" b="0"/>
              <a:pathLst>
                <a:path w="20972" h="389555">
                  <a:moveTo>
                    <a:pt x="10443" y="0"/>
                  </a:moveTo>
                  <a:lnTo>
                    <a:pt x="3207" y="50433"/>
                  </a:lnTo>
                  <a:lnTo>
                    <a:pt x="890" y="105410"/>
                  </a:lnTo>
                  <a:lnTo>
                    <a:pt x="203" y="154715"/>
                  </a:lnTo>
                  <a:lnTo>
                    <a:pt x="0" y="212738"/>
                  </a:lnTo>
                  <a:lnTo>
                    <a:pt x="1109" y="270874"/>
                  </a:lnTo>
                  <a:lnTo>
                    <a:pt x="8252" y="329976"/>
                  </a:lnTo>
                  <a:lnTo>
                    <a:pt x="12913" y="367612"/>
                  </a:lnTo>
                  <a:lnTo>
                    <a:pt x="20971" y="3895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4560682" y="2528813"/>
              <a:ext cx="463254" cy="105286"/>
            </a:xfrm>
            <a:custGeom>
              <a:avLst/>
              <a:gdLst/>
              <a:ahLst/>
              <a:cxnLst/>
              <a:rect l="0" t="0" r="0" b="0"/>
              <a:pathLst>
                <a:path w="463254" h="105286">
                  <a:moveTo>
                    <a:pt x="463253" y="0"/>
                  </a:moveTo>
                  <a:lnTo>
                    <a:pt x="404637" y="0"/>
                  </a:lnTo>
                  <a:lnTo>
                    <a:pt x="344397" y="8406"/>
                  </a:lnTo>
                  <a:lnTo>
                    <a:pt x="290037" y="21331"/>
                  </a:lnTo>
                  <a:lnTo>
                    <a:pt x="234846" y="35149"/>
                  </a:lnTo>
                  <a:lnTo>
                    <a:pt x="179408" y="52650"/>
                  </a:lnTo>
                  <a:lnTo>
                    <a:pt x="120186" y="66682"/>
                  </a:lnTo>
                  <a:lnTo>
                    <a:pt x="64944" y="80719"/>
                  </a:lnTo>
                  <a:lnTo>
                    <a:pt x="19544" y="94757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4613324" y="2928896"/>
              <a:ext cx="347442" cy="84229"/>
            </a:xfrm>
            <a:custGeom>
              <a:avLst/>
              <a:gdLst/>
              <a:ahLst/>
              <a:cxnLst/>
              <a:rect l="0" t="0" r="0" b="0"/>
              <a:pathLst>
                <a:path w="347442" h="84229">
                  <a:moveTo>
                    <a:pt x="347441" y="0"/>
                  </a:moveTo>
                  <a:lnTo>
                    <a:pt x="287057" y="8333"/>
                  </a:lnTo>
                  <a:lnTo>
                    <a:pt x="235572" y="16117"/>
                  </a:lnTo>
                  <a:lnTo>
                    <a:pt x="187562" y="30122"/>
                  </a:lnTo>
                  <a:lnTo>
                    <a:pt x="136293" y="44800"/>
                  </a:lnTo>
                  <a:lnTo>
                    <a:pt x="87177" y="63967"/>
                  </a:lnTo>
                  <a:lnTo>
                    <a:pt x="42988" y="78225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5025660" y="2767953"/>
              <a:ext cx="160441" cy="197570"/>
            </a:xfrm>
            <a:custGeom>
              <a:avLst/>
              <a:gdLst/>
              <a:ahLst/>
              <a:cxnLst/>
              <a:rect l="0" t="0" r="0" b="0"/>
              <a:pathLst>
                <a:path w="160441" h="197570">
                  <a:moveTo>
                    <a:pt x="19332" y="45129"/>
                  </a:moveTo>
                  <a:lnTo>
                    <a:pt x="10267" y="103746"/>
                  </a:lnTo>
                  <a:lnTo>
                    <a:pt x="16329" y="159090"/>
                  </a:lnTo>
                  <a:lnTo>
                    <a:pt x="17998" y="191315"/>
                  </a:lnTo>
                  <a:lnTo>
                    <a:pt x="16103" y="197569"/>
                  </a:lnTo>
                  <a:lnTo>
                    <a:pt x="12500" y="197059"/>
                  </a:lnTo>
                  <a:lnTo>
                    <a:pt x="7758" y="192039"/>
                  </a:lnTo>
                  <a:lnTo>
                    <a:pt x="2490" y="173984"/>
                  </a:lnTo>
                  <a:lnTo>
                    <a:pt x="0" y="110754"/>
                  </a:lnTo>
                  <a:lnTo>
                    <a:pt x="9838" y="58569"/>
                  </a:lnTo>
                  <a:lnTo>
                    <a:pt x="17452" y="37065"/>
                  </a:lnTo>
                  <a:lnTo>
                    <a:pt x="28635" y="19708"/>
                  </a:lnTo>
                  <a:lnTo>
                    <a:pt x="44524" y="7315"/>
                  </a:lnTo>
                  <a:lnTo>
                    <a:pt x="53674" y="2372"/>
                  </a:lnTo>
                  <a:lnTo>
                    <a:pt x="73200" y="0"/>
                  </a:lnTo>
                  <a:lnTo>
                    <a:pt x="83320" y="1005"/>
                  </a:lnTo>
                  <a:lnTo>
                    <a:pt x="100804" y="11481"/>
                  </a:lnTo>
                  <a:lnTo>
                    <a:pt x="131092" y="46802"/>
                  </a:lnTo>
                  <a:lnTo>
                    <a:pt x="155207" y="106326"/>
                  </a:lnTo>
                  <a:lnTo>
                    <a:pt x="160440" y="129649"/>
                  </a:lnTo>
                  <a:lnTo>
                    <a:pt x="156808" y="165579"/>
                  </a:lnTo>
                  <a:lnTo>
                    <a:pt x="145674" y="192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5242559" y="2457173"/>
              <a:ext cx="191988" cy="513838"/>
            </a:xfrm>
            <a:custGeom>
              <a:avLst/>
              <a:gdLst/>
              <a:ahLst/>
              <a:cxnLst/>
              <a:rect l="0" t="0" r="0" b="0"/>
              <a:pathLst>
                <a:path w="191988" h="513838">
                  <a:moveTo>
                    <a:pt x="139345" y="398024"/>
                  </a:moveTo>
                  <a:lnTo>
                    <a:pt x="129770" y="366741"/>
                  </a:lnTo>
                  <a:lnTo>
                    <a:pt x="99942" y="322747"/>
                  </a:lnTo>
                  <a:lnTo>
                    <a:pt x="90849" y="316253"/>
                  </a:lnTo>
                  <a:lnTo>
                    <a:pt x="68268" y="309039"/>
                  </a:lnTo>
                  <a:lnTo>
                    <a:pt x="56865" y="310624"/>
                  </a:lnTo>
                  <a:lnTo>
                    <a:pt x="34837" y="321745"/>
                  </a:lnTo>
                  <a:lnTo>
                    <a:pt x="19588" y="341505"/>
                  </a:lnTo>
                  <a:lnTo>
                    <a:pt x="266" y="392318"/>
                  </a:lnTo>
                  <a:lnTo>
                    <a:pt x="0" y="433508"/>
                  </a:lnTo>
                  <a:lnTo>
                    <a:pt x="12920" y="475348"/>
                  </a:lnTo>
                  <a:lnTo>
                    <a:pt x="31565" y="506202"/>
                  </a:lnTo>
                  <a:lnTo>
                    <a:pt x="40586" y="511087"/>
                  </a:lnTo>
                  <a:lnTo>
                    <a:pt x="63086" y="513395"/>
                  </a:lnTo>
                  <a:lnTo>
                    <a:pt x="74468" y="508863"/>
                  </a:lnTo>
                  <a:lnTo>
                    <a:pt x="96473" y="491349"/>
                  </a:lnTo>
                  <a:lnTo>
                    <a:pt x="129620" y="435912"/>
                  </a:lnTo>
                  <a:lnTo>
                    <a:pt x="143352" y="398721"/>
                  </a:lnTo>
                  <a:lnTo>
                    <a:pt x="154604" y="336562"/>
                  </a:lnTo>
                  <a:lnTo>
                    <a:pt x="160427" y="284671"/>
                  </a:lnTo>
                  <a:lnTo>
                    <a:pt x="168509" y="229360"/>
                  </a:lnTo>
                  <a:lnTo>
                    <a:pt x="173332" y="178033"/>
                  </a:lnTo>
                  <a:lnTo>
                    <a:pt x="175932" y="123441"/>
                  </a:lnTo>
                  <a:lnTo>
                    <a:pt x="169293" y="75680"/>
                  </a:lnTo>
                  <a:lnTo>
                    <a:pt x="159917" y="23314"/>
                  </a:lnTo>
                  <a:lnTo>
                    <a:pt x="156569" y="7837"/>
                  </a:lnTo>
                  <a:lnTo>
                    <a:pt x="153167" y="1029"/>
                  </a:lnTo>
                  <a:lnTo>
                    <a:pt x="149730" y="0"/>
                  </a:lnTo>
                  <a:lnTo>
                    <a:pt x="146268" y="2823"/>
                  </a:lnTo>
                  <a:lnTo>
                    <a:pt x="139543" y="50551"/>
                  </a:lnTo>
                  <a:lnTo>
                    <a:pt x="132515" y="107505"/>
                  </a:lnTo>
                  <a:lnTo>
                    <a:pt x="130460" y="152311"/>
                  </a:lnTo>
                  <a:lnTo>
                    <a:pt x="129304" y="206807"/>
                  </a:lnTo>
                  <a:lnTo>
                    <a:pt x="134550" y="252589"/>
                  </a:lnTo>
                  <a:lnTo>
                    <a:pt x="143513" y="312558"/>
                  </a:lnTo>
                  <a:lnTo>
                    <a:pt x="150166" y="355359"/>
                  </a:lnTo>
                  <a:lnTo>
                    <a:pt x="160489" y="415798"/>
                  </a:lnTo>
                  <a:lnTo>
                    <a:pt x="174075" y="464511"/>
                  </a:lnTo>
                  <a:lnTo>
                    <a:pt x="191987" y="51383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5541291" y="2813082"/>
              <a:ext cx="19599" cy="178986"/>
            </a:xfrm>
            <a:custGeom>
              <a:avLst/>
              <a:gdLst/>
              <a:ahLst/>
              <a:cxnLst/>
              <a:rect l="0" t="0" r="0" b="0"/>
              <a:pathLst>
                <a:path w="19599" h="178986">
                  <a:moveTo>
                    <a:pt x="9069" y="0"/>
                  </a:moveTo>
                  <a:lnTo>
                    <a:pt x="4" y="58617"/>
                  </a:lnTo>
                  <a:lnTo>
                    <a:pt x="0" y="111622"/>
                  </a:lnTo>
                  <a:lnTo>
                    <a:pt x="10051" y="153980"/>
                  </a:lnTo>
                  <a:lnTo>
                    <a:pt x="19598" y="1789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5539832" y="268674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5634589" y="2718326"/>
              <a:ext cx="126343" cy="265500"/>
            </a:xfrm>
            <a:custGeom>
              <a:avLst/>
              <a:gdLst/>
              <a:ahLst/>
              <a:cxnLst/>
              <a:rect l="0" t="0" r="0" b="0"/>
              <a:pathLst>
                <a:path w="126343" h="265500">
                  <a:moveTo>
                    <a:pt x="0" y="115813"/>
                  </a:moveTo>
                  <a:lnTo>
                    <a:pt x="17958" y="176924"/>
                  </a:lnTo>
                  <a:lnTo>
                    <a:pt x="35149" y="231356"/>
                  </a:lnTo>
                  <a:lnTo>
                    <a:pt x="51229" y="263132"/>
                  </a:lnTo>
                  <a:lnTo>
                    <a:pt x="54039" y="265499"/>
                  </a:lnTo>
                  <a:lnTo>
                    <a:pt x="54743" y="262397"/>
                  </a:lnTo>
                  <a:lnTo>
                    <a:pt x="45683" y="211199"/>
                  </a:lnTo>
                  <a:lnTo>
                    <a:pt x="39699" y="157358"/>
                  </a:lnTo>
                  <a:lnTo>
                    <a:pt x="27599" y="101663"/>
                  </a:lnTo>
                  <a:lnTo>
                    <a:pt x="22995" y="59628"/>
                  </a:lnTo>
                  <a:lnTo>
                    <a:pt x="28157" y="37810"/>
                  </a:lnTo>
                  <a:lnTo>
                    <a:pt x="39420" y="20314"/>
                  </a:lnTo>
                  <a:lnTo>
                    <a:pt x="56124" y="4739"/>
                  </a:lnTo>
                  <a:lnTo>
                    <a:pt x="65492" y="820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5799766" y="2726890"/>
              <a:ext cx="166551" cy="254649"/>
            </a:xfrm>
            <a:custGeom>
              <a:avLst/>
              <a:gdLst/>
              <a:ahLst/>
              <a:cxnLst/>
              <a:rect l="0" t="0" r="0" b="0"/>
              <a:pathLst>
                <a:path w="166551" h="254649">
                  <a:moveTo>
                    <a:pt x="24335" y="96721"/>
                  </a:moveTo>
                  <a:lnTo>
                    <a:pt x="42316" y="112362"/>
                  </a:lnTo>
                  <a:lnTo>
                    <a:pt x="59233" y="120440"/>
                  </a:lnTo>
                  <a:lnTo>
                    <a:pt x="78450" y="121691"/>
                  </a:lnTo>
                  <a:lnTo>
                    <a:pt x="124972" y="112962"/>
                  </a:lnTo>
                  <a:lnTo>
                    <a:pt x="154239" y="97764"/>
                  </a:lnTo>
                  <a:lnTo>
                    <a:pt x="160071" y="89227"/>
                  </a:lnTo>
                  <a:lnTo>
                    <a:pt x="166550" y="67264"/>
                  </a:lnTo>
                  <a:lnTo>
                    <a:pt x="165938" y="57196"/>
                  </a:lnTo>
                  <a:lnTo>
                    <a:pt x="159020" y="39770"/>
                  </a:lnTo>
                  <a:lnTo>
                    <a:pt x="141971" y="16806"/>
                  </a:lnTo>
                  <a:lnTo>
                    <a:pt x="122631" y="5441"/>
                  </a:lnTo>
                  <a:lnTo>
                    <a:pt x="110923" y="773"/>
                  </a:lnTo>
                  <a:lnTo>
                    <a:pt x="100778" y="0"/>
                  </a:lnTo>
                  <a:lnTo>
                    <a:pt x="83266" y="5381"/>
                  </a:lnTo>
                  <a:lnTo>
                    <a:pt x="60254" y="27153"/>
                  </a:lnTo>
                  <a:lnTo>
                    <a:pt x="24444" y="79328"/>
                  </a:lnTo>
                  <a:lnTo>
                    <a:pt x="6430" y="121983"/>
                  </a:lnTo>
                  <a:lnTo>
                    <a:pt x="0" y="152402"/>
                  </a:lnTo>
                  <a:lnTo>
                    <a:pt x="1041" y="177620"/>
                  </a:lnTo>
                  <a:lnTo>
                    <a:pt x="13794" y="211548"/>
                  </a:lnTo>
                  <a:lnTo>
                    <a:pt x="32390" y="238238"/>
                  </a:lnTo>
                  <a:lnTo>
                    <a:pt x="55211" y="247355"/>
                  </a:lnTo>
                  <a:lnTo>
                    <a:pt x="117522" y="253208"/>
                  </a:lnTo>
                  <a:lnTo>
                    <a:pt x="161206" y="25464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6048206" y="2742504"/>
              <a:ext cx="197036" cy="263832"/>
            </a:xfrm>
            <a:custGeom>
              <a:avLst/>
              <a:gdLst/>
              <a:ahLst/>
              <a:cxnLst/>
              <a:rect l="0" t="0" r="0" b="0"/>
              <a:pathLst>
                <a:path w="197036" h="263832">
                  <a:moveTo>
                    <a:pt x="144392" y="17936"/>
                  </a:moveTo>
                  <a:lnTo>
                    <a:pt x="133214" y="6758"/>
                  </a:lnTo>
                  <a:lnTo>
                    <a:pt x="115248" y="1269"/>
                  </a:lnTo>
                  <a:lnTo>
                    <a:pt x="92835" y="0"/>
                  </a:lnTo>
                  <a:lnTo>
                    <a:pt x="71175" y="3335"/>
                  </a:lnTo>
                  <a:lnTo>
                    <a:pt x="52970" y="11837"/>
                  </a:lnTo>
                  <a:lnTo>
                    <a:pt x="37080" y="24584"/>
                  </a:lnTo>
                  <a:lnTo>
                    <a:pt x="16150" y="51491"/>
                  </a:lnTo>
                  <a:lnTo>
                    <a:pt x="3190" y="82860"/>
                  </a:lnTo>
                  <a:lnTo>
                    <a:pt x="0" y="121271"/>
                  </a:lnTo>
                  <a:lnTo>
                    <a:pt x="8809" y="176171"/>
                  </a:lnTo>
                  <a:lnTo>
                    <a:pt x="21551" y="214949"/>
                  </a:lnTo>
                  <a:lnTo>
                    <a:pt x="27403" y="226487"/>
                  </a:lnTo>
                  <a:lnTo>
                    <a:pt x="43264" y="242426"/>
                  </a:lnTo>
                  <a:lnTo>
                    <a:pt x="75044" y="257977"/>
                  </a:lnTo>
                  <a:lnTo>
                    <a:pt x="101872" y="263831"/>
                  </a:lnTo>
                  <a:lnTo>
                    <a:pt x="147522" y="259380"/>
                  </a:lnTo>
                  <a:lnTo>
                    <a:pt x="197035" y="23903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6362951" y="2507756"/>
              <a:ext cx="29690" cy="484312"/>
            </a:xfrm>
            <a:custGeom>
              <a:avLst/>
              <a:gdLst/>
              <a:ahLst/>
              <a:cxnLst/>
              <a:rect l="0" t="0" r="0" b="0"/>
              <a:pathLst>
                <a:path w="29690" h="484312">
                  <a:moveTo>
                    <a:pt x="19160" y="0"/>
                  </a:moveTo>
                  <a:lnTo>
                    <a:pt x="4506" y="60730"/>
                  </a:lnTo>
                  <a:lnTo>
                    <a:pt x="0" y="123799"/>
                  </a:lnTo>
                  <a:lnTo>
                    <a:pt x="4254" y="177581"/>
                  </a:lnTo>
                  <a:lnTo>
                    <a:pt x="7335" y="228742"/>
                  </a:lnTo>
                  <a:lnTo>
                    <a:pt x="9546" y="290025"/>
                  </a:lnTo>
                  <a:lnTo>
                    <a:pt x="16915" y="353430"/>
                  </a:lnTo>
                  <a:lnTo>
                    <a:pt x="18494" y="409267"/>
                  </a:lnTo>
                  <a:lnTo>
                    <a:pt x="22082" y="453497"/>
                  </a:lnTo>
                  <a:lnTo>
                    <a:pt x="29689" y="4843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6171541" y="2581455"/>
              <a:ext cx="368499" cy="42116"/>
            </a:xfrm>
            <a:custGeom>
              <a:avLst/>
              <a:gdLst/>
              <a:ahLst/>
              <a:cxnLst/>
              <a:rect l="0" t="0" r="0" b="0"/>
              <a:pathLst>
                <a:path w="368499" h="42116">
                  <a:moveTo>
                    <a:pt x="368498" y="42115"/>
                  </a:moveTo>
                  <a:lnTo>
                    <a:pt x="340942" y="26473"/>
                  </a:lnTo>
                  <a:lnTo>
                    <a:pt x="278480" y="10906"/>
                  </a:lnTo>
                  <a:lnTo>
                    <a:pt x="225622" y="3232"/>
                  </a:lnTo>
                  <a:lnTo>
                    <a:pt x="170966" y="958"/>
                  </a:lnTo>
                  <a:lnTo>
                    <a:pt x="127458" y="426"/>
                  </a:lnTo>
                  <a:lnTo>
                    <a:pt x="65842" y="127"/>
                  </a:lnTo>
                  <a:lnTo>
                    <a:pt x="14392" y="2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6902151" y="2502380"/>
              <a:ext cx="478076" cy="551583"/>
            </a:xfrm>
            <a:custGeom>
              <a:avLst/>
              <a:gdLst/>
              <a:ahLst/>
              <a:cxnLst/>
              <a:rect l="0" t="0" r="0" b="0"/>
              <a:pathLst>
                <a:path w="478076" h="551583">
                  <a:moveTo>
                    <a:pt x="269598" y="36962"/>
                  </a:moveTo>
                  <a:lnTo>
                    <a:pt x="235976" y="30896"/>
                  </a:lnTo>
                  <a:lnTo>
                    <a:pt x="184274" y="38536"/>
                  </a:lnTo>
                  <a:lnTo>
                    <a:pt x="146051" y="51076"/>
                  </a:lnTo>
                  <a:lnTo>
                    <a:pt x="107283" y="76275"/>
                  </a:lnTo>
                  <a:lnTo>
                    <a:pt x="75925" y="107291"/>
                  </a:lnTo>
                  <a:lnTo>
                    <a:pt x="40269" y="166104"/>
                  </a:lnTo>
                  <a:lnTo>
                    <a:pt x="15938" y="222868"/>
                  </a:lnTo>
                  <a:lnTo>
                    <a:pt x="1037" y="283517"/>
                  </a:lnTo>
                  <a:lnTo>
                    <a:pt x="0" y="344890"/>
                  </a:lnTo>
                  <a:lnTo>
                    <a:pt x="10713" y="401814"/>
                  </a:lnTo>
                  <a:lnTo>
                    <a:pt x="25264" y="445683"/>
                  </a:lnTo>
                  <a:lnTo>
                    <a:pt x="45255" y="471709"/>
                  </a:lnTo>
                  <a:lnTo>
                    <a:pt x="105166" y="523666"/>
                  </a:lnTo>
                  <a:lnTo>
                    <a:pt x="129057" y="538324"/>
                  </a:lnTo>
                  <a:lnTo>
                    <a:pt x="179993" y="548552"/>
                  </a:lnTo>
                  <a:lnTo>
                    <a:pt x="233949" y="551582"/>
                  </a:lnTo>
                  <a:lnTo>
                    <a:pt x="281392" y="541301"/>
                  </a:lnTo>
                  <a:lnTo>
                    <a:pt x="332109" y="515697"/>
                  </a:lnTo>
                  <a:lnTo>
                    <a:pt x="388646" y="473485"/>
                  </a:lnTo>
                  <a:lnTo>
                    <a:pt x="430620" y="412363"/>
                  </a:lnTo>
                  <a:lnTo>
                    <a:pt x="455257" y="352498"/>
                  </a:lnTo>
                  <a:lnTo>
                    <a:pt x="473104" y="300132"/>
                  </a:lnTo>
                  <a:lnTo>
                    <a:pt x="478075" y="251809"/>
                  </a:lnTo>
                  <a:lnTo>
                    <a:pt x="473959" y="193037"/>
                  </a:lnTo>
                  <a:lnTo>
                    <a:pt x="459741" y="136758"/>
                  </a:lnTo>
                  <a:lnTo>
                    <a:pt x="435122" y="83039"/>
                  </a:lnTo>
                  <a:lnTo>
                    <a:pt x="395360" y="30465"/>
                  </a:lnTo>
                  <a:lnTo>
                    <a:pt x="374625" y="12238"/>
                  </a:lnTo>
                  <a:lnTo>
                    <a:pt x="350592" y="2576"/>
                  </a:lnTo>
                  <a:lnTo>
                    <a:pt x="337631" y="0"/>
                  </a:lnTo>
                  <a:lnTo>
                    <a:pt x="313873" y="3377"/>
                  </a:lnTo>
                  <a:lnTo>
                    <a:pt x="259070" y="2643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7456019" y="2507756"/>
              <a:ext cx="309472" cy="571605"/>
            </a:xfrm>
            <a:custGeom>
              <a:avLst/>
              <a:gdLst/>
              <a:ahLst/>
              <a:cxnLst/>
              <a:rect l="0" t="0" r="0" b="0"/>
              <a:pathLst>
                <a:path w="309472" h="571605">
                  <a:moveTo>
                    <a:pt x="0" y="0"/>
                  </a:moveTo>
                  <a:lnTo>
                    <a:pt x="14654" y="55141"/>
                  </a:lnTo>
                  <a:lnTo>
                    <a:pt x="24749" y="114734"/>
                  </a:lnTo>
                  <a:lnTo>
                    <a:pt x="31666" y="160567"/>
                  </a:lnTo>
                  <a:lnTo>
                    <a:pt x="37470" y="205894"/>
                  </a:lnTo>
                  <a:lnTo>
                    <a:pt x="41907" y="263127"/>
                  </a:lnTo>
                  <a:lnTo>
                    <a:pt x="53294" y="324980"/>
                  </a:lnTo>
                  <a:lnTo>
                    <a:pt x="61219" y="382258"/>
                  </a:lnTo>
                  <a:lnTo>
                    <a:pt x="70020" y="433737"/>
                  </a:lnTo>
                  <a:lnTo>
                    <a:pt x="72609" y="485704"/>
                  </a:lnTo>
                  <a:lnTo>
                    <a:pt x="73215" y="516905"/>
                  </a:lnTo>
                  <a:lnTo>
                    <a:pt x="71037" y="524758"/>
                  </a:lnTo>
                  <a:lnTo>
                    <a:pt x="67245" y="527653"/>
                  </a:lnTo>
                  <a:lnTo>
                    <a:pt x="62377" y="527244"/>
                  </a:lnTo>
                  <a:lnTo>
                    <a:pt x="57962" y="523461"/>
                  </a:lnTo>
                  <a:lnTo>
                    <a:pt x="49937" y="509900"/>
                  </a:lnTo>
                  <a:lnTo>
                    <a:pt x="48710" y="489055"/>
                  </a:lnTo>
                  <a:lnTo>
                    <a:pt x="57454" y="437545"/>
                  </a:lnTo>
                  <a:lnTo>
                    <a:pt x="70447" y="383480"/>
                  </a:lnTo>
                  <a:lnTo>
                    <a:pt x="81964" y="349930"/>
                  </a:lnTo>
                  <a:lnTo>
                    <a:pt x="93360" y="332559"/>
                  </a:lnTo>
                  <a:lnTo>
                    <a:pt x="109344" y="320160"/>
                  </a:lnTo>
                  <a:lnTo>
                    <a:pt x="129315" y="311919"/>
                  </a:lnTo>
                  <a:lnTo>
                    <a:pt x="153790" y="308256"/>
                  </a:lnTo>
                  <a:lnTo>
                    <a:pt x="177145" y="312868"/>
                  </a:lnTo>
                  <a:lnTo>
                    <a:pt x="199223" y="323886"/>
                  </a:lnTo>
                  <a:lnTo>
                    <a:pt x="252576" y="369555"/>
                  </a:lnTo>
                  <a:lnTo>
                    <a:pt x="278648" y="411575"/>
                  </a:lnTo>
                  <a:lnTo>
                    <a:pt x="300013" y="468600"/>
                  </a:lnTo>
                  <a:lnTo>
                    <a:pt x="309471" y="503833"/>
                  </a:lnTo>
                  <a:lnTo>
                    <a:pt x="307948" y="525742"/>
                  </a:lnTo>
                  <a:lnTo>
                    <a:pt x="300252" y="544059"/>
                  </a:lnTo>
                  <a:lnTo>
                    <a:pt x="294924" y="552219"/>
                  </a:lnTo>
                  <a:lnTo>
                    <a:pt x="279646" y="564405"/>
                  </a:lnTo>
                  <a:lnTo>
                    <a:pt x="270658" y="569293"/>
                  </a:lnTo>
                  <a:lnTo>
                    <a:pt x="251314" y="571604"/>
                  </a:lnTo>
                  <a:lnTo>
                    <a:pt x="199121" y="569144"/>
                  </a:lnTo>
                  <a:lnTo>
                    <a:pt x="138135" y="557166"/>
                  </a:lnTo>
                  <a:lnTo>
                    <a:pt x="87904" y="540352"/>
                  </a:lnTo>
                  <a:lnTo>
                    <a:pt x="73699" y="52642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7708703" y="2992067"/>
              <a:ext cx="188939" cy="347441"/>
            </a:xfrm>
            <a:custGeom>
              <a:avLst/>
              <a:gdLst/>
              <a:ahLst/>
              <a:cxnLst/>
              <a:rect l="0" t="0" r="0" b="0"/>
              <a:pathLst>
                <a:path w="188939" h="347441">
                  <a:moveTo>
                    <a:pt x="157927" y="0"/>
                  </a:moveTo>
                  <a:lnTo>
                    <a:pt x="161046" y="57264"/>
                  </a:lnTo>
                  <a:lnTo>
                    <a:pt x="166992" y="118156"/>
                  </a:lnTo>
                  <a:lnTo>
                    <a:pt x="179716" y="177906"/>
                  </a:lnTo>
                  <a:lnTo>
                    <a:pt x="186609" y="216490"/>
                  </a:lnTo>
                  <a:lnTo>
                    <a:pt x="188938" y="276340"/>
                  </a:lnTo>
                  <a:lnTo>
                    <a:pt x="183018" y="298683"/>
                  </a:lnTo>
                  <a:lnTo>
                    <a:pt x="178164" y="307916"/>
                  </a:lnTo>
                  <a:lnTo>
                    <a:pt x="163411" y="321295"/>
                  </a:lnTo>
                  <a:lnTo>
                    <a:pt x="143987" y="329971"/>
                  </a:lnTo>
                  <a:lnTo>
                    <a:pt x="90269" y="338660"/>
                  </a:lnTo>
                  <a:lnTo>
                    <a:pt x="29269" y="345706"/>
                  </a:lnTo>
                  <a:lnTo>
                    <a:pt x="0" y="3474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7866629" y="277096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7950857" y="2789288"/>
              <a:ext cx="221100" cy="264082"/>
            </a:xfrm>
            <a:custGeom>
              <a:avLst/>
              <a:gdLst/>
              <a:ahLst/>
              <a:cxnLst/>
              <a:rect l="0" t="0" r="0" b="0"/>
              <a:pathLst>
                <a:path w="221100" h="264082">
                  <a:moveTo>
                    <a:pt x="0" y="139608"/>
                  </a:moveTo>
                  <a:lnTo>
                    <a:pt x="37478" y="147941"/>
                  </a:lnTo>
                  <a:lnTo>
                    <a:pt x="75446" y="146367"/>
                  </a:lnTo>
                  <a:lnTo>
                    <a:pt x="124607" y="135354"/>
                  </a:lnTo>
                  <a:lnTo>
                    <a:pt x="151825" y="119760"/>
                  </a:lnTo>
                  <a:lnTo>
                    <a:pt x="174706" y="94733"/>
                  </a:lnTo>
                  <a:lnTo>
                    <a:pt x="179812" y="68971"/>
                  </a:lnTo>
                  <a:lnTo>
                    <a:pt x="179536" y="53912"/>
                  </a:lnTo>
                  <a:lnTo>
                    <a:pt x="169871" y="30941"/>
                  </a:lnTo>
                  <a:lnTo>
                    <a:pt x="153877" y="14103"/>
                  </a:lnTo>
                  <a:lnTo>
                    <a:pt x="135071" y="2719"/>
                  </a:lnTo>
                  <a:lnTo>
                    <a:pt x="115014" y="0"/>
                  </a:lnTo>
                  <a:lnTo>
                    <a:pt x="94401" y="3860"/>
                  </a:lnTo>
                  <a:lnTo>
                    <a:pt x="64235" y="19188"/>
                  </a:lnTo>
                  <a:lnTo>
                    <a:pt x="47657" y="31886"/>
                  </a:lnTo>
                  <a:lnTo>
                    <a:pt x="25169" y="63366"/>
                  </a:lnTo>
                  <a:lnTo>
                    <a:pt x="9277" y="102330"/>
                  </a:lnTo>
                  <a:lnTo>
                    <a:pt x="8338" y="143511"/>
                  </a:lnTo>
                  <a:lnTo>
                    <a:pt x="19671" y="197008"/>
                  </a:lnTo>
                  <a:lnTo>
                    <a:pt x="30580" y="216202"/>
                  </a:lnTo>
                  <a:lnTo>
                    <a:pt x="55464" y="240161"/>
                  </a:lnTo>
                  <a:lnTo>
                    <a:pt x="85064" y="256489"/>
                  </a:lnTo>
                  <a:lnTo>
                    <a:pt x="136083" y="264081"/>
                  </a:lnTo>
                  <a:lnTo>
                    <a:pt x="191914" y="262461"/>
                  </a:lnTo>
                  <a:lnTo>
                    <a:pt x="221099" y="25542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8215363" y="2786436"/>
              <a:ext cx="198749" cy="268803"/>
            </a:xfrm>
            <a:custGeom>
              <a:avLst/>
              <a:gdLst/>
              <a:ahLst/>
              <a:cxnLst/>
              <a:rect l="0" t="0" r="0" b="0"/>
              <a:pathLst>
                <a:path w="198749" h="268803">
                  <a:moveTo>
                    <a:pt x="146105" y="5590"/>
                  </a:moveTo>
                  <a:lnTo>
                    <a:pt x="129338" y="0"/>
                  </a:lnTo>
                  <a:lnTo>
                    <a:pt x="96553" y="2114"/>
                  </a:lnTo>
                  <a:lnTo>
                    <a:pt x="62793" y="15738"/>
                  </a:lnTo>
                  <a:lnTo>
                    <a:pt x="36152" y="34593"/>
                  </a:lnTo>
                  <a:lnTo>
                    <a:pt x="13441" y="60586"/>
                  </a:lnTo>
                  <a:lnTo>
                    <a:pt x="5255" y="83455"/>
                  </a:lnTo>
                  <a:lnTo>
                    <a:pt x="0" y="136264"/>
                  </a:lnTo>
                  <a:lnTo>
                    <a:pt x="10268" y="177799"/>
                  </a:lnTo>
                  <a:lnTo>
                    <a:pt x="28128" y="208563"/>
                  </a:lnTo>
                  <a:lnTo>
                    <a:pt x="53827" y="232496"/>
                  </a:lnTo>
                  <a:lnTo>
                    <a:pt x="89258" y="254405"/>
                  </a:lnTo>
                  <a:lnTo>
                    <a:pt x="129392" y="264536"/>
                  </a:lnTo>
                  <a:lnTo>
                    <a:pt x="186379" y="268240"/>
                  </a:lnTo>
                  <a:lnTo>
                    <a:pt x="198748" y="26880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8524769" y="2518285"/>
              <a:ext cx="47270" cy="579068"/>
            </a:xfrm>
            <a:custGeom>
              <a:avLst/>
              <a:gdLst/>
              <a:ahLst/>
              <a:cxnLst/>
              <a:rect l="0" t="0" r="0" b="0"/>
              <a:pathLst>
                <a:path w="47270" h="579068">
                  <a:moveTo>
                    <a:pt x="15684" y="0"/>
                  </a:moveTo>
                  <a:lnTo>
                    <a:pt x="7351" y="37477"/>
                  </a:lnTo>
                  <a:lnTo>
                    <a:pt x="0" y="88901"/>
                  </a:lnTo>
                  <a:lnTo>
                    <a:pt x="2924" y="145289"/>
                  </a:lnTo>
                  <a:lnTo>
                    <a:pt x="4494" y="194477"/>
                  </a:lnTo>
                  <a:lnTo>
                    <a:pt x="4959" y="246095"/>
                  </a:lnTo>
                  <a:lnTo>
                    <a:pt x="6267" y="298435"/>
                  </a:lnTo>
                  <a:lnTo>
                    <a:pt x="12374" y="350987"/>
                  </a:lnTo>
                  <a:lnTo>
                    <a:pt x="15873" y="402434"/>
                  </a:lnTo>
                  <a:lnTo>
                    <a:pt x="23823" y="462331"/>
                  </a:lnTo>
                  <a:lnTo>
                    <a:pt x="34303" y="524917"/>
                  </a:lnTo>
                  <a:lnTo>
                    <a:pt x="47269" y="57906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8424640" y="2665683"/>
              <a:ext cx="315856" cy="31587"/>
            </a:xfrm>
            <a:custGeom>
              <a:avLst/>
              <a:gdLst/>
              <a:ahLst/>
              <a:cxnLst/>
              <a:rect l="0" t="0" r="0" b="0"/>
              <a:pathLst>
                <a:path w="315856" h="31587">
                  <a:moveTo>
                    <a:pt x="315855" y="31586"/>
                  </a:moveTo>
                  <a:lnTo>
                    <a:pt x="266303" y="16932"/>
                  </a:lnTo>
                  <a:lnTo>
                    <a:pt x="215776" y="6837"/>
                  </a:lnTo>
                  <a:lnTo>
                    <a:pt x="156350" y="2026"/>
                  </a:lnTo>
                  <a:lnTo>
                    <a:pt x="94289" y="601"/>
                  </a:lnTo>
                  <a:lnTo>
                    <a:pt x="42626" y="17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8772080" y="2763367"/>
              <a:ext cx="354501" cy="323457"/>
            </a:xfrm>
            <a:custGeom>
              <a:avLst/>
              <a:gdLst/>
              <a:ahLst/>
              <a:cxnLst/>
              <a:rect l="0" t="0" r="0" b="0"/>
              <a:pathLst>
                <a:path w="354501" h="323457">
                  <a:moveTo>
                    <a:pt x="263213" y="18130"/>
                  </a:moveTo>
                  <a:lnTo>
                    <a:pt x="246445" y="6952"/>
                  </a:lnTo>
                  <a:lnTo>
                    <a:pt x="213661" y="0"/>
                  </a:lnTo>
                  <a:lnTo>
                    <a:pt x="174311" y="9119"/>
                  </a:lnTo>
                  <a:lnTo>
                    <a:pt x="120264" y="33161"/>
                  </a:lnTo>
                  <a:lnTo>
                    <a:pt x="69346" y="67394"/>
                  </a:lnTo>
                  <a:lnTo>
                    <a:pt x="64949" y="75539"/>
                  </a:lnTo>
                  <a:lnTo>
                    <a:pt x="63182" y="93948"/>
                  </a:lnTo>
                  <a:lnTo>
                    <a:pt x="66688" y="102600"/>
                  </a:lnTo>
                  <a:lnTo>
                    <a:pt x="79942" y="118453"/>
                  </a:lnTo>
                  <a:lnTo>
                    <a:pt x="112724" y="134943"/>
                  </a:lnTo>
                  <a:lnTo>
                    <a:pt x="174128" y="150995"/>
                  </a:lnTo>
                  <a:lnTo>
                    <a:pt x="236344" y="165431"/>
                  </a:lnTo>
                  <a:lnTo>
                    <a:pt x="261800" y="174844"/>
                  </a:lnTo>
                  <a:lnTo>
                    <a:pt x="324581" y="213809"/>
                  </a:lnTo>
                  <a:lnTo>
                    <a:pt x="340400" y="231440"/>
                  </a:lnTo>
                  <a:lnTo>
                    <a:pt x="350161" y="252145"/>
                  </a:lnTo>
                  <a:lnTo>
                    <a:pt x="354500" y="276944"/>
                  </a:lnTo>
                  <a:lnTo>
                    <a:pt x="352146" y="286599"/>
                  </a:lnTo>
                  <a:lnTo>
                    <a:pt x="347068" y="294206"/>
                  </a:lnTo>
                  <a:lnTo>
                    <a:pt x="340174" y="300446"/>
                  </a:lnTo>
                  <a:lnTo>
                    <a:pt x="302524" y="314819"/>
                  </a:lnTo>
                  <a:lnTo>
                    <a:pt x="242296" y="321750"/>
                  </a:lnTo>
                  <a:lnTo>
                    <a:pt x="180716" y="322951"/>
                  </a:lnTo>
                  <a:lnTo>
                    <a:pt x="125555" y="323307"/>
                  </a:lnTo>
                  <a:lnTo>
                    <a:pt x="76717" y="323412"/>
                  </a:lnTo>
                  <a:lnTo>
                    <a:pt x="17234" y="323448"/>
                  </a:lnTo>
                  <a:lnTo>
                    <a:pt x="0" y="3234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873192" y="200041"/>
            <a:ext cx="2756771" cy="421141"/>
            <a:chOff x="873192" y="200041"/>
            <a:chExt cx="2756771" cy="421141"/>
          </a:xfrm>
        </p:grpSpPr>
        <p:sp>
          <p:nvSpPr>
            <p:cNvPr id="2" name="Freeform 1"/>
            <p:cNvSpPr/>
            <p:nvPr/>
          </p:nvSpPr>
          <p:spPr>
            <a:xfrm>
              <a:off x="1010562" y="315854"/>
              <a:ext cx="18862" cy="305328"/>
            </a:xfrm>
            <a:custGeom>
              <a:avLst/>
              <a:gdLst/>
              <a:ahLst/>
              <a:cxnLst/>
              <a:rect l="0" t="0" r="0" b="0"/>
              <a:pathLst>
                <a:path w="18862" h="305328">
                  <a:moveTo>
                    <a:pt x="8333" y="0"/>
                  </a:moveTo>
                  <a:lnTo>
                    <a:pt x="0" y="37478"/>
                  </a:lnTo>
                  <a:lnTo>
                    <a:pt x="3827" y="94491"/>
                  </a:lnTo>
                  <a:lnTo>
                    <a:pt x="6998" y="144851"/>
                  </a:lnTo>
                  <a:lnTo>
                    <a:pt x="9239" y="205864"/>
                  </a:lnTo>
                  <a:lnTo>
                    <a:pt x="16614" y="262976"/>
                  </a:lnTo>
                  <a:lnTo>
                    <a:pt x="18861" y="30532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873192" y="294798"/>
              <a:ext cx="293103" cy="54072"/>
            </a:xfrm>
            <a:custGeom>
              <a:avLst/>
              <a:gdLst/>
              <a:ahLst/>
              <a:cxnLst/>
              <a:rect l="0" t="0" r="0" b="0"/>
              <a:pathLst>
                <a:path w="293103" h="54072">
                  <a:moveTo>
                    <a:pt x="293102" y="0"/>
                  </a:moveTo>
                  <a:lnTo>
                    <a:pt x="240074" y="14654"/>
                  </a:lnTo>
                  <a:lnTo>
                    <a:pt x="188694" y="20961"/>
                  </a:lnTo>
                  <a:lnTo>
                    <a:pt x="126552" y="29140"/>
                  </a:lnTo>
                  <a:lnTo>
                    <a:pt x="63281" y="36691"/>
                  </a:lnTo>
                  <a:lnTo>
                    <a:pt x="3048" y="52852"/>
                  </a:lnTo>
                  <a:lnTo>
                    <a:pt x="0" y="5407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166294" y="294798"/>
              <a:ext cx="326384" cy="297008"/>
            </a:xfrm>
            <a:custGeom>
              <a:avLst/>
              <a:gdLst/>
              <a:ahLst/>
              <a:cxnLst/>
              <a:rect l="0" t="0" r="0" b="0"/>
              <a:pathLst>
                <a:path w="326384" h="297008">
                  <a:moveTo>
                    <a:pt x="0" y="0"/>
                  </a:moveTo>
                  <a:lnTo>
                    <a:pt x="0" y="58616"/>
                  </a:lnTo>
                  <a:lnTo>
                    <a:pt x="7236" y="112790"/>
                  </a:lnTo>
                  <a:lnTo>
                    <a:pt x="12998" y="165432"/>
                  </a:lnTo>
                  <a:lnTo>
                    <a:pt x="25054" y="215561"/>
                  </a:lnTo>
                  <a:lnTo>
                    <a:pt x="31465" y="269354"/>
                  </a:lnTo>
                  <a:lnTo>
                    <a:pt x="37269" y="297007"/>
                  </a:lnTo>
                  <a:lnTo>
                    <a:pt x="36544" y="296271"/>
                  </a:lnTo>
                  <a:lnTo>
                    <a:pt x="34891" y="292270"/>
                  </a:lnTo>
                  <a:lnTo>
                    <a:pt x="26286" y="231944"/>
                  </a:lnTo>
                  <a:lnTo>
                    <a:pt x="28196" y="200135"/>
                  </a:lnTo>
                  <a:lnTo>
                    <a:pt x="36318" y="182145"/>
                  </a:lnTo>
                  <a:lnTo>
                    <a:pt x="41759" y="174072"/>
                  </a:lnTo>
                  <a:lnTo>
                    <a:pt x="57164" y="161983"/>
                  </a:lnTo>
                  <a:lnTo>
                    <a:pt x="66185" y="157122"/>
                  </a:lnTo>
                  <a:lnTo>
                    <a:pt x="74539" y="156220"/>
                  </a:lnTo>
                  <a:lnTo>
                    <a:pt x="90060" y="161458"/>
                  </a:lnTo>
                  <a:lnTo>
                    <a:pt x="117542" y="177560"/>
                  </a:lnTo>
                  <a:lnTo>
                    <a:pt x="131399" y="193559"/>
                  </a:lnTo>
                  <a:lnTo>
                    <a:pt x="149828" y="238015"/>
                  </a:lnTo>
                  <a:lnTo>
                    <a:pt x="156327" y="282498"/>
                  </a:lnTo>
                  <a:lnTo>
                    <a:pt x="156861" y="280749"/>
                  </a:lnTo>
                  <a:lnTo>
                    <a:pt x="163306" y="249908"/>
                  </a:lnTo>
                  <a:lnTo>
                    <a:pt x="168532" y="242645"/>
                  </a:lnTo>
                  <a:lnTo>
                    <a:pt x="183698" y="231454"/>
                  </a:lnTo>
                  <a:lnTo>
                    <a:pt x="240581" y="211009"/>
                  </a:lnTo>
                  <a:lnTo>
                    <a:pt x="293421" y="191910"/>
                  </a:lnTo>
                  <a:lnTo>
                    <a:pt x="310174" y="180440"/>
                  </a:lnTo>
                  <a:lnTo>
                    <a:pt x="315577" y="171765"/>
                  </a:lnTo>
                  <a:lnTo>
                    <a:pt x="321580" y="149650"/>
                  </a:lnTo>
                  <a:lnTo>
                    <a:pt x="320842" y="139540"/>
                  </a:lnTo>
                  <a:lnTo>
                    <a:pt x="313782" y="122069"/>
                  </a:lnTo>
                  <a:lnTo>
                    <a:pt x="299726" y="109625"/>
                  </a:lnTo>
                  <a:lnTo>
                    <a:pt x="291064" y="104668"/>
                  </a:lnTo>
                  <a:lnTo>
                    <a:pt x="268962" y="102281"/>
                  </a:lnTo>
                  <a:lnTo>
                    <a:pt x="245881" y="106289"/>
                  </a:lnTo>
                  <a:lnTo>
                    <a:pt x="227823" y="115870"/>
                  </a:lnTo>
                  <a:lnTo>
                    <a:pt x="215119" y="131046"/>
                  </a:lnTo>
                  <a:lnTo>
                    <a:pt x="197430" y="169385"/>
                  </a:lnTo>
                  <a:lnTo>
                    <a:pt x="191859" y="205906"/>
                  </a:lnTo>
                  <a:lnTo>
                    <a:pt x="195797" y="240773"/>
                  </a:lnTo>
                  <a:lnTo>
                    <a:pt x="204394" y="259479"/>
                  </a:lnTo>
                  <a:lnTo>
                    <a:pt x="209962" y="267742"/>
                  </a:lnTo>
                  <a:lnTo>
                    <a:pt x="225508" y="280043"/>
                  </a:lnTo>
                  <a:lnTo>
                    <a:pt x="245285" y="288240"/>
                  </a:lnTo>
                  <a:lnTo>
                    <a:pt x="281557" y="291685"/>
                  </a:lnTo>
                  <a:lnTo>
                    <a:pt x="326383" y="28426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736114" y="333384"/>
              <a:ext cx="146119" cy="196010"/>
            </a:xfrm>
            <a:custGeom>
              <a:avLst/>
              <a:gdLst/>
              <a:ahLst/>
              <a:cxnLst/>
              <a:rect l="0" t="0" r="0" b="0"/>
              <a:pathLst>
                <a:path w="146119" h="196010">
                  <a:moveTo>
                    <a:pt x="146118" y="45642"/>
                  </a:moveTo>
                  <a:lnTo>
                    <a:pt x="109031" y="10895"/>
                  </a:lnTo>
                  <a:lnTo>
                    <a:pt x="91030" y="1733"/>
                  </a:lnTo>
                  <a:lnTo>
                    <a:pt x="71332" y="0"/>
                  </a:lnTo>
                  <a:lnTo>
                    <a:pt x="52048" y="4300"/>
                  </a:lnTo>
                  <a:lnTo>
                    <a:pt x="20605" y="26124"/>
                  </a:lnTo>
                  <a:lnTo>
                    <a:pt x="13310" y="32630"/>
                  </a:lnTo>
                  <a:lnTo>
                    <a:pt x="5204" y="52337"/>
                  </a:lnTo>
                  <a:lnTo>
                    <a:pt x="0" y="108705"/>
                  </a:lnTo>
                  <a:lnTo>
                    <a:pt x="5527" y="135671"/>
                  </a:lnTo>
                  <a:lnTo>
                    <a:pt x="16953" y="158184"/>
                  </a:lnTo>
                  <a:lnTo>
                    <a:pt x="33729" y="175989"/>
                  </a:lnTo>
                  <a:lnTo>
                    <a:pt x="62905" y="193577"/>
                  </a:lnTo>
                  <a:lnTo>
                    <a:pt x="83398" y="196009"/>
                  </a:lnTo>
                  <a:lnTo>
                    <a:pt x="103034" y="192020"/>
                  </a:lnTo>
                  <a:lnTo>
                    <a:pt x="146118" y="17198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931926" y="355195"/>
              <a:ext cx="146008" cy="142747"/>
            </a:xfrm>
            <a:custGeom>
              <a:avLst/>
              <a:gdLst/>
              <a:ahLst/>
              <a:cxnLst/>
              <a:rect l="0" t="0" r="0" b="0"/>
              <a:pathLst>
                <a:path w="146008" h="142747">
                  <a:moveTo>
                    <a:pt x="97705" y="13302"/>
                  </a:moveTo>
                  <a:lnTo>
                    <a:pt x="86526" y="2124"/>
                  </a:lnTo>
                  <a:lnTo>
                    <a:pt x="78554" y="0"/>
                  </a:lnTo>
                  <a:lnTo>
                    <a:pt x="57218" y="761"/>
                  </a:lnTo>
                  <a:lnTo>
                    <a:pt x="38376" y="8118"/>
                  </a:lnTo>
                  <a:lnTo>
                    <a:pt x="30077" y="13356"/>
                  </a:lnTo>
                  <a:lnTo>
                    <a:pt x="17735" y="28534"/>
                  </a:lnTo>
                  <a:lnTo>
                    <a:pt x="280" y="66874"/>
                  </a:lnTo>
                  <a:lnTo>
                    <a:pt x="0" y="77092"/>
                  </a:lnTo>
                  <a:lnTo>
                    <a:pt x="5927" y="97805"/>
                  </a:lnTo>
                  <a:lnTo>
                    <a:pt x="22418" y="123608"/>
                  </a:lnTo>
                  <a:lnTo>
                    <a:pt x="38508" y="135636"/>
                  </a:lnTo>
                  <a:lnTo>
                    <a:pt x="47712" y="140482"/>
                  </a:lnTo>
                  <a:lnTo>
                    <a:pt x="67297" y="142746"/>
                  </a:lnTo>
                  <a:lnTo>
                    <a:pt x="108466" y="134667"/>
                  </a:lnTo>
                  <a:lnTo>
                    <a:pt x="126274" y="122224"/>
                  </a:lnTo>
                  <a:lnTo>
                    <a:pt x="134299" y="113993"/>
                  </a:lnTo>
                  <a:lnTo>
                    <a:pt x="143214" y="92369"/>
                  </a:lnTo>
                  <a:lnTo>
                    <a:pt x="146007" y="68330"/>
                  </a:lnTo>
                  <a:lnTo>
                    <a:pt x="143349" y="45948"/>
                  </a:lnTo>
                  <a:lnTo>
                    <a:pt x="135148" y="27421"/>
                  </a:lnTo>
                  <a:lnTo>
                    <a:pt x="124875" y="13728"/>
                  </a:lnTo>
                  <a:lnTo>
                    <a:pt x="108233" y="277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2124387" y="347533"/>
              <a:ext cx="252685" cy="131100"/>
            </a:xfrm>
            <a:custGeom>
              <a:avLst/>
              <a:gdLst/>
              <a:ahLst/>
              <a:cxnLst/>
              <a:rect l="0" t="0" r="0" b="0"/>
              <a:pathLst>
                <a:path w="252685" h="131100">
                  <a:moveTo>
                    <a:pt x="0" y="63078"/>
                  </a:moveTo>
                  <a:lnTo>
                    <a:pt x="9575" y="87125"/>
                  </a:lnTo>
                  <a:lnTo>
                    <a:pt x="35411" y="131099"/>
                  </a:lnTo>
                  <a:lnTo>
                    <a:pt x="31912" y="71117"/>
                  </a:lnTo>
                  <a:lnTo>
                    <a:pt x="34070" y="46764"/>
                  </a:lnTo>
                  <a:lnTo>
                    <a:pt x="42828" y="28141"/>
                  </a:lnTo>
                  <a:lnTo>
                    <a:pt x="49609" y="23409"/>
                  </a:lnTo>
                  <a:lnTo>
                    <a:pt x="57640" y="21424"/>
                  </a:lnTo>
                  <a:lnTo>
                    <a:pt x="66502" y="21271"/>
                  </a:lnTo>
                  <a:lnTo>
                    <a:pt x="82589" y="27339"/>
                  </a:lnTo>
                  <a:lnTo>
                    <a:pt x="111980" y="50299"/>
                  </a:lnTo>
                  <a:lnTo>
                    <a:pt x="127676" y="76059"/>
                  </a:lnTo>
                  <a:lnTo>
                    <a:pt x="130741" y="77581"/>
                  </a:lnTo>
                  <a:lnTo>
                    <a:pt x="132784" y="73917"/>
                  </a:lnTo>
                  <a:lnTo>
                    <a:pt x="145908" y="24081"/>
                  </a:lnTo>
                  <a:lnTo>
                    <a:pt x="156875" y="6362"/>
                  </a:lnTo>
                  <a:lnTo>
                    <a:pt x="164245" y="1871"/>
                  </a:lnTo>
                  <a:lnTo>
                    <a:pt x="181792" y="0"/>
                  </a:lnTo>
                  <a:lnTo>
                    <a:pt x="198170" y="6187"/>
                  </a:lnTo>
                  <a:lnTo>
                    <a:pt x="227748" y="29224"/>
                  </a:lnTo>
                  <a:lnTo>
                    <a:pt x="243476" y="54997"/>
                  </a:lnTo>
                  <a:lnTo>
                    <a:pt x="252684" y="10519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408656" y="347099"/>
              <a:ext cx="263214" cy="95099"/>
            </a:xfrm>
            <a:custGeom>
              <a:avLst/>
              <a:gdLst/>
              <a:ahLst/>
              <a:cxnLst/>
              <a:rect l="0" t="0" r="0" b="0"/>
              <a:pathLst>
                <a:path w="263214" h="95099">
                  <a:moveTo>
                    <a:pt x="0" y="10870"/>
                  </a:moveTo>
                  <a:lnTo>
                    <a:pt x="19129" y="63575"/>
                  </a:lnTo>
                  <a:lnTo>
                    <a:pt x="30339" y="79528"/>
                  </a:lnTo>
                  <a:lnTo>
                    <a:pt x="33094" y="81208"/>
                  </a:lnTo>
                  <a:lnTo>
                    <a:pt x="33761" y="78819"/>
                  </a:lnTo>
                  <a:lnTo>
                    <a:pt x="32015" y="44179"/>
                  </a:lnTo>
                  <a:lnTo>
                    <a:pt x="38016" y="25284"/>
                  </a:lnTo>
                  <a:lnTo>
                    <a:pt x="42892" y="16969"/>
                  </a:lnTo>
                  <a:lnTo>
                    <a:pt x="49651" y="12596"/>
                  </a:lnTo>
                  <a:lnTo>
                    <a:pt x="66521" y="10857"/>
                  </a:lnTo>
                  <a:lnTo>
                    <a:pt x="82598" y="17103"/>
                  </a:lnTo>
                  <a:lnTo>
                    <a:pt x="111982" y="40177"/>
                  </a:lnTo>
                  <a:lnTo>
                    <a:pt x="127677" y="65956"/>
                  </a:lnTo>
                  <a:lnTo>
                    <a:pt x="130742" y="67481"/>
                  </a:lnTo>
                  <a:lnTo>
                    <a:pt x="132785" y="63819"/>
                  </a:lnTo>
                  <a:lnTo>
                    <a:pt x="141653" y="29907"/>
                  </a:lnTo>
                  <a:lnTo>
                    <a:pt x="154204" y="13092"/>
                  </a:lnTo>
                  <a:lnTo>
                    <a:pt x="162464" y="5332"/>
                  </a:lnTo>
                  <a:lnTo>
                    <a:pt x="171481" y="1329"/>
                  </a:lnTo>
                  <a:lnTo>
                    <a:pt x="190858" y="0"/>
                  </a:lnTo>
                  <a:lnTo>
                    <a:pt x="221497" y="11418"/>
                  </a:lnTo>
                  <a:lnTo>
                    <a:pt x="236094" y="26321"/>
                  </a:lnTo>
                  <a:lnTo>
                    <a:pt x="257735" y="72349"/>
                  </a:lnTo>
                  <a:lnTo>
                    <a:pt x="263213" y="9509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756097" y="357969"/>
              <a:ext cx="10529" cy="105285"/>
            </a:xfrm>
            <a:custGeom>
              <a:avLst/>
              <a:gdLst/>
              <a:ahLst/>
              <a:cxnLst/>
              <a:rect l="0" t="0" r="0" b="0"/>
              <a:pathLst>
                <a:path w="10529" h="105285">
                  <a:moveTo>
                    <a:pt x="0" y="0"/>
                  </a:moveTo>
                  <a:lnTo>
                    <a:pt x="5589" y="58616"/>
                  </a:lnTo>
                  <a:lnTo>
                    <a:pt x="10528" y="10528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745568" y="24215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903496" y="210570"/>
              <a:ext cx="42115" cy="273741"/>
            </a:xfrm>
            <a:custGeom>
              <a:avLst/>
              <a:gdLst/>
              <a:ahLst/>
              <a:cxnLst/>
              <a:rect l="0" t="0" r="0" b="0"/>
              <a:pathLst>
                <a:path w="42115" h="273741">
                  <a:moveTo>
                    <a:pt x="0" y="0"/>
                  </a:moveTo>
                  <a:lnTo>
                    <a:pt x="0" y="58616"/>
                  </a:lnTo>
                  <a:lnTo>
                    <a:pt x="8333" y="118333"/>
                  </a:lnTo>
                  <a:lnTo>
                    <a:pt x="18645" y="180269"/>
                  </a:lnTo>
                  <a:lnTo>
                    <a:pt x="31802" y="237556"/>
                  </a:lnTo>
                  <a:lnTo>
                    <a:pt x="42114" y="27374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819268" y="315854"/>
              <a:ext cx="168457" cy="31587"/>
            </a:xfrm>
            <a:custGeom>
              <a:avLst/>
              <a:gdLst/>
              <a:ahLst/>
              <a:cxnLst/>
              <a:rect l="0" t="0" r="0" b="0"/>
              <a:pathLst>
                <a:path w="168457" h="31587">
                  <a:moveTo>
                    <a:pt x="168456" y="0"/>
                  </a:moveTo>
                  <a:lnTo>
                    <a:pt x="113411" y="16789"/>
                  </a:lnTo>
                  <a:lnTo>
                    <a:pt x="62003" y="23334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3135773" y="200041"/>
              <a:ext cx="30936" cy="284270"/>
            </a:xfrm>
            <a:custGeom>
              <a:avLst/>
              <a:gdLst/>
              <a:ahLst/>
              <a:cxnLst/>
              <a:rect l="0" t="0" r="0" b="0"/>
              <a:pathLst>
                <a:path w="30936" h="284270">
                  <a:moveTo>
                    <a:pt x="9878" y="0"/>
                  </a:moveTo>
                  <a:lnTo>
                    <a:pt x="1545" y="48931"/>
                  </a:lnTo>
                  <a:lnTo>
                    <a:pt x="0" y="96776"/>
                  </a:lnTo>
                  <a:lnTo>
                    <a:pt x="5068" y="154167"/>
                  </a:lnTo>
                  <a:lnTo>
                    <a:pt x="10098" y="206534"/>
                  </a:lnTo>
                  <a:lnTo>
                    <a:pt x="26583" y="269877"/>
                  </a:lnTo>
                  <a:lnTo>
                    <a:pt x="30935" y="28426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3061423" y="336911"/>
              <a:ext cx="178986" cy="31587"/>
            </a:xfrm>
            <a:custGeom>
              <a:avLst/>
              <a:gdLst/>
              <a:ahLst/>
              <a:cxnLst/>
              <a:rect l="0" t="0" r="0" b="0"/>
              <a:pathLst>
                <a:path w="178986" h="31587">
                  <a:moveTo>
                    <a:pt x="178985" y="0"/>
                  </a:moveTo>
                  <a:lnTo>
                    <a:pt x="120368" y="5590"/>
                  </a:lnTo>
                  <a:lnTo>
                    <a:pt x="66194" y="16789"/>
                  </a:lnTo>
                  <a:lnTo>
                    <a:pt x="19791" y="23334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240408" y="310248"/>
              <a:ext cx="147400" cy="146416"/>
            </a:xfrm>
            <a:custGeom>
              <a:avLst/>
              <a:gdLst/>
              <a:ahLst/>
              <a:cxnLst/>
              <a:rect l="0" t="0" r="0" b="0"/>
              <a:pathLst>
                <a:path w="147400" h="146416">
                  <a:moveTo>
                    <a:pt x="0" y="89834"/>
                  </a:moveTo>
                  <a:lnTo>
                    <a:pt x="37478" y="81501"/>
                  </a:lnTo>
                  <a:lnTo>
                    <a:pt x="88901" y="79740"/>
                  </a:lnTo>
                  <a:lnTo>
                    <a:pt x="124607" y="68256"/>
                  </a:lnTo>
                  <a:lnTo>
                    <a:pt x="131035" y="60241"/>
                  </a:lnTo>
                  <a:lnTo>
                    <a:pt x="135056" y="38857"/>
                  </a:lnTo>
                  <a:lnTo>
                    <a:pt x="132152" y="28944"/>
                  </a:lnTo>
                  <a:lnTo>
                    <a:pt x="119565" y="11689"/>
                  </a:lnTo>
                  <a:lnTo>
                    <a:pt x="99153" y="2461"/>
                  </a:lnTo>
                  <a:lnTo>
                    <a:pt x="87159" y="0"/>
                  </a:lnTo>
                  <a:lnTo>
                    <a:pt x="64473" y="3505"/>
                  </a:lnTo>
                  <a:lnTo>
                    <a:pt x="43863" y="14031"/>
                  </a:lnTo>
                  <a:lnTo>
                    <a:pt x="26903" y="30408"/>
                  </a:lnTo>
                  <a:lnTo>
                    <a:pt x="22615" y="39688"/>
                  </a:lnTo>
                  <a:lnTo>
                    <a:pt x="20969" y="59358"/>
                  </a:lnTo>
                  <a:lnTo>
                    <a:pt x="26620" y="90163"/>
                  </a:lnTo>
                  <a:lnTo>
                    <a:pt x="41293" y="115928"/>
                  </a:lnTo>
                  <a:lnTo>
                    <a:pt x="56957" y="127948"/>
                  </a:lnTo>
                  <a:lnTo>
                    <a:pt x="95609" y="145196"/>
                  </a:lnTo>
                  <a:lnTo>
                    <a:pt x="116192" y="146415"/>
                  </a:lnTo>
                  <a:lnTo>
                    <a:pt x="147399" y="142477"/>
                  </a:lnTo>
                </a:path>
              </a:pathLst>
            </a:custGeom>
            <a:ln w="38099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453842" y="304936"/>
              <a:ext cx="176121" cy="160778"/>
            </a:xfrm>
            <a:custGeom>
              <a:avLst/>
              <a:gdLst/>
              <a:ahLst/>
              <a:cxnLst/>
              <a:rect l="0" t="0" r="0" b="0"/>
              <a:pathLst>
                <a:path w="176121" h="160778">
                  <a:moveTo>
                    <a:pt x="18193" y="105675"/>
                  </a:moveTo>
                  <a:lnTo>
                    <a:pt x="72068" y="80481"/>
                  </a:lnTo>
                  <a:lnTo>
                    <a:pt x="110073" y="61011"/>
                  </a:lnTo>
                  <a:lnTo>
                    <a:pt x="118051" y="54842"/>
                  </a:lnTo>
                  <a:lnTo>
                    <a:pt x="122200" y="47220"/>
                  </a:lnTo>
                  <a:lnTo>
                    <a:pt x="123690" y="29392"/>
                  </a:lnTo>
                  <a:lnTo>
                    <a:pt x="120110" y="20895"/>
                  </a:lnTo>
                  <a:lnTo>
                    <a:pt x="106773" y="5214"/>
                  </a:lnTo>
                  <a:lnTo>
                    <a:pt x="98303" y="1266"/>
                  </a:lnTo>
                  <a:lnTo>
                    <a:pt x="79534" y="0"/>
                  </a:lnTo>
                  <a:lnTo>
                    <a:pt x="49236" y="5864"/>
                  </a:lnTo>
                  <a:lnTo>
                    <a:pt x="31600" y="18031"/>
                  </a:lnTo>
                  <a:lnTo>
                    <a:pt x="17132" y="35136"/>
                  </a:lnTo>
                  <a:lnTo>
                    <a:pt x="6803" y="54437"/>
                  </a:lnTo>
                  <a:lnTo>
                    <a:pt x="0" y="90624"/>
                  </a:lnTo>
                  <a:lnTo>
                    <a:pt x="3574" y="125392"/>
                  </a:lnTo>
                  <a:lnTo>
                    <a:pt x="8447" y="134027"/>
                  </a:lnTo>
                  <a:lnTo>
                    <a:pt x="23220" y="146742"/>
                  </a:lnTo>
                  <a:lnTo>
                    <a:pt x="51268" y="160477"/>
                  </a:lnTo>
                  <a:lnTo>
                    <a:pt x="92984" y="160777"/>
                  </a:lnTo>
                  <a:lnTo>
                    <a:pt x="150701" y="150308"/>
                  </a:lnTo>
                  <a:lnTo>
                    <a:pt x="176120" y="14778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9" name="Group 48"/>
          <p:cNvGrpSpPr/>
          <p:nvPr/>
        </p:nvGrpSpPr>
        <p:grpSpPr>
          <a:xfrm>
            <a:off x="3906431" y="80996"/>
            <a:ext cx="5956403" cy="740227"/>
            <a:chOff x="3906431" y="80996"/>
            <a:chExt cx="5956403" cy="740227"/>
          </a:xfrm>
        </p:grpSpPr>
        <p:sp>
          <p:nvSpPr>
            <p:cNvPr id="18" name="Freeform 17"/>
            <p:cNvSpPr/>
            <p:nvPr/>
          </p:nvSpPr>
          <p:spPr>
            <a:xfrm>
              <a:off x="3906431" y="273543"/>
              <a:ext cx="197315" cy="189711"/>
            </a:xfrm>
            <a:custGeom>
              <a:avLst/>
              <a:gdLst/>
              <a:ahLst/>
              <a:cxnLst/>
              <a:rect l="0" t="0" r="0" b="0"/>
              <a:pathLst>
                <a:path w="197315" h="189711">
                  <a:moveTo>
                    <a:pt x="113086" y="84426"/>
                  </a:moveTo>
                  <a:lnTo>
                    <a:pt x="109966" y="41734"/>
                  </a:lnTo>
                  <a:lnTo>
                    <a:pt x="103510" y="22168"/>
                  </a:lnTo>
                  <a:lnTo>
                    <a:pt x="92842" y="5673"/>
                  </a:lnTo>
                  <a:lnTo>
                    <a:pt x="85552" y="1508"/>
                  </a:lnTo>
                  <a:lnTo>
                    <a:pt x="68093" y="0"/>
                  </a:lnTo>
                  <a:lnTo>
                    <a:pt x="51755" y="6349"/>
                  </a:lnTo>
                  <a:lnTo>
                    <a:pt x="44122" y="11317"/>
                  </a:lnTo>
                  <a:lnTo>
                    <a:pt x="22202" y="40667"/>
                  </a:lnTo>
                  <a:lnTo>
                    <a:pt x="6478" y="73410"/>
                  </a:lnTo>
                  <a:lnTo>
                    <a:pt x="0" y="110927"/>
                  </a:lnTo>
                  <a:lnTo>
                    <a:pt x="3670" y="146090"/>
                  </a:lnTo>
                  <a:lnTo>
                    <a:pt x="12204" y="164865"/>
                  </a:lnTo>
                  <a:lnTo>
                    <a:pt x="17755" y="173146"/>
                  </a:lnTo>
                  <a:lnTo>
                    <a:pt x="26135" y="177498"/>
                  </a:lnTo>
                  <a:lnTo>
                    <a:pt x="47925" y="179214"/>
                  </a:lnTo>
                  <a:lnTo>
                    <a:pt x="57947" y="175693"/>
                  </a:lnTo>
                  <a:lnTo>
                    <a:pt x="75321" y="162424"/>
                  </a:lnTo>
                  <a:lnTo>
                    <a:pt x="104369" y="125309"/>
                  </a:lnTo>
                  <a:lnTo>
                    <a:pt x="126438" y="73735"/>
                  </a:lnTo>
                  <a:lnTo>
                    <a:pt x="129006" y="71449"/>
                  </a:lnTo>
                  <a:lnTo>
                    <a:pt x="130719" y="74605"/>
                  </a:lnTo>
                  <a:lnTo>
                    <a:pt x="143267" y="118660"/>
                  </a:lnTo>
                  <a:lnTo>
                    <a:pt x="161543" y="154101"/>
                  </a:lnTo>
                  <a:lnTo>
                    <a:pt x="197314" y="18971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4082688" y="263212"/>
              <a:ext cx="219794" cy="185049"/>
            </a:xfrm>
            <a:custGeom>
              <a:avLst/>
              <a:gdLst/>
              <a:ahLst/>
              <a:cxnLst/>
              <a:rect l="0" t="0" r="0" b="0"/>
              <a:pathLst>
                <a:path w="219794" h="185049">
                  <a:moveTo>
                    <a:pt x="0" y="42114"/>
                  </a:moveTo>
                  <a:lnTo>
                    <a:pt x="14654" y="100731"/>
                  </a:lnTo>
                  <a:lnTo>
                    <a:pt x="29367" y="145330"/>
                  </a:lnTo>
                  <a:lnTo>
                    <a:pt x="40738" y="162467"/>
                  </a:lnTo>
                  <a:lnTo>
                    <a:pt x="48216" y="166803"/>
                  </a:lnTo>
                  <a:lnTo>
                    <a:pt x="65883" y="168501"/>
                  </a:lnTo>
                  <a:lnTo>
                    <a:pt x="73168" y="164976"/>
                  </a:lnTo>
                  <a:lnTo>
                    <a:pt x="84381" y="151702"/>
                  </a:lnTo>
                  <a:lnTo>
                    <a:pt x="97271" y="124497"/>
                  </a:lnTo>
                  <a:lnTo>
                    <a:pt x="101112" y="121603"/>
                  </a:lnTo>
                  <a:lnTo>
                    <a:pt x="104843" y="123182"/>
                  </a:lnTo>
                  <a:lnTo>
                    <a:pt x="112107" y="134296"/>
                  </a:lnTo>
                  <a:lnTo>
                    <a:pt x="129423" y="166908"/>
                  </a:lnTo>
                  <a:lnTo>
                    <a:pt x="135414" y="174443"/>
                  </a:lnTo>
                  <a:lnTo>
                    <a:pt x="154551" y="182815"/>
                  </a:lnTo>
                  <a:lnTo>
                    <a:pt x="166204" y="185048"/>
                  </a:lnTo>
                  <a:lnTo>
                    <a:pt x="176314" y="183027"/>
                  </a:lnTo>
                  <a:lnTo>
                    <a:pt x="193785" y="171422"/>
                  </a:lnTo>
                  <a:lnTo>
                    <a:pt x="206230" y="151447"/>
                  </a:lnTo>
                  <a:lnTo>
                    <a:pt x="214490" y="125802"/>
                  </a:lnTo>
                  <a:lnTo>
                    <a:pt x="219793" y="64797"/>
                  </a:lnTo>
                  <a:lnTo>
                    <a:pt x="217592" y="27778"/>
                  </a:lnTo>
                  <a:lnTo>
                    <a:pt x="21057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4349088" y="306026"/>
              <a:ext cx="165269" cy="149892"/>
            </a:xfrm>
            <a:custGeom>
              <a:avLst/>
              <a:gdLst/>
              <a:ahLst/>
              <a:cxnLst/>
              <a:rect l="0" t="0" r="0" b="0"/>
              <a:pathLst>
                <a:path w="165269" h="149892">
                  <a:moveTo>
                    <a:pt x="81040" y="115113"/>
                  </a:moveTo>
                  <a:lnTo>
                    <a:pt x="81040" y="56497"/>
                  </a:lnTo>
                  <a:lnTo>
                    <a:pt x="75451" y="21707"/>
                  </a:lnTo>
                  <a:lnTo>
                    <a:pt x="70295" y="13068"/>
                  </a:lnTo>
                  <a:lnTo>
                    <a:pt x="55207" y="350"/>
                  </a:lnTo>
                  <a:lnTo>
                    <a:pt x="46271" y="0"/>
                  </a:lnTo>
                  <a:lnTo>
                    <a:pt x="26983" y="8970"/>
                  </a:lnTo>
                  <a:lnTo>
                    <a:pt x="12951" y="24655"/>
                  </a:lnTo>
                  <a:lnTo>
                    <a:pt x="7571" y="33751"/>
                  </a:lnTo>
                  <a:lnTo>
                    <a:pt x="0" y="74498"/>
                  </a:lnTo>
                  <a:lnTo>
                    <a:pt x="3346" y="118027"/>
                  </a:lnTo>
                  <a:lnTo>
                    <a:pt x="8187" y="128754"/>
                  </a:lnTo>
                  <a:lnTo>
                    <a:pt x="22924" y="143793"/>
                  </a:lnTo>
                  <a:lnTo>
                    <a:pt x="31768" y="144761"/>
                  </a:lnTo>
                  <a:lnTo>
                    <a:pt x="50953" y="136479"/>
                  </a:lnTo>
                  <a:lnTo>
                    <a:pt x="64938" y="121100"/>
                  </a:lnTo>
                  <a:lnTo>
                    <a:pt x="73884" y="101396"/>
                  </a:lnTo>
                  <a:lnTo>
                    <a:pt x="78920" y="73355"/>
                  </a:lnTo>
                  <a:lnTo>
                    <a:pt x="79627" y="75576"/>
                  </a:lnTo>
                  <a:lnTo>
                    <a:pt x="86350" y="107173"/>
                  </a:lnTo>
                  <a:lnTo>
                    <a:pt x="101201" y="131348"/>
                  </a:lnTo>
                  <a:lnTo>
                    <a:pt x="116907" y="142996"/>
                  </a:lnTo>
                  <a:lnTo>
                    <a:pt x="126008" y="147740"/>
                  </a:lnTo>
                  <a:lnTo>
                    <a:pt x="142360" y="149891"/>
                  </a:lnTo>
                  <a:lnTo>
                    <a:pt x="165268" y="14669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4514356" y="305326"/>
              <a:ext cx="84229" cy="149721"/>
            </a:xfrm>
            <a:custGeom>
              <a:avLst/>
              <a:gdLst/>
              <a:ahLst/>
              <a:cxnLst/>
              <a:rect l="0" t="0" r="0" b="0"/>
              <a:pathLst>
                <a:path w="84229" h="149721">
                  <a:moveTo>
                    <a:pt x="0" y="42114"/>
                  </a:moveTo>
                  <a:lnTo>
                    <a:pt x="2340" y="82972"/>
                  </a:lnTo>
                  <a:lnTo>
                    <a:pt x="23719" y="145616"/>
                  </a:lnTo>
                  <a:lnTo>
                    <a:pt x="25171" y="149720"/>
                  </a:lnTo>
                  <a:lnTo>
                    <a:pt x="6632" y="88025"/>
                  </a:lnTo>
                  <a:lnTo>
                    <a:pt x="1965" y="48178"/>
                  </a:lnTo>
                  <a:lnTo>
                    <a:pt x="5989" y="37968"/>
                  </a:lnTo>
                  <a:lnTo>
                    <a:pt x="13352" y="29991"/>
                  </a:lnTo>
                  <a:lnTo>
                    <a:pt x="46071" y="13176"/>
                  </a:lnTo>
                  <a:lnTo>
                    <a:pt x="84228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4685732" y="124698"/>
              <a:ext cx="243456" cy="368750"/>
            </a:xfrm>
            <a:custGeom>
              <a:avLst/>
              <a:gdLst/>
              <a:ahLst/>
              <a:cxnLst/>
              <a:rect l="0" t="0" r="0" b="0"/>
              <a:pathLst>
                <a:path w="243456" h="368750">
                  <a:moveTo>
                    <a:pt x="60251" y="317499"/>
                  </a:moveTo>
                  <a:lnTo>
                    <a:pt x="57131" y="274807"/>
                  </a:lnTo>
                  <a:lnTo>
                    <a:pt x="50676" y="255241"/>
                  </a:lnTo>
                  <a:lnTo>
                    <a:pt x="40008" y="238745"/>
                  </a:lnTo>
                  <a:lnTo>
                    <a:pt x="33888" y="235751"/>
                  </a:lnTo>
                  <a:lnTo>
                    <a:pt x="27467" y="236094"/>
                  </a:lnTo>
                  <a:lnTo>
                    <a:pt x="20848" y="238662"/>
                  </a:lnTo>
                  <a:lnTo>
                    <a:pt x="10373" y="250875"/>
                  </a:lnTo>
                  <a:lnTo>
                    <a:pt x="2988" y="269170"/>
                  </a:lnTo>
                  <a:lnTo>
                    <a:pt x="0" y="304609"/>
                  </a:lnTo>
                  <a:lnTo>
                    <a:pt x="7174" y="337856"/>
                  </a:lnTo>
                  <a:lnTo>
                    <a:pt x="17554" y="359301"/>
                  </a:lnTo>
                  <a:lnTo>
                    <a:pt x="24768" y="365254"/>
                  </a:lnTo>
                  <a:lnTo>
                    <a:pt x="33086" y="368053"/>
                  </a:lnTo>
                  <a:lnTo>
                    <a:pt x="42141" y="368749"/>
                  </a:lnTo>
                  <a:lnTo>
                    <a:pt x="50517" y="365704"/>
                  </a:lnTo>
                  <a:lnTo>
                    <a:pt x="66063" y="352961"/>
                  </a:lnTo>
                  <a:lnTo>
                    <a:pt x="82380" y="326056"/>
                  </a:lnTo>
                  <a:lnTo>
                    <a:pt x="91139" y="271053"/>
                  </a:lnTo>
                  <a:lnTo>
                    <a:pt x="99801" y="217727"/>
                  </a:lnTo>
                  <a:lnTo>
                    <a:pt x="98486" y="165494"/>
                  </a:lnTo>
                  <a:lnTo>
                    <a:pt x="93807" y="108683"/>
                  </a:lnTo>
                  <a:lnTo>
                    <a:pt x="89301" y="57926"/>
                  </a:lnTo>
                  <a:lnTo>
                    <a:pt x="77437" y="16370"/>
                  </a:lnTo>
                  <a:lnTo>
                    <a:pt x="71708" y="4442"/>
                  </a:lnTo>
                  <a:lnTo>
                    <a:pt x="66719" y="0"/>
                  </a:lnTo>
                  <a:lnTo>
                    <a:pt x="62224" y="548"/>
                  </a:lnTo>
                  <a:lnTo>
                    <a:pt x="58057" y="4422"/>
                  </a:lnTo>
                  <a:lnTo>
                    <a:pt x="56546" y="24326"/>
                  </a:lnTo>
                  <a:lnTo>
                    <a:pt x="65109" y="84763"/>
                  </a:lnTo>
                  <a:lnTo>
                    <a:pt x="69099" y="141305"/>
                  </a:lnTo>
                  <a:lnTo>
                    <a:pt x="75871" y="196923"/>
                  </a:lnTo>
                  <a:lnTo>
                    <a:pt x="88640" y="258543"/>
                  </a:lnTo>
                  <a:lnTo>
                    <a:pt x="95485" y="283107"/>
                  </a:lnTo>
                  <a:lnTo>
                    <a:pt x="100118" y="288722"/>
                  </a:lnTo>
                  <a:lnTo>
                    <a:pt x="105546" y="290125"/>
                  </a:lnTo>
                  <a:lnTo>
                    <a:pt x="111505" y="288721"/>
                  </a:lnTo>
                  <a:lnTo>
                    <a:pt x="140219" y="271996"/>
                  </a:lnTo>
                  <a:lnTo>
                    <a:pt x="196330" y="260207"/>
                  </a:lnTo>
                  <a:lnTo>
                    <a:pt x="228473" y="250480"/>
                  </a:lnTo>
                  <a:lnTo>
                    <a:pt x="235569" y="243574"/>
                  </a:lnTo>
                  <a:lnTo>
                    <a:pt x="243455" y="223422"/>
                  </a:lnTo>
                  <a:lnTo>
                    <a:pt x="242049" y="215006"/>
                  </a:lnTo>
                  <a:lnTo>
                    <a:pt x="237601" y="208226"/>
                  </a:lnTo>
                  <a:lnTo>
                    <a:pt x="231127" y="202536"/>
                  </a:lnTo>
                  <a:lnTo>
                    <a:pt x="222131" y="199913"/>
                  </a:lnTo>
                  <a:lnTo>
                    <a:pt x="199658" y="200118"/>
                  </a:lnTo>
                  <a:lnTo>
                    <a:pt x="166288" y="212399"/>
                  </a:lnTo>
                  <a:lnTo>
                    <a:pt x="151053" y="227504"/>
                  </a:lnTo>
                  <a:lnTo>
                    <a:pt x="145352" y="236445"/>
                  </a:lnTo>
                  <a:lnTo>
                    <a:pt x="137329" y="276975"/>
                  </a:lnTo>
                  <a:lnTo>
                    <a:pt x="144811" y="302997"/>
                  </a:lnTo>
                  <a:lnTo>
                    <a:pt x="159834" y="323922"/>
                  </a:lnTo>
                  <a:lnTo>
                    <a:pt x="178210" y="337121"/>
                  </a:lnTo>
                  <a:lnTo>
                    <a:pt x="198075" y="340648"/>
                  </a:lnTo>
                  <a:lnTo>
                    <a:pt x="228707" y="33855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4973949" y="133791"/>
              <a:ext cx="130004" cy="366529"/>
            </a:xfrm>
            <a:custGeom>
              <a:avLst/>
              <a:gdLst/>
              <a:ahLst/>
              <a:cxnLst/>
              <a:rect l="0" t="0" r="0" b="0"/>
              <a:pathLst>
                <a:path w="130004" h="366529">
                  <a:moveTo>
                    <a:pt x="87889" y="266291"/>
                  </a:moveTo>
                  <a:lnTo>
                    <a:pt x="78314" y="242245"/>
                  </a:lnTo>
                  <a:lnTo>
                    <a:pt x="67646" y="227918"/>
                  </a:lnTo>
                  <a:lnTo>
                    <a:pt x="59186" y="224331"/>
                  </a:lnTo>
                  <a:lnTo>
                    <a:pt x="37307" y="223466"/>
                  </a:lnTo>
                  <a:lnTo>
                    <a:pt x="28432" y="227213"/>
                  </a:lnTo>
                  <a:lnTo>
                    <a:pt x="15450" y="240734"/>
                  </a:lnTo>
                  <a:lnTo>
                    <a:pt x="1565" y="268078"/>
                  </a:lnTo>
                  <a:lnTo>
                    <a:pt x="0" y="288142"/>
                  </a:lnTo>
                  <a:lnTo>
                    <a:pt x="8527" y="329619"/>
                  </a:lnTo>
                  <a:lnTo>
                    <a:pt x="23690" y="361095"/>
                  </a:lnTo>
                  <a:lnTo>
                    <a:pt x="31052" y="365758"/>
                  </a:lnTo>
                  <a:lnTo>
                    <a:pt x="39469" y="366528"/>
                  </a:lnTo>
                  <a:lnTo>
                    <a:pt x="57010" y="361144"/>
                  </a:lnTo>
                  <a:lnTo>
                    <a:pt x="72606" y="350952"/>
                  </a:lnTo>
                  <a:lnTo>
                    <a:pt x="84216" y="335504"/>
                  </a:lnTo>
                  <a:lnTo>
                    <a:pt x="101202" y="291401"/>
                  </a:lnTo>
                  <a:lnTo>
                    <a:pt x="108586" y="231564"/>
                  </a:lnTo>
                  <a:lnTo>
                    <a:pt x="116977" y="177283"/>
                  </a:lnTo>
                  <a:lnTo>
                    <a:pt x="113392" y="116519"/>
                  </a:lnTo>
                  <a:lnTo>
                    <a:pt x="108655" y="60625"/>
                  </a:lnTo>
                  <a:lnTo>
                    <a:pt x="94408" y="3725"/>
                  </a:lnTo>
                  <a:lnTo>
                    <a:pt x="89895" y="0"/>
                  </a:lnTo>
                  <a:lnTo>
                    <a:pt x="84547" y="1026"/>
                  </a:lnTo>
                  <a:lnTo>
                    <a:pt x="78642" y="5220"/>
                  </a:lnTo>
                  <a:lnTo>
                    <a:pt x="72081" y="22358"/>
                  </a:lnTo>
                  <a:lnTo>
                    <a:pt x="68693" y="83780"/>
                  </a:lnTo>
                  <a:lnTo>
                    <a:pt x="78422" y="134963"/>
                  </a:lnTo>
                  <a:lnTo>
                    <a:pt x="91608" y="195117"/>
                  </a:lnTo>
                  <a:lnTo>
                    <a:pt x="108974" y="254709"/>
                  </a:lnTo>
                  <a:lnTo>
                    <a:pt x="126886" y="309483"/>
                  </a:lnTo>
                  <a:lnTo>
                    <a:pt x="130003" y="31893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5307286" y="369724"/>
              <a:ext cx="207278" cy="146173"/>
            </a:xfrm>
            <a:custGeom>
              <a:avLst/>
              <a:gdLst/>
              <a:ahLst/>
              <a:cxnLst/>
              <a:rect l="0" t="0" r="0" b="0"/>
              <a:pathLst>
                <a:path w="207278" h="146173">
                  <a:moveTo>
                    <a:pt x="7236" y="51415"/>
                  </a:moveTo>
                  <a:lnTo>
                    <a:pt x="7236" y="110032"/>
                  </a:lnTo>
                  <a:lnTo>
                    <a:pt x="6066" y="113890"/>
                  </a:lnTo>
                  <a:lnTo>
                    <a:pt x="4116" y="111783"/>
                  </a:lnTo>
                  <a:lnTo>
                    <a:pt x="0" y="95793"/>
                  </a:lnTo>
                  <a:lnTo>
                    <a:pt x="478" y="44107"/>
                  </a:lnTo>
                  <a:lnTo>
                    <a:pt x="6572" y="22431"/>
                  </a:lnTo>
                  <a:lnTo>
                    <a:pt x="17079" y="4998"/>
                  </a:lnTo>
                  <a:lnTo>
                    <a:pt x="23157" y="1753"/>
                  </a:lnTo>
                  <a:lnTo>
                    <a:pt x="29548" y="1930"/>
                  </a:lnTo>
                  <a:lnTo>
                    <a:pt x="42889" y="8365"/>
                  </a:lnTo>
                  <a:lnTo>
                    <a:pt x="56617" y="19024"/>
                  </a:lnTo>
                  <a:lnTo>
                    <a:pt x="83324" y="60572"/>
                  </a:lnTo>
                  <a:lnTo>
                    <a:pt x="92916" y="82391"/>
                  </a:lnTo>
                  <a:lnTo>
                    <a:pt x="95941" y="83764"/>
                  </a:lnTo>
                  <a:lnTo>
                    <a:pt x="97958" y="78830"/>
                  </a:lnTo>
                  <a:lnTo>
                    <a:pt x="106785" y="40063"/>
                  </a:lnTo>
                  <a:lnTo>
                    <a:pt x="122000" y="9057"/>
                  </a:lnTo>
                  <a:lnTo>
                    <a:pt x="129369" y="3290"/>
                  </a:lnTo>
                  <a:lnTo>
                    <a:pt x="137791" y="614"/>
                  </a:lnTo>
                  <a:lnTo>
                    <a:pt x="146915" y="0"/>
                  </a:lnTo>
                  <a:lnTo>
                    <a:pt x="155338" y="3101"/>
                  </a:lnTo>
                  <a:lnTo>
                    <a:pt x="170935" y="15904"/>
                  </a:lnTo>
                  <a:lnTo>
                    <a:pt x="187281" y="42843"/>
                  </a:lnTo>
                  <a:lnTo>
                    <a:pt x="202114" y="84557"/>
                  </a:lnTo>
                  <a:lnTo>
                    <a:pt x="207277" y="14617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5546149" y="379026"/>
              <a:ext cx="73700" cy="115814"/>
            </a:xfrm>
            <a:custGeom>
              <a:avLst/>
              <a:gdLst/>
              <a:ahLst/>
              <a:cxnLst/>
              <a:rect l="0" t="0" r="0" b="0"/>
              <a:pathLst>
                <a:path w="73700" h="115814">
                  <a:moveTo>
                    <a:pt x="0" y="0"/>
                  </a:moveTo>
                  <a:lnTo>
                    <a:pt x="29308" y="34897"/>
                  </a:lnTo>
                  <a:lnTo>
                    <a:pt x="65389" y="95903"/>
                  </a:lnTo>
                  <a:lnTo>
                    <a:pt x="73699" y="11581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5525092" y="347440"/>
              <a:ext cx="126343" cy="463255"/>
            </a:xfrm>
            <a:custGeom>
              <a:avLst/>
              <a:gdLst/>
              <a:ahLst/>
              <a:cxnLst/>
              <a:rect l="0" t="0" r="0" b="0"/>
              <a:pathLst>
                <a:path w="126343" h="463255">
                  <a:moveTo>
                    <a:pt x="126342" y="0"/>
                  </a:moveTo>
                  <a:lnTo>
                    <a:pt x="108384" y="55045"/>
                  </a:lnTo>
                  <a:lnTo>
                    <a:pt x="94675" y="112692"/>
                  </a:lnTo>
                  <a:lnTo>
                    <a:pt x="80702" y="174208"/>
                  </a:lnTo>
                  <a:lnTo>
                    <a:pt x="63169" y="230998"/>
                  </a:lnTo>
                  <a:lnTo>
                    <a:pt x="45623" y="285357"/>
                  </a:lnTo>
                  <a:lnTo>
                    <a:pt x="28076" y="345966"/>
                  </a:lnTo>
                  <a:lnTo>
                    <a:pt x="10529" y="409247"/>
                  </a:lnTo>
                  <a:lnTo>
                    <a:pt x="0" y="46325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5904118" y="334314"/>
              <a:ext cx="263213" cy="152265"/>
            </a:xfrm>
            <a:custGeom>
              <a:avLst/>
              <a:gdLst/>
              <a:ahLst/>
              <a:cxnLst/>
              <a:rect l="0" t="0" r="0" b="0"/>
              <a:pathLst>
                <a:path w="263213" h="152265">
                  <a:moveTo>
                    <a:pt x="0" y="13126"/>
                  </a:moveTo>
                  <a:lnTo>
                    <a:pt x="5589" y="71743"/>
                  </a:lnTo>
                  <a:lnTo>
                    <a:pt x="10722" y="124747"/>
                  </a:lnTo>
                  <a:lnTo>
                    <a:pt x="16305" y="152264"/>
                  </a:lnTo>
                  <a:lnTo>
                    <a:pt x="15550" y="151508"/>
                  </a:lnTo>
                  <a:lnTo>
                    <a:pt x="13876" y="147495"/>
                  </a:lnTo>
                  <a:lnTo>
                    <a:pt x="12360" y="106262"/>
                  </a:lnTo>
                  <a:lnTo>
                    <a:pt x="22112" y="49244"/>
                  </a:lnTo>
                  <a:lnTo>
                    <a:pt x="25270" y="37205"/>
                  </a:lnTo>
                  <a:lnTo>
                    <a:pt x="30884" y="28009"/>
                  </a:lnTo>
                  <a:lnTo>
                    <a:pt x="46481" y="14671"/>
                  </a:lnTo>
                  <a:lnTo>
                    <a:pt x="55554" y="12986"/>
                  </a:lnTo>
                  <a:lnTo>
                    <a:pt x="74993" y="17353"/>
                  </a:lnTo>
                  <a:lnTo>
                    <a:pt x="92212" y="30213"/>
                  </a:lnTo>
                  <a:lnTo>
                    <a:pt x="100079" y="38555"/>
                  </a:lnTo>
                  <a:lnTo>
                    <a:pt x="108820" y="60303"/>
                  </a:lnTo>
                  <a:lnTo>
                    <a:pt x="111151" y="72653"/>
                  </a:lnTo>
                  <a:lnTo>
                    <a:pt x="113875" y="77377"/>
                  </a:lnTo>
                  <a:lnTo>
                    <a:pt x="116861" y="77017"/>
                  </a:lnTo>
                  <a:lnTo>
                    <a:pt x="123298" y="67258"/>
                  </a:lnTo>
                  <a:lnTo>
                    <a:pt x="146270" y="14672"/>
                  </a:lnTo>
                  <a:lnTo>
                    <a:pt x="162105" y="2895"/>
                  </a:lnTo>
                  <a:lnTo>
                    <a:pt x="180841" y="0"/>
                  </a:lnTo>
                  <a:lnTo>
                    <a:pt x="190751" y="866"/>
                  </a:lnTo>
                  <a:lnTo>
                    <a:pt x="208000" y="8067"/>
                  </a:lnTo>
                  <a:lnTo>
                    <a:pt x="215876" y="13263"/>
                  </a:lnTo>
                  <a:lnTo>
                    <a:pt x="227746" y="28395"/>
                  </a:lnTo>
                  <a:lnTo>
                    <a:pt x="252343" y="87242"/>
                  </a:lnTo>
                  <a:lnTo>
                    <a:pt x="263212" y="13946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6212425" y="326383"/>
              <a:ext cx="108530" cy="126855"/>
            </a:xfrm>
            <a:custGeom>
              <a:avLst/>
              <a:gdLst/>
              <a:ahLst/>
              <a:cxnLst/>
              <a:rect l="0" t="0" r="0" b="0"/>
              <a:pathLst>
                <a:path w="108530" h="126855">
                  <a:moveTo>
                    <a:pt x="60190" y="10528"/>
                  </a:moveTo>
                  <a:lnTo>
                    <a:pt x="43423" y="4939"/>
                  </a:lnTo>
                  <a:lnTo>
                    <a:pt x="36144" y="5633"/>
                  </a:lnTo>
                  <a:lnTo>
                    <a:pt x="21817" y="12642"/>
                  </a:lnTo>
                  <a:lnTo>
                    <a:pt x="10770" y="26676"/>
                  </a:lnTo>
                  <a:lnTo>
                    <a:pt x="3131" y="45781"/>
                  </a:lnTo>
                  <a:lnTo>
                    <a:pt x="0" y="81675"/>
                  </a:lnTo>
                  <a:lnTo>
                    <a:pt x="3413" y="104150"/>
                  </a:lnTo>
                  <a:lnTo>
                    <a:pt x="8301" y="112717"/>
                  </a:lnTo>
                  <a:lnTo>
                    <a:pt x="23090" y="125356"/>
                  </a:lnTo>
                  <a:lnTo>
                    <a:pt x="31947" y="126854"/>
                  </a:lnTo>
                  <a:lnTo>
                    <a:pt x="51148" y="122280"/>
                  </a:lnTo>
                  <a:lnTo>
                    <a:pt x="76098" y="106551"/>
                  </a:lnTo>
                  <a:lnTo>
                    <a:pt x="98309" y="81484"/>
                  </a:lnTo>
                  <a:lnTo>
                    <a:pt x="106378" y="58832"/>
                  </a:lnTo>
                  <a:lnTo>
                    <a:pt x="108529" y="46240"/>
                  </a:lnTo>
                  <a:lnTo>
                    <a:pt x="104681" y="26010"/>
                  </a:lnTo>
                  <a:lnTo>
                    <a:pt x="100379" y="17340"/>
                  </a:lnTo>
                  <a:lnTo>
                    <a:pt x="94002" y="11560"/>
                  </a:lnTo>
                  <a:lnTo>
                    <a:pt x="6019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6441071" y="200041"/>
              <a:ext cx="10530" cy="294799"/>
            </a:xfrm>
            <a:custGeom>
              <a:avLst/>
              <a:gdLst/>
              <a:ahLst/>
              <a:cxnLst/>
              <a:rect l="0" t="0" r="0" b="0"/>
              <a:pathLst>
                <a:path w="10530" h="294799">
                  <a:moveTo>
                    <a:pt x="0" y="0"/>
                  </a:moveTo>
                  <a:lnTo>
                    <a:pt x="0" y="58617"/>
                  </a:lnTo>
                  <a:lnTo>
                    <a:pt x="0" y="104586"/>
                  </a:lnTo>
                  <a:lnTo>
                    <a:pt x="0" y="160840"/>
                  </a:lnTo>
                  <a:lnTo>
                    <a:pt x="0" y="210783"/>
                  </a:lnTo>
                  <a:lnTo>
                    <a:pt x="8334" y="269263"/>
                  </a:lnTo>
                  <a:lnTo>
                    <a:pt x="10529" y="29479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6346315" y="336911"/>
              <a:ext cx="157929" cy="21059"/>
            </a:xfrm>
            <a:custGeom>
              <a:avLst/>
              <a:gdLst/>
              <a:ahLst/>
              <a:cxnLst/>
              <a:rect l="0" t="0" r="0" b="0"/>
              <a:pathLst>
                <a:path w="157929" h="21059">
                  <a:moveTo>
                    <a:pt x="157928" y="0"/>
                  </a:moveTo>
                  <a:lnTo>
                    <a:pt x="103783" y="11453"/>
                  </a:lnTo>
                  <a:lnTo>
                    <a:pt x="48836" y="19160"/>
                  </a:lnTo>
                  <a:lnTo>
                    <a:pt x="0" y="2105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6525299" y="231626"/>
              <a:ext cx="231850" cy="243803"/>
            </a:xfrm>
            <a:custGeom>
              <a:avLst/>
              <a:gdLst/>
              <a:ahLst/>
              <a:cxnLst/>
              <a:rect l="0" t="0" r="0" b="0"/>
              <a:pathLst>
                <a:path w="231850" h="243803">
                  <a:moveTo>
                    <a:pt x="0" y="0"/>
                  </a:moveTo>
                  <a:lnTo>
                    <a:pt x="8333" y="37479"/>
                  </a:lnTo>
                  <a:lnTo>
                    <a:pt x="10095" y="88902"/>
                  </a:lnTo>
                  <a:lnTo>
                    <a:pt x="11612" y="145290"/>
                  </a:lnTo>
                  <a:lnTo>
                    <a:pt x="18844" y="208421"/>
                  </a:lnTo>
                  <a:lnTo>
                    <a:pt x="19582" y="223175"/>
                  </a:lnTo>
                  <a:lnTo>
                    <a:pt x="21243" y="228332"/>
                  </a:lnTo>
                  <a:lnTo>
                    <a:pt x="23520" y="227091"/>
                  </a:lnTo>
                  <a:lnTo>
                    <a:pt x="42330" y="169329"/>
                  </a:lnTo>
                  <a:lnTo>
                    <a:pt x="45768" y="158510"/>
                  </a:lnTo>
                  <a:lnTo>
                    <a:pt x="51568" y="153636"/>
                  </a:lnTo>
                  <a:lnTo>
                    <a:pt x="58945" y="152727"/>
                  </a:lnTo>
                  <a:lnTo>
                    <a:pt x="67373" y="154461"/>
                  </a:lnTo>
                  <a:lnTo>
                    <a:pt x="74160" y="159126"/>
                  </a:lnTo>
                  <a:lnTo>
                    <a:pt x="84823" y="173668"/>
                  </a:lnTo>
                  <a:lnTo>
                    <a:pt x="108538" y="232085"/>
                  </a:lnTo>
                  <a:lnTo>
                    <a:pt x="113303" y="235442"/>
                  </a:lnTo>
                  <a:lnTo>
                    <a:pt x="118819" y="234171"/>
                  </a:lnTo>
                  <a:lnTo>
                    <a:pt x="170711" y="198145"/>
                  </a:lnTo>
                  <a:lnTo>
                    <a:pt x="209845" y="180473"/>
                  </a:lnTo>
                  <a:lnTo>
                    <a:pt x="226236" y="164439"/>
                  </a:lnTo>
                  <a:lnTo>
                    <a:pt x="230372" y="155249"/>
                  </a:lnTo>
                  <a:lnTo>
                    <a:pt x="231849" y="135681"/>
                  </a:lnTo>
                  <a:lnTo>
                    <a:pt x="225486" y="118404"/>
                  </a:lnTo>
                  <a:lnTo>
                    <a:pt x="220514" y="110522"/>
                  </a:lnTo>
                  <a:lnTo>
                    <a:pt x="212520" y="105267"/>
                  </a:lnTo>
                  <a:lnTo>
                    <a:pt x="191160" y="99428"/>
                  </a:lnTo>
                  <a:lnTo>
                    <a:pt x="181252" y="100211"/>
                  </a:lnTo>
                  <a:lnTo>
                    <a:pt x="164005" y="107319"/>
                  </a:lnTo>
                  <a:lnTo>
                    <a:pt x="151660" y="121397"/>
                  </a:lnTo>
                  <a:lnTo>
                    <a:pt x="143443" y="140522"/>
                  </a:lnTo>
                  <a:lnTo>
                    <a:pt x="139987" y="176427"/>
                  </a:lnTo>
                  <a:lnTo>
                    <a:pt x="143324" y="198905"/>
                  </a:lnTo>
                  <a:lnTo>
                    <a:pt x="154947" y="217474"/>
                  </a:lnTo>
                  <a:lnTo>
                    <a:pt x="171810" y="232356"/>
                  </a:lnTo>
                  <a:lnTo>
                    <a:pt x="191004" y="242870"/>
                  </a:lnTo>
                  <a:lnTo>
                    <a:pt x="199865" y="243802"/>
                  </a:lnTo>
                  <a:lnTo>
                    <a:pt x="231626" y="231627"/>
                  </a:lnTo>
                </a:path>
              </a:pathLst>
            </a:custGeom>
            <a:ln w="38099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6820097" y="326383"/>
              <a:ext cx="115815" cy="160055"/>
            </a:xfrm>
            <a:custGeom>
              <a:avLst/>
              <a:gdLst/>
              <a:ahLst/>
              <a:cxnLst/>
              <a:rect l="0" t="0" r="0" b="0"/>
              <a:pathLst>
                <a:path w="115815" h="160055">
                  <a:moveTo>
                    <a:pt x="0" y="63171"/>
                  </a:moveTo>
                  <a:lnTo>
                    <a:pt x="5589" y="125264"/>
                  </a:lnTo>
                  <a:lnTo>
                    <a:pt x="15619" y="160054"/>
                  </a:lnTo>
                  <a:lnTo>
                    <a:pt x="9960" y="107070"/>
                  </a:lnTo>
                  <a:lnTo>
                    <a:pt x="4641" y="74228"/>
                  </a:lnTo>
                  <a:lnTo>
                    <a:pt x="7132" y="52878"/>
                  </a:lnTo>
                  <a:lnTo>
                    <a:pt x="12944" y="44610"/>
                  </a:lnTo>
                  <a:lnTo>
                    <a:pt x="42310" y="27386"/>
                  </a:lnTo>
                  <a:lnTo>
                    <a:pt x="101793" y="4927"/>
                  </a:lnTo>
                  <a:lnTo>
                    <a:pt x="115814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7106200" y="346960"/>
              <a:ext cx="166623" cy="169236"/>
            </a:xfrm>
            <a:custGeom>
              <a:avLst/>
              <a:gdLst/>
              <a:ahLst/>
              <a:cxnLst/>
              <a:rect l="0" t="0" r="0" b="0"/>
              <a:pathLst>
                <a:path w="166623" h="169236">
                  <a:moveTo>
                    <a:pt x="50809" y="137350"/>
                  </a:moveTo>
                  <a:lnTo>
                    <a:pt x="67597" y="82306"/>
                  </a:lnTo>
                  <a:lnTo>
                    <a:pt x="69431" y="45522"/>
                  </a:lnTo>
                  <a:lnTo>
                    <a:pt x="65715" y="22838"/>
                  </a:lnTo>
                  <a:lnTo>
                    <a:pt x="60747" y="14216"/>
                  </a:lnTo>
                  <a:lnTo>
                    <a:pt x="45868" y="1516"/>
                  </a:lnTo>
                  <a:lnTo>
                    <a:pt x="38156" y="0"/>
                  </a:lnTo>
                  <a:lnTo>
                    <a:pt x="30676" y="1330"/>
                  </a:lnTo>
                  <a:lnTo>
                    <a:pt x="23349" y="4556"/>
                  </a:lnTo>
                  <a:lnTo>
                    <a:pt x="12088" y="17500"/>
                  </a:lnTo>
                  <a:lnTo>
                    <a:pt x="7447" y="25864"/>
                  </a:lnTo>
                  <a:lnTo>
                    <a:pt x="0" y="80147"/>
                  </a:lnTo>
                  <a:lnTo>
                    <a:pt x="1648" y="134023"/>
                  </a:lnTo>
                  <a:lnTo>
                    <a:pt x="3997" y="145661"/>
                  </a:lnTo>
                  <a:lnTo>
                    <a:pt x="9073" y="154589"/>
                  </a:lnTo>
                  <a:lnTo>
                    <a:pt x="24070" y="167629"/>
                  </a:lnTo>
                  <a:lnTo>
                    <a:pt x="31813" y="169235"/>
                  </a:lnTo>
                  <a:lnTo>
                    <a:pt x="39315" y="167965"/>
                  </a:lnTo>
                  <a:lnTo>
                    <a:pt x="53890" y="160316"/>
                  </a:lnTo>
                  <a:lnTo>
                    <a:pt x="68166" y="149117"/>
                  </a:lnTo>
                  <a:lnTo>
                    <a:pt x="83768" y="124069"/>
                  </a:lnTo>
                  <a:lnTo>
                    <a:pt x="92285" y="83948"/>
                  </a:lnTo>
                  <a:lnTo>
                    <a:pt x="94837" y="84201"/>
                  </a:lnTo>
                  <a:lnTo>
                    <a:pt x="100793" y="93841"/>
                  </a:lnTo>
                  <a:lnTo>
                    <a:pt x="123191" y="138553"/>
                  </a:lnTo>
                  <a:lnTo>
                    <a:pt x="130649" y="144001"/>
                  </a:lnTo>
                  <a:lnTo>
                    <a:pt x="139131" y="146464"/>
                  </a:lnTo>
                  <a:lnTo>
                    <a:pt x="166622" y="14787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7277483" y="370277"/>
              <a:ext cx="121683" cy="158212"/>
            </a:xfrm>
            <a:custGeom>
              <a:avLst/>
              <a:gdLst/>
              <a:ahLst/>
              <a:cxnLst/>
              <a:rect l="0" t="0" r="0" b="0"/>
              <a:pathLst>
                <a:path w="121683" h="158212">
                  <a:moveTo>
                    <a:pt x="5868" y="19277"/>
                  </a:moveTo>
                  <a:lnTo>
                    <a:pt x="278" y="36045"/>
                  </a:lnTo>
                  <a:lnTo>
                    <a:pt x="3550" y="88793"/>
                  </a:lnTo>
                  <a:lnTo>
                    <a:pt x="8530" y="142366"/>
                  </a:lnTo>
                  <a:lnTo>
                    <a:pt x="11730" y="158211"/>
                  </a:lnTo>
                  <a:lnTo>
                    <a:pt x="10946" y="157523"/>
                  </a:lnTo>
                  <a:lnTo>
                    <a:pt x="9253" y="153555"/>
                  </a:lnTo>
                  <a:lnTo>
                    <a:pt x="3194" y="95639"/>
                  </a:lnTo>
                  <a:lnTo>
                    <a:pt x="0" y="71933"/>
                  </a:lnTo>
                  <a:lnTo>
                    <a:pt x="10453" y="10368"/>
                  </a:lnTo>
                  <a:lnTo>
                    <a:pt x="17114" y="3979"/>
                  </a:lnTo>
                  <a:lnTo>
                    <a:pt x="26233" y="889"/>
                  </a:lnTo>
                  <a:lnTo>
                    <a:pt x="36993" y="0"/>
                  </a:lnTo>
                  <a:lnTo>
                    <a:pt x="55186" y="5250"/>
                  </a:lnTo>
                  <a:lnTo>
                    <a:pt x="71071" y="16552"/>
                  </a:lnTo>
                  <a:lnTo>
                    <a:pt x="91998" y="42646"/>
                  </a:lnTo>
                  <a:lnTo>
                    <a:pt x="113989" y="98870"/>
                  </a:lnTo>
                  <a:lnTo>
                    <a:pt x="121682" y="14561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7437289" y="80996"/>
              <a:ext cx="140861" cy="456428"/>
            </a:xfrm>
            <a:custGeom>
              <a:avLst/>
              <a:gdLst/>
              <a:ahLst/>
              <a:cxnLst/>
              <a:rect l="0" t="0" r="0" b="0"/>
              <a:pathLst>
                <a:path w="140861" h="456428">
                  <a:moveTo>
                    <a:pt x="77689" y="392786"/>
                  </a:moveTo>
                  <a:lnTo>
                    <a:pt x="72099" y="334169"/>
                  </a:lnTo>
                  <a:lnTo>
                    <a:pt x="66943" y="324462"/>
                  </a:lnTo>
                  <a:lnTo>
                    <a:pt x="51856" y="310557"/>
                  </a:lnTo>
                  <a:lnTo>
                    <a:pt x="44090" y="308721"/>
                  </a:lnTo>
                  <a:lnTo>
                    <a:pt x="36572" y="309836"/>
                  </a:lnTo>
                  <a:lnTo>
                    <a:pt x="29221" y="312920"/>
                  </a:lnTo>
                  <a:lnTo>
                    <a:pt x="17933" y="325704"/>
                  </a:lnTo>
                  <a:lnTo>
                    <a:pt x="1155" y="362508"/>
                  </a:lnTo>
                  <a:lnTo>
                    <a:pt x="0" y="385958"/>
                  </a:lnTo>
                  <a:lnTo>
                    <a:pt x="8790" y="433551"/>
                  </a:lnTo>
                  <a:lnTo>
                    <a:pt x="14209" y="442190"/>
                  </a:lnTo>
                  <a:lnTo>
                    <a:pt x="29589" y="454907"/>
                  </a:lnTo>
                  <a:lnTo>
                    <a:pt x="37433" y="456427"/>
                  </a:lnTo>
                  <a:lnTo>
                    <a:pt x="45003" y="455100"/>
                  </a:lnTo>
                  <a:lnTo>
                    <a:pt x="52388" y="451877"/>
                  </a:lnTo>
                  <a:lnTo>
                    <a:pt x="63714" y="438936"/>
                  </a:lnTo>
                  <a:lnTo>
                    <a:pt x="80518" y="396443"/>
                  </a:lnTo>
                  <a:lnTo>
                    <a:pt x="93932" y="333413"/>
                  </a:lnTo>
                  <a:lnTo>
                    <a:pt x="97320" y="274978"/>
                  </a:lnTo>
                  <a:lnTo>
                    <a:pt x="98323" y="213211"/>
                  </a:lnTo>
                  <a:lnTo>
                    <a:pt x="98621" y="151625"/>
                  </a:lnTo>
                  <a:lnTo>
                    <a:pt x="97539" y="98153"/>
                  </a:lnTo>
                  <a:lnTo>
                    <a:pt x="84087" y="36225"/>
                  </a:lnTo>
                  <a:lnTo>
                    <a:pt x="73995" y="3649"/>
                  </a:lnTo>
                  <a:lnTo>
                    <a:pt x="70547" y="0"/>
                  </a:lnTo>
                  <a:lnTo>
                    <a:pt x="67079" y="1077"/>
                  </a:lnTo>
                  <a:lnTo>
                    <a:pt x="63597" y="5305"/>
                  </a:lnTo>
                  <a:lnTo>
                    <a:pt x="58696" y="33612"/>
                  </a:lnTo>
                  <a:lnTo>
                    <a:pt x="58210" y="93504"/>
                  </a:lnTo>
                  <a:lnTo>
                    <a:pt x="65158" y="145533"/>
                  </a:lnTo>
                  <a:lnTo>
                    <a:pt x="74626" y="203712"/>
                  </a:lnTo>
                  <a:lnTo>
                    <a:pt x="84841" y="258515"/>
                  </a:lnTo>
                  <a:lnTo>
                    <a:pt x="95276" y="310628"/>
                  </a:lnTo>
                  <a:lnTo>
                    <a:pt x="106947" y="353885"/>
                  </a:lnTo>
                  <a:lnTo>
                    <a:pt x="140860" y="41384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7751067" y="380268"/>
              <a:ext cx="216637" cy="198800"/>
            </a:xfrm>
            <a:custGeom>
              <a:avLst/>
              <a:gdLst/>
              <a:ahLst/>
              <a:cxnLst/>
              <a:rect l="0" t="0" r="0" b="0"/>
              <a:pathLst>
                <a:path w="216637" h="198800">
                  <a:moveTo>
                    <a:pt x="6067" y="40871"/>
                  </a:moveTo>
                  <a:lnTo>
                    <a:pt x="0" y="73323"/>
                  </a:lnTo>
                  <a:lnTo>
                    <a:pt x="5037" y="136392"/>
                  </a:lnTo>
                  <a:lnTo>
                    <a:pt x="5380" y="141986"/>
                  </a:lnTo>
                  <a:lnTo>
                    <a:pt x="5761" y="135724"/>
                  </a:lnTo>
                  <a:lnTo>
                    <a:pt x="9146" y="72354"/>
                  </a:lnTo>
                  <a:lnTo>
                    <a:pt x="11628" y="58350"/>
                  </a:lnTo>
                  <a:lnTo>
                    <a:pt x="16794" y="47845"/>
                  </a:lnTo>
                  <a:lnTo>
                    <a:pt x="31892" y="33052"/>
                  </a:lnTo>
                  <a:lnTo>
                    <a:pt x="39661" y="33319"/>
                  </a:lnTo>
                  <a:lnTo>
                    <a:pt x="47181" y="38176"/>
                  </a:lnTo>
                  <a:lnTo>
                    <a:pt x="60604" y="54881"/>
                  </a:lnTo>
                  <a:lnTo>
                    <a:pt x="82601" y="104501"/>
                  </a:lnTo>
                  <a:lnTo>
                    <a:pt x="85165" y="106688"/>
                  </a:lnTo>
                  <a:lnTo>
                    <a:pt x="86875" y="103466"/>
                  </a:lnTo>
                  <a:lnTo>
                    <a:pt x="104748" y="40221"/>
                  </a:lnTo>
                  <a:lnTo>
                    <a:pt x="120574" y="9093"/>
                  </a:lnTo>
                  <a:lnTo>
                    <a:pt x="128028" y="3308"/>
                  </a:lnTo>
                  <a:lnTo>
                    <a:pt x="136507" y="622"/>
                  </a:lnTo>
                  <a:lnTo>
                    <a:pt x="145669" y="0"/>
                  </a:lnTo>
                  <a:lnTo>
                    <a:pt x="162089" y="5549"/>
                  </a:lnTo>
                  <a:lnTo>
                    <a:pt x="169743" y="10304"/>
                  </a:lnTo>
                  <a:lnTo>
                    <a:pt x="181367" y="24946"/>
                  </a:lnTo>
                  <a:lnTo>
                    <a:pt x="202114" y="75472"/>
                  </a:lnTo>
                  <a:lnTo>
                    <a:pt x="213421" y="134491"/>
                  </a:lnTo>
                  <a:lnTo>
                    <a:pt x="215683" y="171166"/>
                  </a:lnTo>
                  <a:lnTo>
                    <a:pt x="216636" y="19879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7988761" y="400082"/>
              <a:ext cx="73700" cy="94758"/>
            </a:xfrm>
            <a:custGeom>
              <a:avLst/>
              <a:gdLst/>
              <a:ahLst/>
              <a:cxnLst/>
              <a:rect l="0" t="0" r="0" b="0"/>
              <a:pathLst>
                <a:path w="73700" h="94758">
                  <a:moveTo>
                    <a:pt x="0" y="0"/>
                  </a:moveTo>
                  <a:lnTo>
                    <a:pt x="9574" y="24047"/>
                  </a:lnTo>
                  <a:lnTo>
                    <a:pt x="46156" y="72701"/>
                  </a:lnTo>
                  <a:lnTo>
                    <a:pt x="73699" y="947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7999289" y="368497"/>
              <a:ext cx="94758" cy="452726"/>
            </a:xfrm>
            <a:custGeom>
              <a:avLst/>
              <a:gdLst/>
              <a:ahLst/>
              <a:cxnLst/>
              <a:rect l="0" t="0" r="0" b="0"/>
              <a:pathLst>
                <a:path w="94758" h="452726">
                  <a:moveTo>
                    <a:pt x="94757" y="0"/>
                  </a:moveTo>
                  <a:lnTo>
                    <a:pt x="89167" y="58617"/>
                  </a:lnTo>
                  <a:lnTo>
                    <a:pt x="76798" y="121196"/>
                  </a:lnTo>
                  <a:lnTo>
                    <a:pt x="63090" y="183644"/>
                  </a:lnTo>
                  <a:lnTo>
                    <a:pt x="45613" y="244892"/>
                  </a:lnTo>
                  <a:lnTo>
                    <a:pt x="35092" y="296389"/>
                  </a:lnTo>
                  <a:lnTo>
                    <a:pt x="21056" y="353777"/>
                  </a:lnTo>
                  <a:lnTo>
                    <a:pt x="10745" y="416125"/>
                  </a:lnTo>
                  <a:lnTo>
                    <a:pt x="0" y="45272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8357861" y="163573"/>
              <a:ext cx="146797" cy="447081"/>
            </a:xfrm>
            <a:custGeom>
              <a:avLst/>
              <a:gdLst/>
              <a:ahLst/>
              <a:cxnLst/>
              <a:rect l="0" t="0" r="0" b="0"/>
              <a:pathLst>
                <a:path w="146797" h="447081">
                  <a:moveTo>
                    <a:pt x="52039" y="447080"/>
                  </a:moveTo>
                  <a:lnTo>
                    <a:pt x="44804" y="419523"/>
                  </a:lnTo>
                  <a:lnTo>
                    <a:pt x="39042" y="360181"/>
                  </a:lnTo>
                  <a:lnTo>
                    <a:pt x="32574" y="297723"/>
                  </a:lnTo>
                  <a:lnTo>
                    <a:pt x="25866" y="248928"/>
                  </a:lnTo>
                  <a:lnTo>
                    <a:pt x="13117" y="188443"/>
                  </a:lnTo>
                  <a:lnTo>
                    <a:pt x="2454" y="131435"/>
                  </a:lnTo>
                  <a:lnTo>
                    <a:pt x="0" y="75114"/>
                  </a:lnTo>
                  <a:lnTo>
                    <a:pt x="5164" y="38560"/>
                  </a:lnTo>
                  <a:lnTo>
                    <a:pt x="17168" y="19460"/>
                  </a:lnTo>
                  <a:lnTo>
                    <a:pt x="25283" y="11092"/>
                  </a:lnTo>
                  <a:lnTo>
                    <a:pt x="49896" y="1793"/>
                  </a:lnTo>
                  <a:lnTo>
                    <a:pt x="77993" y="0"/>
                  </a:lnTo>
                  <a:lnTo>
                    <a:pt x="102179" y="7002"/>
                  </a:lnTo>
                  <a:lnTo>
                    <a:pt x="121506" y="21032"/>
                  </a:lnTo>
                  <a:lnTo>
                    <a:pt x="146796" y="4699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8304615" y="463253"/>
              <a:ext cx="178986" cy="19595"/>
            </a:xfrm>
            <a:custGeom>
              <a:avLst/>
              <a:gdLst/>
              <a:ahLst/>
              <a:cxnLst/>
              <a:rect l="0" t="0" r="0" b="0"/>
              <a:pathLst>
                <a:path w="178986" h="19595">
                  <a:moveTo>
                    <a:pt x="178985" y="10529"/>
                  </a:moveTo>
                  <a:lnTo>
                    <a:pt x="120368" y="19594"/>
                  </a:lnTo>
                  <a:lnTo>
                    <a:pt x="60651" y="12531"/>
                  </a:lnTo>
                  <a:lnTo>
                    <a:pt x="26550" y="800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8507717" y="444677"/>
              <a:ext cx="154868" cy="144919"/>
            </a:xfrm>
            <a:custGeom>
              <a:avLst/>
              <a:gdLst/>
              <a:ahLst/>
              <a:cxnLst/>
              <a:rect l="0" t="0" r="0" b="0"/>
              <a:pathLst>
                <a:path w="154868" h="144919">
                  <a:moveTo>
                    <a:pt x="70640" y="81748"/>
                  </a:moveTo>
                  <a:lnTo>
                    <a:pt x="67520" y="39056"/>
                  </a:lnTo>
                  <a:lnTo>
                    <a:pt x="61064" y="19490"/>
                  </a:lnTo>
                  <a:lnTo>
                    <a:pt x="50396" y="2995"/>
                  </a:lnTo>
                  <a:lnTo>
                    <a:pt x="43106" y="0"/>
                  </a:lnTo>
                  <a:lnTo>
                    <a:pt x="34736" y="343"/>
                  </a:lnTo>
                  <a:lnTo>
                    <a:pt x="25647" y="2911"/>
                  </a:lnTo>
                  <a:lnTo>
                    <a:pt x="18418" y="8133"/>
                  </a:lnTo>
                  <a:lnTo>
                    <a:pt x="7266" y="23294"/>
                  </a:lnTo>
                  <a:lnTo>
                    <a:pt x="0" y="57149"/>
                  </a:lnTo>
                  <a:lnTo>
                    <a:pt x="3436" y="91227"/>
                  </a:lnTo>
                  <a:lnTo>
                    <a:pt x="17452" y="123551"/>
                  </a:lnTo>
                  <a:lnTo>
                    <a:pt x="23483" y="128334"/>
                  </a:lnTo>
                  <a:lnTo>
                    <a:pt x="29843" y="129183"/>
                  </a:lnTo>
                  <a:lnTo>
                    <a:pt x="36423" y="127409"/>
                  </a:lnTo>
                  <a:lnTo>
                    <a:pt x="49973" y="116080"/>
                  </a:lnTo>
                  <a:lnTo>
                    <a:pt x="62624" y="99346"/>
                  </a:lnTo>
                  <a:lnTo>
                    <a:pt x="72146" y="80210"/>
                  </a:lnTo>
                  <a:lnTo>
                    <a:pt x="76323" y="77213"/>
                  </a:lnTo>
                  <a:lnTo>
                    <a:pt x="80277" y="78725"/>
                  </a:lnTo>
                  <a:lnTo>
                    <a:pt x="87791" y="89763"/>
                  </a:lnTo>
                  <a:lnTo>
                    <a:pt x="111272" y="135445"/>
                  </a:lnTo>
                  <a:lnTo>
                    <a:pt x="118785" y="140943"/>
                  </a:lnTo>
                  <a:lnTo>
                    <a:pt x="127303" y="143438"/>
                  </a:lnTo>
                  <a:lnTo>
                    <a:pt x="154867" y="14491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8694170" y="273741"/>
              <a:ext cx="10529" cy="294798"/>
            </a:xfrm>
            <a:custGeom>
              <a:avLst/>
              <a:gdLst/>
              <a:ahLst/>
              <a:cxnLst/>
              <a:rect l="0" t="0" r="0" b="0"/>
              <a:pathLst>
                <a:path w="10529" h="294798">
                  <a:moveTo>
                    <a:pt x="0" y="0"/>
                  </a:moveTo>
                  <a:lnTo>
                    <a:pt x="0" y="48930"/>
                  </a:lnTo>
                  <a:lnTo>
                    <a:pt x="0" y="96776"/>
                  </a:lnTo>
                  <a:lnTo>
                    <a:pt x="0" y="151116"/>
                  </a:lnTo>
                  <a:lnTo>
                    <a:pt x="0" y="205432"/>
                  </a:lnTo>
                  <a:lnTo>
                    <a:pt x="0" y="265707"/>
                  </a:lnTo>
                  <a:lnTo>
                    <a:pt x="3119" y="281868"/>
                  </a:lnTo>
                  <a:lnTo>
                    <a:pt x="10528" y="29479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8588885" y="400082"/>
              <a:ext cx="189514" cy="21058"/>
            </a:xfrm>
            <a:custGeom>
              <a:avLst/>
              <a:gdLst/>
              <a:ahLst/>
              <a:cxnLst/>
              <a:rect l="0" t="0" r="0" b="0"/>
              <a:pathLst>
                <a:path w="189514" h="21058">
                  <a:moveTo>
                    <a:pt x="189513" y="0"/>
                  </a:moveTo>
                  <a:lnTo>
                    <a:pt x="127420" y="5590"/>
                  </a:lnTo>
                  <a:lnTo>
                    <a:pt x="65508" y="12998"/>
                  </a:lnTo>
                  <a:lnTo>
                    <a:pt x="32278" y="1866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8778398" y="252683"/>
              <a:ext cx="263213" cy="326719"/>
            </a:xfrm>
            <a:custGeom>
              <a:avLst/>
              <a:gdLst/>
              <a:ahLst/>
              <a:cxnLst/>
              <a:rect l="0" t="0" r="0" b="0"/>
              <a:pathLst>
                <a:path w="263213" h="326719">
                  <a:moveTo>
                    <a:pt x="0" y="0"/>
                  </a:moveTo>
                  <a:lnTo>
                    <a:pt x="5589" y="58617"/>
                  </a:lnTo>
                  <a:lnTo>
                    <a:pt x="10722" y="118857"/>
                  </a:lnTo>
                  <a:lnTo>
                    <a:pt x="18668" y="173217"/>
                  </a:lnTo>
                  <a:lnTo>
                    <a:pt x="26175" y="233998"/>
                  </a:lnTo>
                  <a:lnTo>
                    <a:pt x="31687" y="291064"/>
                  </a:lnTo>
                  <a:lnTo>
                    <a:pt x="37334" y="325148"/>
                  </a:lnTo>
                  <a:lnTo>
                    <a:pt x="36588" y="325559"/>
                  </a:lnTo>
                  <a:lnTo>
                    <a:pt x="34921" y="322325"/>
                  </a:lnTo>
                  <a:lnTo>
                    <a:pt x="32574" y="295416"/>
                  </a:lnTo>
                  <a:lnTo>
                    <a:pt x="43168" y="233904"/>
                  </a:lnTo>
                  <a:lnTo>
                    <a:pt x="46326" y="222617"/>
                  </a:lnTo>
                  <a:lnTo>
                    <a:pt x="53110" y="216262"/>
                  </a:lnTo>
                  <a:lnTo>
                    <a:pt x="62313" y="213195"/>
                  </a:lnTo>
                  <a:lnTo>
                    <a:pt x="73128" y="212320"/>
                  </a:lnTo>
                  <a:lnTo>
                    <a:pt x="81507" y="215246"/>
                  </a:lnTo>
                  <a:lnTo>
                    <a:pt x="93937" y="227857"/>
                  </a:lnTo>
                  <a:lnTo>
                    <a:pt x="123577" y="274631"/>
                  </a:lnTo>
                  <a:lnTo>
                    <a:pt x="130962" y="296364"/>
                  </a:lnTo>
                  <a:lnTo>
                    <a:pt x="136290" y="326718"/>
                  </a:lnTo>
                  <a:lnTo>
                    <a:pt x="138822" y="326607"/>
                  </a:lnTo>
                  <a:lnTo>
                    <a:pt x="144757" y="317124"/>
                  </a:lnTo>
                  <a:lnTo>
                    <a:pt x="167140" y="272522"/>
                  </a:lnTo>
                  <a:lnTo>
                    <a:pt x="183079" y="258382"/>
                  </a:lnTo>
                  <a:lnTo>
                    <a:pt x="229827" y="233547"/>
                  </a:lnTo>
                  <a:lnTo>
                    <a:pt x="241745" y="217273"/>
                  </a:lnTo>
                  <a:lnTo>
                    <a:pt x="243052" y="209190"/>
                  </a:lnTo>
                  <a:lnTo>
                    <a:pt x="241583" y="201461"/>
                  </a:lnTo>
                  <a:lnTo>
                    <a:pt x="238264" y="193969"/>
                  </a:lnTo>
                  <a:lnTo>
                    <a:pt x="222099" y="182525"/>
                  </a:lnTo>
                  <a:lnTo>
                    <a:pt x="211237" y="177835"/>
                  </a:lnTo>
                  <a:lnTo>
                    <a:pt x="201656" y="177049"/>
                  </a:lnTo>
                  <a:lnTo>
                    <a:pt x="184771" y="182414"/>
                  </a:lnTo>
                  <a:lnTo>
                    <a:pt x="162111" y="204177"/>
                  </a:lnTo>
                  <a:lnTo>
                    <a:pt x="153938" y="229176"/>
                  </a:lnTo>
                  <a:lnTo>
                    <a:pt x="152456" y="273015"/>
                  </a:lnTo>
                  <a:lnTo>
                    <a:pt x="154280" y="287295"/>
                  </a:lnTo>
                  <a:lnTo>
                    <a:pt x="165665" y="309401"/>
                  </a:lnTo>
                  <a:lnTo>
                    <a:pt x="173614" y="318572"/>
                  </a:lnTo>
                  <a:lnTo>
                    <a:pt x="182424" y="323515"/>
                  </a:lnTo>
                  <a:lnTo>
                    <a:pt x="201570" y="325889"/>
                  </a:lnTo>
                  <a:lnTo>
                    <a:pt x="221777" y="319925"/>
                  </a:lnTo>
                  <a:lnTo>
                    <a:pt x="263212" y="29479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9036949" y="410611"/>
              <a:ext cx="120475" cy="160827"/>
            </a:xfrm>
            <a:custGeom>
              <a:avLst/>
              <a:gdLst/>
              <a:ahLst/>
              <a:cxnLst/>
              <a:rect l="0" t="0" r="0" b="0"/>
              <a:pathLst>
                <a:path w="120475" h="160827">
                  <a:moveTo>
                    <a:pt x="36247" y="73699"/>
                  </a:moveTo>
                  <a:lnTo>
                    <a:pt x="30657" y="90467"/>
                  </a:lnTo>
                  <a:lnTo>
                    <a:pt x="32771" y="123251"/>
                  </a:lnTo>
                  <a:lnTo>
                    <a:pt x="40806" y="157012"/>
                  </a:lnTo>
                  <a:lnTo>
                    <a:pt x="40456" y="160826"/>
                  </a:lnTo>
                  <a:lnTo>
                    <a:pt x="37883" y="159860"/>
                  </a:lnTo>
                  <a:lnTo>
                    <a:pt x="29955" y="149428"/>
                  </a:lnTo>
                  <a:lnTo>
                    <a:pt x="8235" y="86775"/>
                  </a:lnTo>
                  <a:lnTo>
                    <a:pt x="0" y="53397"/>
                  </a:lnTo>
                  <a:lnTo>
                    <a:pt x="1810" y="31921"/>
                  </a:lnTo>
                  <a:lnTo>
                    <a:pt x="7440" y="24790"/>
                  </a:lnTo>
                  <a:lnTo>
                    <a:pt x="26173" y="16867"/>
                  </a:lnTo>
                  <a:lnTo>
                    <a:pt x="81223" y="10611"/>
                  </a:lnTo>
                  <a:lnTo>
                    <a:pt x="120474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9378522" y="273741"/>
              <a:ext cx="42115" cy="368498"/>
            </a:xfrm>
            <a:custGeom>
              <a:avLst/>
              <a:gdLst/>
              <a:ahLst/>
              <a:cxnLst/>
              <a:rect l="0" t="0" r="0" b="0"/>
              <a:pathLst>
                <a:path w="42115" h="368498">
                  <a:moveTo>
                    <a:pt x="0" y="0"/>
                  </a:moveTo>
                  <a:lnTo>
                    <a:pt x="0" y="60383"/>
                  </a:lnTo>
                  <a:lnTo>
                    <a:pt x="5589" y="121631"/>
                  </a:lnTo>
                  <a:lnTo>
                    <a:pt x="9065" y="173299"/>
                  </a:lnTo>
                  <a:lnTo>
                    <a:pt x="17475" y="230764"/>
                  </a:lnTo>
                  <a:lnTo>
                    <a:pt x="23469" y="292894"/>
                  </a:lnTo>
                  <a:lnTo>
                    <a:pt x="37752" y="352822"/>
                  </a:lnTo>
                  <a:lnTo>
                    <a:pt x="42114" y="36849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9283765" y="452725"/>
              <a:ext cx="189515" cy="1"/>
            </a:xfrm>
            <a:custGeom>
              <a:avLst/>
              <a:gdLst/>
              <a:ahLst/>
              <a:cxnLst/>
              <a:rect l="0" t="0" r="0" b="0"/>
              <a:pathLst>
                <a:path w="189515" h="1">
                  <a:moveTo>
                    <a:pt x="189514" y="0"/>
                  </a:moveTo>
                  <a:lnTo>
                    <a:pt x="130897" y="0"/>
                  </a:lnTo>
                  <a:lnTo>
                    <a:pt x="76723" y="0"/>
                  </a:lnTo>
                  <a:lnTo>
                    <a:pt x="27201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9483807" y="200041"/>
              <a:ext cx="379027" cy="442198"/>
            </a:xfrm>
            <a:custGeom>
              <a:avLst/>
              <a:gdLst/>
              <a:ahLst/>
              <a:cxnLst/>
              <a:rect l="0" t="0" r="0" b="0"/>
              <a:pathLst>
                <a:path w="379027" h="442198">
                  <a:moveTo>
                    <a:pt x="0" y="0"/>
                  </a:moveTo>
                  <a:lnTo>
                    <a:pt x="14655" y="60730"/>
                  </a:lnTo>
                  <a:lnTo>
                    <a:pt x="24749" y="118210"/>
                  </a:lnTo>
                  <a:lnTo>
                    <a:pt x="35149" y="179695"/>
                  </a:lnTo>
                  <a:lnTo>
                    <a:pt x="47974" y="239306"/>
                  </a:lnTo>
                  <a:lnTo>
                    <a:pt x="54840" y="291809"/>
                  </a:lnTo>
                  <a:lnTo>
                    <a:pt x="61525" y="347500"/>
                  </a:lnTo>
                  <a:lnTo>
                    <a:pt x="62845" y="397062"/>
                  </a:lnTo>
                  <a:lnTo>
                    <a:pt x="66272" y="334681"/>
                  </a:lnTo>
                  <a:lnTo>
                    <a:pt x="77821" y="285908"/>
                  </a:lnTo>
                  <a:lnTo>
                    <a:pt x="83467" y="279513"/>
                  </a:lnTo>
                  <a:lnTo>
                    <a:pt x="90739" y="276419"/>
                  </a:lnTo>
                  <a:lnTo>
                    <a:pt x="99097" y="275526"/>
                  </a:lnTo>
                  <a:lnTo>
                    <a:pt x="107009" y="278441"/>
                  </a:lnTo>
                  <a:lnTo>
                    <a:pt x="122039" y="291038"/>
                  </a:lnTo>
                  <a:lnTo>
                    <a:pt x="138066" y="317860"/>
                  </a:lnTo>
                  <a:lnTo>
                    <a:pt x="161234" y="379202"/>
                  </a:lnTo>
                  <a:lnTo>
                    <a:pt x="164811" y="381483"/>
                  </a:lnTo>
                  <a:lnTo>
                    <a:pt x="168365" y="378324"/>
                  </a:lnTo>
                  <a:lnTo>
                    <a:pt x="182078" y="357761"/>
                  </a:lnTo>
                  <a:lnTo>
                    <a:pt x="207671" y="329852"/>
                  </a:lnTo>
                  <a:lnTo>
                    <a:pt x="245067" y="314413"/>
                  </a:lnTo>
                  <a:lnTo>
                    <a:pt x="300529" y="298716"/>
                  </a:lnTo>
                  <a:lnTo>
                    <a:pt x="324252" y="291470"/>
                  </a:lnTo>
                  <a:lnTo>
                    <a:pt x="331982" y="284391"/>
                  </a:lnTo>
                  <a:lnTo>
                    <a:pt x="340570" y="264046"/>
                  </a:lnTo>
                  <a:lnTo>
                    <a:pt x="340521" y="254410"/>
                  </a:lnTo>
                  <a:lnTo>
                    <a:pt x="334227" y="237463"/>
                  </a:lnTo>
                  <a:lnTo>
                    <a:pt x="320510" y="225252"/>
                  </a:lnTo>
                  <a:lnTo>
                    <a:pt x="311940" y="220358"/>
                  </a:lnTo>
                  <a:lnTo>
                    <a:pt x="289938" y="218040"/>
                  </a:lnTo>
                  <a:lnTo>
                    <a:pt x="266902" y="222079"/>
                  </a:lnTo>
                  <a:lnTo>
                    <a:pt x="248864" y="231673"/>
                  </a:lnTo>
                  <a:lnTo>
                    <a:pt x="236169" y="246855"/>
                  </a:lnTo>
                  <a:lnTo>
                    <a:pt x="218486" y="290787"/>
                  </a:lnTo>
                  <a:lnTo>
                    <a:pt x="218505" y="330784"/>
                  </a:lnTo>
                  <a:lnTo>
                    <a:pt x="231509" y="366682"/>
                  </a:lnTo>
                  <a:lnTo>
                    <a:pt x="250179" y="393956"/>
                  </a:lnTo>
                  <a:lnTo>
                    <a:pt x="276118" y="416855"/>
                  </a:lnTo>
                  <a:lnTo>
                    <a:pt x="311620" y="432869"/>
                  </a:lnTo>
                  <a:lnTo>
                    <a:pt x="366914" y="440968"/>
                  </a:lnTo>
                  <a:lnTo>
                    <a:pt x="379026" y="44219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1" name="Group 60"/>
          <p:cNvGrpSpPr/>
          <p:nvPr/>
        </p:nvGrpSpPr>
        <p:grpSpPr>
          <a:xfrm>
            <a:off x="1882232" y="705409"/>
            <a:ext cx="1568747" cy="623630"/>
            <a:chOff x="1882232" y="705409"/>
            <a:chExt cx="1568747" cy="623630"/>
          </a:xfrm>
        </p:grpSpPr>
        <p:sp>
          <p:nvSpPr>
            <p:cNvPr id="50" name="Freeform 49"/>
            <p:cNvSpPr/>
            <p:nvPr/>
          </p:nvSpPr>
          <p:spPr>
            <a:xfrm>
              <a:off x="2019536" y="705409"/>
              <a:ext cx="52210" cy="494841"/>
            </a:xfrm>
            <a:custGeom>
              <a:avLst/>
              <a:gdLst/>
              <a:ahLst/>
              <a:cxnLst/>
              <a:rect l="0" t="0" r="0" b="0"/>
              <a:pathLst>
                <a:path w="52210" h="494841">
                  <a:moveTo>
                    <a:pt x="10095" y="0"/>
                  </a:moveTo>
                  <a:lnTo>
                    <a:pt x="1761" y="37478"/>
                  </a:lnTo>
                  <a:lnTo>
                    <a:pt x="0" y="100080"/>
                  </a:lnTo>
                  <a:lnTo>
                    <a:pt x="5284" y="159505"/>
                  </a:lnTo>
                  <a:lnTo>
                    <a:pt x="14258" y="210388"/>
                  </a:lnTo>
                  <a:lnTo>
                    <a:pt x="24327" y="266278"/>
                  </a:lnTo>
                  <a:lnTo>
                    <a:pt x="29130" y="316113"/>
                  </a:lnTo>
                  <a:lnTo>
                    <a:pt x="37988" y="369978"/>
                  </a:lnTo>
                  <a:lnTo>
                    <a:pt x="41756" y="421189"/>
                  </a:lnTo>
                  <a:lnTo>
                    <a:pt x="49797" y="468592"/>
                  </a:lnTo>
                  <a:lnTo>
                    <a:pt x="52209" y="49484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1882232" y="873865"/>
              <a:ext cx="294799" cy="105286"/>
            </a:xfrm>
            <a:custGeom>
              <a:avLst/>
              <a:gdLst/>
              <a:ahLst/>
              <a:cxnLst/>
              <a:rect l="0" t="0" r="0" b="0"/>
              <a:pathLst>
                <a:path w="294799" h="105286">
                  <a:moveTo>
                    <a:pt x="294798" y="0"/>
                  </a:moveTo>
                  <a:lnTo>
                    <a:pt x="270751" y="9575"/>
                  </a:lnTo>
                  <a:lnTo>
                    <a:pt x="224026" y="39403"/>
                  </a:lnTo>
                  <a:lnTo>
                    <a:pt x="169987" y="52367"/>
                  </a:lnTo>
                  <a:lnTo>
                    <a:pt x="107320" y="71912"/>
                  </a:lnTo>
                  <a:lnTo>
                    <a:pt x="49535" y="87384"/>
                  </a:lnTo>
                  <a:lnTo>
                    <a:pt x="0" y="105285"/>
                  </a:lnTo>
                </a:path>
              </a:pathLst>
            </a:custGeom>
            <a:ln w="38099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117933" y="989679"/>
              <a:ext cx="138269" cy="183364"/>
            </a:xfrm>
            <a:custGeom>
              <a:avLst/>
              <a:gdLst/>
              <a:ahLst/>
              <a:cxnLst/>
              <a:rect l="0" t="0" r="0" b="0"/>
              <a:pathLst>
                <a:path w="138269" h="183364">
                  <a:moveTo>
                    <a:pt x="59097" y="0"/>
                  </a:moveTo>
                  <a:lnTo>
                    <a:pt x="35050" y="9575"/>
                  </a:lnTo>
                  <a:lnTo>
                    <a:pt x="20723" y="20243"/>
                  </a:lnTo>
                  <a:lnTo>
                    <a:pt x="9676" y="39022"/>
                  </a:lnTo>
                  <a:lnTo>
                    <a:pt x="0" y="75903"/>
                  </a:lnTo>
                  <a:lnTo>
                    <a:pt x="253" y="116466"/>
                  </a:lnTo>
                  <a:lnTo>
                    <a:pt x="6037" y="143010"/>
                  </a:lnTo>
                  <a:lnTo>
                    <a:pt x="16408" y="166505"/>
                  </a:lnTo>
                  <a:lnTo>
                    <a:pt x="24788" y="174174"/>
                  </a:lnTo>
                  <a:lnTo>
                    <a:pt x="46578" y="182695"/>
                  </a:lnTo>
                  <a:lnTo>
                    <a:pt x="68740" y="183363"/>
                  </a:lnTo>
                  <a:lnTo>
                    <a:pt x="89119" y="178590"/>
                  </a:lnTo>
                  <a:lnTo>
                    <a:pt x="105975" y="168671"/>
                  </a:lnTo>
                  <a:lnTo>
                    <a:pt x="128619" y="144343"/>
                  </a:lnTo>
                  <a:lnTo>
                    <a:pt x="136789" y="118744"/>
                  </a:lnTo>
                  <a:lnTo>
                    <a:pt x="138268" y="77687"/>
                  </a:lnTo>
                  <a:lnTo>
                    <a:pt x="132889" y="55585"/>
                  </a:lnTo>
                  <a:lnTo>
                    <a:pt x="110371" y="22331"/>
                  </a:lnTo>
                  <a:lnTo>
                    <a:pt x="90682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2282315" y="968639"/>
              <a:ext cx="150052" cy="360400"/>
            </a:xfrm>
            <a:custGeom>
              <a:avLst/>
              <a:gdLst/>
              <a:ahLst/>
              <a:cxnLst/>
              <a:rect l="0" t="0" r="0" b="0"/>
              <a:pathLst>
                <a:path w="150052" h="360400">
                  <a:moveTo>
                    <a:pt x="0" y="147381"/>
                  </a:moveTo>
                  <a:lnTo>
                    <a:pt x="16767" y="152970"/>
                  </a:lnTo>
                  <a:lnTo>
                    <a:pt x="31239" y="168193"/>
                  </a:lnTo>
                  <a:lnTo>
                    <a:pt x="54004" y="210504"/>
                  </a:lnTo>
                  <a:lnTo>
                    <a:pt x="65083" y="271521"/>
                  </a:lnTo>
                  <a:lnTo>
                    <a:pt x="80970" y="333311"/>
                  </a:lnTo>
                  <a:lnTo>
                    <a:pt x="88982" y="360399"/>
                  </a:lnTo>
                  <a:lnTo>
                    <a:pt x="79496" y="333057"/>
                  </a:lnTo>
                  <a:lnTo>
                    <a:pt x="71343" y="275413"/>
                  </a:lnTo>
                  <a:lnTo>
                    <a:pt x="55841" y="220133"/>
                  </a:lnTo>
                  <a:lnTo>
                    <a:pt x="42052" y="167558"/>
                  </a:lnTo>
                  <a:lnTo>
                    <a:pt x="33653" y="112112"/>
                  </a:lnTo>
                  <a:lnTo>
                    <a:pt x="33163" y="57270"/>
                  </a:lnTo>
                  <a:lnTo>
                    <a:pt x="41281" y="23585"/>
                  </a:lnTo>
                  <a:lnTo>
                    <a:pt x="51882" y="6183"/>
                  </a:lnTo>
                  <a:lnTo>
                    <a:pt x="60324" y="1776"/>
                  </a:lnTo>
                  <a:lnTo>
                    <a:pt x="82183" y="0"/>
                  </a:lnTo>
                  <a:lnTo>
                    <a:pt x="115207" y="11166"/>
                  </a:lnTo>
                  <a:lnTo>
                    <a:pt x="130362" y="29129"/>
                  </a:lnTo>
                  <a:lnTo>
                    <a:pt x="149622" y="73200"/>
                  </a:lnTo>
                  <a:lnTo>
                    <a:pt x="150051" y="83889"/>
                  </a:lnTo>
                  <a:lnTo>
                    <a:pt x="144288" y="105124"/>
                  </a:lnTo>
                  <a:lnTo>
                    <a:pt x="127890" y="131221"/>
                  </a:lnTo>
                  <a:lnTo>
                    <a:pt x="119185" y="136608"/>
                  </a:lnTo>
                  <a:lnTo>
                    <a:pt x="77831" y="145253"/>
                  </a:lnTo>
                  <a:lnTo>
                    <a:pt x="52642" y="14738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2599815" y="935005"/>
              <a:ext cx="121808" cy="348871"/>
            </a:xfrm>
            <a:custGeom>
              <a:avLst/>
              <a:gdLst/>
              <a:ahLst/>
              <a:cxnLst/>
              <a:rect l="0" t="0" r="0" b="0"/>
              <a:pathLst>
                <a:path w="121808" h="348871">
                  <a:moveTo>
                    <a:pt x="8883" y="75730"/>
                  </a:moveTo>
                  <a:lnTo>
                    <a:pt x="17948" y="134347"/>
                  </a:lnTo>
                  <a:lnTo>
                    <a:pt x="27528" y="195757"/>
                  </a:lnTo>
                  <a:lnTo>
                    <a:pt x="40685" y="251041"/>
                  </a:lnTo>
                  <a:lnTo>
                    <a:pt x="54549" y="301693"/>
                  </a:lnTo>
                  <a:lnTo>
                    <a:pt x="59459" y="342854"/>
                  </a:lnTo>
                  <a:lnTo>
                    <a:pt x="58978" y="348569"/>
                  </a:lnTo>
                  <a:lnTo>
                    <a:pt x="57487" y="348870"/>
                  </a:lnTo>
                  <a:lnTo>
                    <a:pt x="52712" y="338676"/>
                  </a:lnTo>
                  <a:lnTo>
                    <a:pt x="36723" y="275318"/>
                  </a:lnTo>
                  <a:lnTo>
                    <a:pt x="22874" y="216714"/>
                  </a:lnTo>
                  <a:lnTo>
                    <a:pt x="11993" y="160077"/>
                  </a:lnTo>
                  <a:lnTo>
                    <a:pt x="3908" y="109419"/>
                  </a:lnTo>
                  <a:lnTo>
                    <a:pt x="0" y="65175"/>
                  </a:lnTo>
                  <a:lnTo>
                    <a:pt x="5325" y="38284"/>
                  </a:lnTo>
                  <a:lnTo>
                    <a:pt x="10020" y="26200"/>
                  </a:lnTo>
                  <a:lnTo>
                    <a:pt x="17830" y="16974"/>
                  </a:lnTo>
                  <a:lnTo>
                    <a:pt x="38986" y="3603"/>
                  </a:lnTo>
                  <a:lnTo>
                    <a:pt x="60866" y="0"/>
                  </a:lnTo>
                  <a:lnTo>
                    <a:pt x="71615" y="677"/>
                  </a:lnTo>
                  <a:lnTo>
                    <a:pt x="89796" y="10788"/>
                  </a:lnTo>
                  <a:lnTo>
                    <a:pt x="104506" y="26980"/>
                  </a:lnTo>
                  <a:lnTo>
                    <a:pt x="114943" y="45875"/>
                  </a:lnTo>
                  <a:lnTo>
                    <a:pt x="121807" y="81832"/>
                  </a:lnTo>
                  <a:lnTo>
                    <a:pt x="117173" y="102229"/>
                  </a:lnTo>
                  <a:lnTo>
                    <a:pt x="95134" y="134387"/>
                  </a:lnTo>
                  <a:lnTo>
                    <a:pt x="69534" y="150562"/>
                  </a:lnTo>
                  <a:lnTo>
                    <a:pt x="8883" y="15995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2766626" y="905450"/>
              <a:ext cx="136871" cy="161547"/>
            </a:xfrm>
            <a:custGeom>
              <a:avLst/>
              <a:gdLst/>
              <a:ahLst/>
              <a:cxnLst/>
              <a:rect l="0" t="0" r="0" b="0"/>
              <a:pathLst>
                <a:path w="136871" h="161547">
                  <a:moveTo>
                    <a:pt x="0" y="52643"/>
                  </a:moveTo>
                  <a:lnTo>
                    <a:pt x="17958" y="106518"/>
                  </a:lnTo>
                  <a:lnTo>
                    <a:pt x="36300" y="161546"/>
                  </a:lnTo>
                  <a:lnTo>
                    <a:pt x="26624" y="141875"/>
                  </a:lnTo>
                  <a:lnTo>
                    <a:pt x="21259" y="133188"/>
                  </a:lnTo>
                  <a:lnTo>
                    <a:pt x="13707" y="98604"/>
                  </a:lnTo>
                  <a:lnTo>
                    <a:pt x="17059" y="64311"/>
                  </a:lnTo>
                  <a:lnTo>
                    <a:pt x="25519" y="45741"/>
                  </a:lnTo>
                  <a:lnTo>
                    <a:pt x="38248" y="29688"/>
                  </a:lnTo>
                  <a:lnTo>
                    <a:pt x="55603" y="14755"/>
                  </a:lnTo>
                  <a:lnTo>
                    <a:pt x="81254" y="6558"/>
                  </a:lnTo>
                  <a:lnTo>
                    <a:pt x="13687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2945610" y="947564"/>
              <a:ext cx="31586" cy="126343"/>
            </a:xfrm>
            <a:custGeom>
              <a:avLst/>
              <a:gdLst/>
              <a:ahLst/>
              <a:cxnLst/>
              <a:rect l="0" t="0" r="0" b="0"/>
              <a:pathLst>
                <a:path w="31586" h="126343">
                  <a:moveTo>
                    <a:pt x="0" y="0"/>
                  </a:moveTo>
                  <a:lnTo>
                    <a:pt x="3120" y="42692"/>
                  </a:lnTo>
                  <a:lnTo>
                    <a:pt x="21331" y="102216"/>
                  </a:lnTo>
                  <a:lnTo>
                    <a:pt x="31585" y="1263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2935081" y="83175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3029838" y="906914"/>
              <a:ext cx="133169" cy="188397"/>
            </a:xfrm>
            <a:custGeom>
              <a:avLst/>
              <a:gdLst/>
              <a:ahLst/>
              <a:cxnLst/>
              <a:rect l="0" t="0" r="0" b="0"/>
              <a:pathLst>
                <a:path w="133169" h="188397">
                  <a:moveTo>
                    <a:pt x="0" y="9065"/>
                  </a:moveTo>
                  <a:lnTo>
                    <a:pt x="58617" y="3476"/>
                  </a:lnTo>
                  <a:lnTo>
                    <a:pt x="98996" y="0"/>
                  </a:lnTo>
                  <a:lnTo>
                    <a:pt x="120427" y="5426"/>
                  </a:lnTo>
                  <a:lnTo>
                    <a:pt x="129418" y="10149"/>
                  </a:lnTo>
                  <a:lnTo>
                    <a:pt x="133072" y="15637"/>
                  </a:lnTo>
                  <a:lnTo>
                    <a:pt x="133168" y="21635"/>
                  </a:lnTo>
                  <a:lnTo>
                    <a:pt x="127036" y="34539"/>
                  </a:lnTo>
                  <a:lnTo>
                    <a:pt x="70026" y="96826"/>
                  </a:lnTo>
                  <a:lnTo>
                    <a:pt x="35073" y="131900"/>
                  </a:lnTo>
                  <a:lnTo>
                    <a:pt x="31571" y="140088"/>
                  </a:lnTo>
                  <a:lnTo>
                    <a:pt x="30799" y="158544"/>
                  </a:lnTo>
                  <a:lnTo>
                    <a:pt x="37475" y="175326"/>
                  </a:lnTo>
                  <a:lnTo>
                    <a:pt x="42531" y="183077"/>
                  </a:lnTo>
                  <a:lnTo>
                    <a:pt x="49411" y="187074"/>
                  </a:lnTo>
                  <a:lnTo>
                    <a:pt x="66414" y="188396"/>
                  </a:lnTo>
                  <a:lnTo>
                    <a:pt x="126342" y="17752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3222407" y="872479"/>
              <a:ext cx="102230" cy="190900"/>
            </a:xfrm>
            <a:custGeom>
              <a:avLst/>
              <a:gdLst/>
              <a:ahLst/>
              <a:cxnLst/>
              <a:rect l="0" t="0" r="0" b="0"/>
              <a:pathLst>
                <a:path w="102230" h="190900">
                  <a:moveTo>
                    <a:pt x="28529" y="106671"/>
                  </a:moveTo>
                  <a:lnTo>
                    <a:pt x="83617" y="57173"/>
                  </a:lnTo>
                  <a:lnTo>
                    <a:pt x="88651" y="47936"/>
                  </a:lnTo>
                  <a:lnTo>
                    <a:pt x="91125" y="25194"/>
                  </a:lnTo>
                  <a:lnTo>
                    <a:pt x="87808" y="16088"/>
                  </a:lnTo>
                  <a:lnTo>
                    <a:pt x="74763" y="2851"/>
                  </a:lnTo>
                  <a:lnTo>
                    <a:pt x="66370" y="23"/>
                  </a:lnTo>
                  <a:lnTo>
                    <a:pt x="47687" y="0"/>
                  </a:lnTo>
                  <a:lnTo>
                    <a:pt x="30805" y="7009"/>
                  </a:lnTo>
                  <a:lnTo>
                    <a:pt x="23027" y="12154"/>
                  </a:lnTo>
                  <a:lnTo>
                    <a:pt x="11266" y="30348"/>
                  </a:lnTo>
                  <a:lnTo>
                    <a:pt x="3309" y="55202"/>
                  </a:lnTo>
                  <a:lnTo>
                    <a:pt x="0" y="99739"/>
                  </a:lnTo>
                  <a:lnTo>
                    <a:pt x="3371" y="124647"/>
                  </a:lnTo>
                  <a:lnTo>
                    <a:pt x="11889" y="144296"/>
                  </a:lnTo>
                  <a:lnTo>
                    <a:pt x="17436" y="152811"/>
                  </a:lnTo>
                  <a:lnTo>
                    <a:pt x="47599" y="175974"/>
                  </a:lnTo>
                  <a:lnTo>
                    <a:pt x="102229" y="19089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3440449" y="1000207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0" y="0"/>
                  </a:moveTo>
                  <a:lnTo>
                    <a:pt x="10529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2" name="Freeform 61"/>
          <p:cNvSpPr/>
          <p:nvPr/>
        </p:nvSpPr>
        <p:spPr>
          <a:xfrm>
            <a:off x="2074114" y="3000684"/>
            <a:ext cx="5285306" cy="168394"/>
          </a:xfrm>
          <a:custGeom>
            <a:avLst/>
            <a:gdLst/>
            <a:ahLst/>
            <a:cxnLst/>
            <a:rect l="0" t="0" r="0" b="0"/>
            <a:pathLst>
              <a:path w="5285306" h="168394">
                <a:moveTo>
                  <a:pt x="0" y="20994"/>
                </a:moveTo>
                <a:lnTo>
                  <a:pt x="58616" y="20994"/>
                </a:lnTo>
                <a:lnTo>
                  <a:pt x="112790" y="20994"/>
                </a:lnTo>
                <a:lnTo>
                  <a:pt x="171671" y="17875"/>
                </a:lnTo>
                <a:lnTo>
                  <a:pt x="225170" y="12661"/>
                </a:lnTo>
                <a:lnTo>
                  <a:pt x="285476" y="7997"/>
                </a:lnTo>
                <a:lnTo>
                  <a:pt x="341558" y="2325"/>
                </a:lnTo>
                <a:lnTo>
                  <a:pt x="397170" y="645"/>
                </a:lnTo>
                <a:lnTo>
                  <a:pt x="456151" y="147"/>
                </a:lnTo>
                <a:lnTo>
                  <a:pt x="515741" y="0"/>
                </a:lnTo>
                <a:lnTo>
                  <a:pt x="561451" y="1135"/>
                </a:lnTo>
                <a:lnTo>
                  <a:pt x="613492" y="7181"/>
                </a:lnTo>
                <a:lnTo>
                  <a:pt x="672998" y="9817"/>
                </a:lnTo>
                <a:lnTo>
                  <a:pt x="729812" y="10338"/>
                </a:lnTo>
                <a:lnTo>
                  <a:pt x="787265" y="11610"/>
                </a:lnTo>
                <a:lnTo>
                  <a:pt x="836637" y="17694"/>
                </a:lnTo>
                <a:lnTo>
                  <a:pt x="887141" y="20016"/>
                </a:lnTo>
                <a:lnTo>
                  <a:pt x="949840" y="23921"/>
                </a:lnTo>
                <a:lnTo>
                  <a:pt x="1012615" y="30021"/>
                </a:lnTo>
                <a:lnTo>
                  <a:pt x="1061465" y="36667"/>
                </a:lnTo>
                <a:lnTo>
                  <a:pt x="1112984" y="40456"/>
                </a:lnTo>
                <a:lnTo>
                  <a:pt x="1165293" y="47168"/>
                </a:lnTo>
                <a:lnTo>
                  <a:pt x="1217837" y="50976"/>
                </a:lnTo>
                <a:lnTo>
                  <a:pt x="1270451" y="52105"/>
                </a:lnTo>
                <a:lnTo>
                  <a:pt x="1328674" y="52439"/>
                </a:lnTo>
                <a:lnTo>
                  <a:pt x="1384789" y="58127"/>
                </a:lnTo>
                <a:lnTo>
                  <a:pt x="1438461" y="61633"/>
                </a:lnTo>
                <a:lnTo>
                  <a:pt x="1496998" y="68260"/>
                </a:lnTo>
                <a:lnTo>
                  <a:pt x="1553206" y="72044"/>
                </a:lnTo>
                <a:lnTo>
                  <a:pt x="1612495" y="73165"/>
                </a:lnTo>
                <a:lnTo>
                  <a:pt x="1674515" y="73497"/>
                </a:lnTo>
                <a:lnTo>
                  <a:pt x="1737345" y="79185"/>
                </a:lnTo>
                <a:lnTo>
                  <a:pt x="1800415" y="82690"/>
                </a:lnTo>
                <a:lnTo>
                  <a:pt x="1863556" y="83728"/>
                </a:lnTo>
                <a:lnTo>
                  <a:pt x="1926718" y="84036"/>
                </a:lnTo>
                <a:lnTo>
                  <a:pt x="1989887" y="89716"/>
                </a:lnTo>
                <a:lnTo>
                  <a:pt x="2035120" y="92481"/>
                </a:lnTo>
                <a:lnTo>
                  <a:pt x="2081349" y="93711"/>
                </a:lnTo>
                <a:lnTo>
                  <a:pt x="2125293" y="94257"/>
                </a:lnTo>
                <a:lnTo>
                  <a:pt x="2171340" y="94499"/>
                </a:lnTo>
                <a:lnTo>
                  <a:pt x="2219101" y="95777"/>
                </a:lnTo>
                <a:lnTo>
                  <a:pt x="2267624" y="100245"/>
                </a:lnTo>
                <a:lnTo>
                  <a:pt x="2316486" y="103010"/>
                </a:lnTo>
                <a:lnTo>
                  <a:pt x="2365498" y="104239"/>
                </a:lnTo>
                <a:lnTo>
                  <a:pt x="2414578" y="104785"/>
                </a:lnTo>
                <a:lnTo>
                  <a:pt x="2463687" y="105028"/>
                </a:lnTo>
                <a:lnTo>
                  <a:pt x="2512809" y="106306"/>
                </a:lnTo>
                <a:lnTo>
                  <a:pt x="2561938" y="110773"/>
                </a:lnTo>
                <a:lnTo>
                  <a:pt x="2611069" y="113539"/>
                </a:lnTo>
                <a:lnTo>
                  <a:pt x="2661370" y="114768"/>
                </a:lnTo>
                <a:lnTo>
                  <a:pt x="2714923" y="115314"/>
                </a:lnTo>
                <a:lnTo>
                  <a:pt x="2766799" y="115557"/>
                </a:lnTo>
                <a:lnTo>
                  <a:pt x="2818322" y="116834"/>
                </a:lnTo>
                <a:lnTo>
                  <a:pt x="2872416" y="121302"/>
                </a:lnTo>
                <a:lnTo>
                  <a:pt x="2924534" y="124067"/>
                </a:lnTo>
                <a:lnTo>
                  <a:pt x="2977333" y="126466"/>
                </a:lnTo>
                <a:lnTo>
                  <a:pt x="3035895" y="131432"/>
                </a:lnTo>
                <a:lnTo>
                  <a:pt x="3093897" y="134419"/>
                </a:lnTo>
                <a:lnTo>
                  <a:pt x="3152042" y="136916"/>
                </a:lnTo>
                <a:lnTo>
                  <a:pt x="3212979" y="141925"/>
                </a:lnTo>
                <a:lnTo>
                  <a:pt x="3272037" y="144931"/>
                </a:lnTo>
                <a:lnTo>
                  <a:pt x="3330651" y="146267"/>
                </a:lnTo>
                <a:lnTo>
                  <a:pt x="3391796" y="146861"/>
                </a:lnTo>
                <a:lnTo>
                  <a:pt x="3424012" y="147020"/>
                </a:lnTo>
                <a:lnTo>
                  <a:pt x="3457187" y="147125"/>
                </a:lnTo>
                <a:lnTo>
                  <a:pt x="3491002" y="147195"/>
                </a:lnTo>
                <a:lnTo>
                  <a:pt x="3524074" y="147242"/>
                </a:lnTo>
                <a:lnTo>
                  <a:pt x="3556650" y="147274"/>
                </a:lnTo>
                <a:lnTo>
                  <a:pt x="3588896" y="147294"/>
                </a:lnTo>
                <a:lnTo>
                  <a:pt x="3622092" y="147308"/>
                </a:lnTo>
                <a:lnTo>
                  <a:pt x="3655921" y="147318"/>
                </a:lnTo>
                <a:lnTo>
                  <a:pt x="3690172" y="147324"/>
                </a:lnTo>
                <a:lnTo>
                  <a:pt x="3724704" y="147328"/>
                </a:lnTo>
                <a:lnTo>
                  <a:pt x="3759424" y="147331"/>
                </a:lnTo>
                <a:lnTo>
                  <a:pt x="3794268" y="147333"/>
                </a:lnTo>
                <a:lnTo>
                  <a:pt x="3829197" y="147334"/>
                </a:lnTo>
                <a:lnTo>
                  <a:pt x="3864181" y="147335"/>
                </a:lnTo>
                <a:lnTo>
                  <a:pt x="3899202" y="147335"/>
                </a:lnTo>
                <a:lnTo>
                  <a:pt x="3935417" y="146166"/>
                </a:lnTo>
                <a:lnTo>
                  <a:pt x="3972428" y="144216"/>
                </a:lnTo>
                <a:lnTo>
                  <a:pt x="4009971" y="141747"/>
                </a:lnTo>
                <a:lnTo>
                  <a:pt x="4047868" y="140101"/>
                </a:lnTo>
                <a:lnTo>
                  <a:pt x="4086001" y="139003"/>
                </a:lnTo>
                <a:lnTo>
                  <a:pt x="4124291" y="138272"/>
                </a:lnTo>
                <a:lnTo>
                  <a:pt x="4163855" y="136614"/>
                </a:lnTo>
                <a:lnTo>
                  <a:pt x="4204270" y="134339"/>
                </a:lnTo>
                <a:lnTo>
                  <a:pt x="4245250" y="131652"/>
                </a:lnTo>
                <a:lnTo>
                  <a:pt x="4286609" y="129861"/>
                </a:lnTo>
                <a:lnTo>
                  <a:pt x="4328219" y="128667"/>
                </a:lnTo>
                <a:lnTo>
                  <a:pt x="4369998" y="127871"/>
                </a:lnTo>
                <a:lnTo>
                  <a:pt x="4413058" y="127340"/>
                </a:lnTo>
                <a:lnTo>
                  <a:pt x="4456972" y="126987"/>
                </a:lnTo>
                <a:lnTo>
                  <a:pt x="4501456" y="126751"/>
                </a:lnTo>
                <a:lnTo>
                  <a:pt x="4546320" y="126594"/>
                </a:lnTo>
                <a:lnTo>
                  <a:pt x="4591437" y="126489"/>
                </a:lnTo>
                <a:lnTo>
                  <a:pt x="4636723" y="126419"/>
                </a:lnTo>
                <a:lnTo>
                  <a:pt x="4682121" y="126372"/>
                </a:lnTo>
                <a:lnTo>
                  <a:pt x="4727595" y="126341"/>
                </a:lnTo>
                <a:lnTo>
                  <a:pt x="4773119" y="126321"/>
                </a:lnTo>
                <a:lnTo>
                  <a:pt x="4817506" y="127476"/>
                </a:lnTo>
                <a:lnTo>
                  <a:pt x="4861135" y="129417"/>
                </a:lnTo>
                <a:lnTo>
                  <a:pt x="4904260" y="131881"/>
                </a:lnTo>
                <a:lnTo>
                  <a:pt x="4947047" y="134693"/>
                </a:lnTo>
                <a:lnTo>
                  <a:pt x="4989610" y="137738"/>
                </a:lnTo>
                <a:lnTo>
                  <a:pt x="5032023" y="140937"/>
                </a:lnTo>
                <a:lnTo>
                  <a:pt x="5071997" y="144240"/>
                </a:lnTo>
                <a:lnTo>
                  <a:pt x="5110345" y="147612"/>
                </a:lnTo>
                <a:lnTo>
                  <a:pt x="5147608" y="151030"/>
                </a:lnTo>
                <a:lnTo>
                  <a:pt x="5207729" y="157947"/>
                </a:lnTo>
                <a:lnTo>
                  <a:pt x="5262320" y="165298"/>
                </a:lnTo>
                <a:lnTo>
                  <a:pt x="5285305" y="168393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5" name="Group 74"/>
          <p:cNvGrpSpPr/>
          <p:nvPr/>
        </p:nvGrpSpPr>
        <p:grpSpPr>
          <a:xfrm>
            <a:off x="2318838" y="2358383"/>
            <a:ext cx="2376872" cy="494578"/>
            <a:chOff x="2318838" y="2358383"/>
            <a:chExt cx="2376872" cy="494578"/>
          </a:xfrm>
        </p:grpSpPr>
        <p:sp>
          <p:nvSpPr>
            <p:cNvPr id="63" name="Freeform 62"/>
            <p:cNvSpPr/>
            <p:nvPr/>
          </p:nvSpPr>
          <p:spPr>
            <a:xfrm>
              <a:off x="2318838" y="2358383"/>
              <a:ext cx="271173" cy="467237"/>
            </a:xfrm>
            <a:custGeom>
              <a:avLst/>
              <a:gdLst/>
              <a:ahLst/>
              <a:cxnLst/>
              <a:rect l="0" t="0" r="0" b="0"/>
              <a:pathLst>
                <a:path w="271173" h="467237">
                  <a:moveTo>
                    <a:pt x="271172" y="0"/>
                  </a:moveTo>
                  <a:lnTo>
                    <a:pt x="271172" y="58617"/>
                  </a:lnTo>
                  <a:lnTo>
                    <a:pt x="270002" y="104602"/>
                  </a:lnTo>
                  <a:lnTo>
                    <a:pt x="268052" y="104830"/>
                  </a:lnTo>
                  <a:lnTo>
                    <a:pt x="262766" y="95724"/>
                  </a:lnTo>
                  <a:lnTo>
                    <a:pt x="240834" y="51383"/>
                  </a:lnTo>
                  <a:lnTo>
                    <a:pt x="224933" y="37265"/>
                  </a:lnTo>
                  <a:lnTo>
                    <a:pt x="215779" y="31862"/>
                  </a:lnTo>
                  <a:lnTo>
                    <a:pt x="196250" y="28979"/>
                  </a:lnTo>
                  <a:lnTo>
                    <a:pt x="175872" y="32767"/>
                  </a:lnTo>
                  <a:lnTo>
                    <a:pt x="144669" y="49223"/>
                  </a:lnTo>
                  <a:lnTo>
                    <a:pt x="82574" y="104777"/>
                  </a:lnTo>
                  <a:lnTo>
                    <a:pt x="53764" y="138850"/>
                  </a:lnTo>
                  <a:lnTo>
                    <a:pt x="26845" y="192893"/>
                  </a:lnTo>
                  <a:lnTo>
                    <a:pt x="6101" y="251922"/>
                  </a:lnTo>
                  <a:lnTo>
                    <a:pt x="0" y="302631"/>
                  </a:lnTo>
                  <a:lnTo>
                    <a:pt x="3781" y="349112"/>
                  </a:lnTo>
                  <a:lnTo>
                    <a:pt x="17900" y="386930"/>
                  </a:lnTo>
                  <a:lnTo>
                    <a:pt x="42490" y="414773"/>
                  </a:lnTo>
                  <a:lnTo>
                    <a:pt x="100909" y="449230"/>
                  </a:lnTo>
                  <a:lnTo>
                    <a:pt x="144473" y="466073"/>
                  </a:lnTo>
                  <a:lnTo>
                    <a:pt x="165728" y="467236"/>
                  </a:lnTo>
                  <a:lnTo>
                    <a:pt x="207970" y="458451"/>
                  </a:lnTo>
                  <a:lnTo>
                    <a:pt x="214999" y="454203"/>
                  </a:lnTo>
                  <a:lnTo>
                    <a:pt x="219685" y="449031"/>
                  </a:lnTo>
                  <a:lnTo>
                    <a:pt x="229058" y="4316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2681711" y="2463668"/>
              <a:ext cx="231767" cy="246579"/>
            </a:xfrm>
            <a:custGeom>
              <a:avLst/>
              <a:gdLst/>
              <a:ahLst/>
              <a:cxnLst/>
              <a:rect l="0" t="0" r="0" b="0"/>
              <a:pathLst>
                <a:path w="231767" h="246579">
                  <a:moveTo>
                    <a:pt x="129397" y="10529"/>
                  </a:moveTo>
                  <a:lnTo>
                    <a:pt x="68287" y="56020"/>
                  </a:lnTo>
                  <a:lnTo>
                    <a:pt x="27639" y="106645"/>
                  </a:lnTo>
                  <a:lnTo>
                    <a:pt x="2322" y="156117"/>
                  </a:lnTo>
                  <a:lnTo>
                    <a:pt x="0" y="181299"/>
                  </a:lnTo>
                  <a:lnTo>
                    <a:pt x="4037" y="206919"/>
                  </a:lnTo>
                  <a:lnTo>
                    <a:pt x="13630" y="230004"/>
                  </a:lnTo>
                  <a:lnTo>
                    <a:pt x="21804" y="237564"/>
                  </a:lnTo>
                  <a:lnTo>
                    <a:pt x="43363" y="245964"/>
                  </a:lnTo>
                  <a:lnTo>
                    <a:pt x="65424" y="246578"/>
                  </a:lnTo>
                  <a:lnTo>
                    <a:pt x="86927" y="241781"/>
                  </a:lnTo>
                  <a:lnTo>
                    <a:pt x="145468" y="213106"/>
                  </a:lnTo>
                  <a:lnTo>
                    <a:pt x="190414" y="170170"/>
                  </a:lnTo>
                  <a:lnTo>
                    <a:pt x="219915" y="126681"/>
                  </a:lnTo>
                  <a:lnTo>
                    <a:pt x="228119" y="104266"/>
                  </a:lnTo>
                  <a:lnTo>
                    <a:pt x="231766" y="78706"/>
                  </a:lnTo>
                  <a:lnTo>
                    <a:pt x="227147" y="54868"/>
                  </a:lnTo>
                  <a:lnTo>
                    <a:pt x="20309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2943553" y="2516310"/>
              <a:ext cx="364645" cy="294799"/>
            </a:xfrm>
            <a:custGeom>
              <a:avLst/>
              <a:gdLst/>
              <a:ahLst/>
              <a:cxnLst/>
              <a:rect l="0" t="0" r="0" b="0"/>
              <a:pathLst>
                <a:path w="364645" h="294799">
                  <a:moveTo>
                    <a:pt x="46540" y="0"/>
                  </a:moveTo>
                  <a:lnTo>
                    <a:pt x="40951" y="58617"/>
                  </a:lnTo>
                  <a:lnTo>
                    <a:pt x="21346" y="112791"/>
                  </a:lnTo>
                  <a:lnTo>
                    <a:pt x="4995" y="165433"/>
                  </a:lnTo>
                  <a:lnTo>
                    <a:pt x="0" y="181151"/>
                  </a:lnTo>
                  <a:lnTo>
                    <a:pt x="35303" y="126816"/>
                  </a:lnTo>
                  <a:lnTo>
                    <a:pt x="79419" y="74932"/>
                  </a:lnTo>
                  <a:lnTo>
                    <a:pt x="120495" y="46171"/>
                  </a:lnTo>
                  <a:lnTo>
                    <a:pt x="130938" y="41309"/>
                  </a:lnTo>
                  <a:lnTo>
                    <a:pt x="141410" y="40408"/>
                  </a:lnTo>
                  <a:lnTo>
                    <a:pt x="162404" y="45645"/>
                  </a:lnTo>
                  <a:lnTo>
                    <a:pt x="180313" y="58891"/>
                  </a:lnTo>
                  <a:lnTo>
                    <a:pt x="188364" y="67337"/>
                  </a:lnTo>
                  <a:lnTo>
                    <a:pt x="197310" y="89199"/>
                  </a:lnTo>
                  <a:lnTo>
                    <a:pt x="200117" y="113344"/>
                  </a:lnTo>
                  <a:lnTo>
                    <a:pt x="193950" y="147837"/>
                  </a:lnTo>
                  <a:lnTo>
                    <a:pt x="170529" y="209011"/>
                  </a:lnTo>
                  <a:lnTo>
                    <a:pt x="153597" y="241694"/>
                  </a:lnTo>
                  <a:lnTo>
                    <a:pt x="150667" y="245357"/>
                  </a:lnTo>
                  <a:lnTo>
                    <a:pt x="149883" y="244290"/>
                  </a:lnTo>
                  <a:lnTo>
                    <a:pt x="157030" y="217361"/>
                  </a:lnTo>
                  <a:lnTo>
                    <a:pt x="186518" y="178247"/>
                  </a:lnTo>
                  <a:lnTo>
                    <a:pt x="246854" y="124155"/>
                  </a:lnTo>
                  <a:lnTo>
                    <a:pt x="267760" y="109382"/>
                  </a:lnTo>
                  <a:lnTo>
                    <a:pt x="291869" y="101257"/>
                  </a:lnTo>
                  <a:lnTo>
                    <a:pt x="317012" y="98816"/>
                  </a:lnTo>
                  <a:lnTo>
                    <a:pt x="339885" y="101630"/>
                  </a:lnTo>
                  <a:lnTo>
                    <a:pt x="348558" y="107528"/>
                  </a:lnTo>
                  <a:lnTo>
                    <a:pt x="361314" y="126559"/>
                  </a:lnTo>
                  <a:lnTo>
                    <a:pt x="364644" y="150615"/>
                  </a:lnTo>
                  <a:lnTo>
                    <a:pt x="354286" y="209608"/>
                  </a:lnTo>
                  <a:lnTo>
                    <a:pt x="338003" y="252494"/>
                  </a:lnTo>
                  <a:lnTo>
                    <a:pt x="320281" y="2947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3364657" y="2641744"/>
              <a:ext cx="354765" cy="200951"/>
            </a:xfrm>
            <a:custGeom>
              <a:avLst/>
              <a:gdLst/>
              <a:ahLst/>
              <a:cxnLst/>
              <a:rect l="0" t="0" r="0" b="0"/>
              <a:pathLst>
                <a:path w="354765" h="200951">
                  <a:moveTo>
                    <a:pt x="14990" y="169364"/>
                  </a:moveTo>
                  <a:lnTo>
                    <a:pt x="20580" y="107272"/>
                  </a:lnTo>
                  <a:lnTo>
                    <a:pt x="36321" y="45360"/>
                  </a:lnTo>
                  <a:lnTo>
                    <a:pt x="39739" y="34052"/>
                  </a:lnTo>
                  <a:lnTo>
                    <a:pt x="40848" y="32363"/>
                  </a:lnTo>
                  <a:lnTo>
                    <a:pt x="38961" y="46084"/>
                  </a:lnTo>
                  <a:lnTo>
                    <a:pt x="12584" y="106462"/>
                  </a:lnTo>
                  <a:lnTo>
                    <a:pt x="0" y="141341"/>
                  </a:lnTo>
                  <a:lnTo>
                    <a:pt x="4959" y="129476"/>
                  </a:lnTo>
                  <a:lnTo>
                    <a:pt x="39117" y="84043"/>
                  </a:lnTo>
                  <a:lnTo>
                    <a:pt x="99488" y="27459"/>
                  </a:lnTo>
                  <a:lnTo>
                    <a:pt x="130883" y="5006"/>
                  </a:lnTo>
                  <a:lnTo>
                    <a:pt x="151896" y="0"/>
                  </a:lnTo>
                  <a:lnTo>
                    <a:pt x="162413" y="303"/>
                  </a:lnTo>
                  <a:lnTo>
                    <a:pt x="170594" y="4014"/>
                  </a:lnTo>
                  <a:lnTo>
                    <a:pt x="182803" y="17496"/>
                  </a:lnTo>
                  <a:lnTo>
                    <a:pt x="185890" y="41426"/>
                  </a:lnTo>
                  <a:lnTo>
                    <a:pt x="178340" y="98859"/>
                  </a:lnTo>
                  <a:lnTo>
                    <a:pt x="167923" y="139840"/>
                  </a:lnTo>
                  <a:lnTo>
                    <a:pt x="168418" y="139153"/>
                  </a:lnTo>
                  <a:lnTo>
                    <a:pt x="183207" y="107245"/>
                  </a:lnTo>
                  <a:lnTo>
                    <a:pt x="231403" y="57769"/>
                  </a:lnTo>
                  <a:lnTo>
                    <a:pt x="264466" y="36213"/>
                  </a:lnTo>
                  <a:lnTo>
                    <a:pt x="303898" y="26187"/>
                  </a:lnTo>
                  <a:lnTo>
                    <a:pt x="325108" y="30081"/>
                  </a:lnTo>
                  <a:lnTo>
                    <a:pt x="334039" y="34395"/>
                  </a:lnTo>
                  <a:lnTo>
                    <a:pt x="347083" y="48547"/>
                  </a:lnTo>
                  <a:lnTo>
                    <a:pt x="352199" y="57234"/>
                  </a:lnTo>
                  <a:lnTo>
                    <a:pt x="354764" y="76245"/>
                  </a:lnTo>
                  <a:lnTo>
                    <a:pt x="343873" y="134702"/>
                  </a:lnTo>
                  <a:lnTo>
                    <a:pt x="330646" y="176165"/>
                  </a:lnTo>
                  <a:lnTo>
                    <a:pt x="320317" y="20095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3837312" y="2726880"/>
              <a:ext cx="16119" cy="115815"/>
            </a:xfrm>
            <a:custGeom>
              <a:avLst/>
              <a:gdLst/>
              <a:ahLst/>
              <a:cxnLst/>
              <a:rect l="0" t="0" r="0" b="0"/>
              <a:pathLst>
                <a:path w="16119" h="115815">
                  <a:moveTo>
                    <a:pt x="5589" y="115814"/>
                  </a:moveTo>
                  <a:lnTo>
                    <a:pt x="0" y="99046"/>
                  </a:lnTo>
                  <a:lnTo>
                    <a:pt x="376" y="81455"/>
                  </a:lnTo>
                  <a:lnTo>
                    <a:pt x="8251" y="18720"/>
                  </a:lnTo>
                  <a:lnTo>
                    <a:pt x="1611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3885015" y="251631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3990300" y="2453139"/>
              <a:ext cx="52644" cy="347442"/>
            </a:xfrm>
            <a:custGeom>
              <a:avLst/>
              <a:gdLst/>
              <a:ahLst/>
              <a:cxnLst/>
              <a:rect l="0" t="0" r="0" b="0"/>
              <a:pathLst>
                <a:path w="52644" h="347442">
                  <a:moveTo>
                    <a:pt x="52643" y="0"/>
                  </a:moveTo>
                  <a:lnTo>
                    <a:pt x="47053" y="62093"/>
                  </a:lnTo>
                  <a:lnTo>
                    <a:pt x="31312" y="125031"/>
                  </a:lnTo>
                  <a:lnTo>
                    <a:pt x="17494" y="185095"/>
                  </a:lnTo>
                  <a:lnTo>
                    <a:pt x="10734" y="246396"/>
                  </a:lnTo>
                  <a:lnTo>
                    <a:pt x="2467" y="304778"/>
                  </a:lnTo>
                  <a:lnTo>
                    <a:pt x="0" y="3474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4000829" y="2621595"/>
              <a:ext cx="115814" cy="21059"/>
            </a:xfrm>
            <a:custGeom>
              <a:avLst/>
              <a:gdLst/>
              <a:ahLst/>
              <a:cxnLst/>
              <a:rect l="0" t="0" r="0" b="0"/>
              <a:pathLst>
                <a:path w="115814" h="21059">
                  <a:moveTo>
                    <a:pt x="0" y="0"/>
                  </a:moveTo>
                  <a:lnTo>
                    <a:pt x="37477" y="8334"/>
                  </a:lnTo>
                  <a:lnTo>
                    <a:pt x="98638" y="18670"/>
                  </a:lnTo>
                  <a:lnTo>
                    <a:pt x="115813" y="2105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4200870" y="2400497"/>
              <a:ext cx="31586" cy="400084"/>
            </a:xfrm>
            <a:custGeom>
              <a:avLst/>
              <a:gdLst/>
              <a:ahLst/>
              <a:cxnLst/>
              <a:rect l="0" t="0" r="0" b="0"/>
              <a:pathLst>
                <a:path w="31586" h="400084">
                  <a:moveTo>
                    <a:pt x="31585" y="0"/>
                  </a:moveTo>
                  <a:lnTo>
                    <a:pt x="20133" y="54144"/>
                  </a:lnTo>
                  <a:lnTo>
                    <a:pt x="12426" y="114680"/>
                  </a:lnTo>
                  <a:lnTo>
                    <a:pt x="10903" y="175728"/>
                  </a:lnTo>
                  <a:lnTo>
                    <a:pt x="10639" y="225723"/>
                  </a:lnTo>
                  <a:lnTo>
                    <a:pt x="9392" y="277581"/>
                  </a:lnTo>
                  <a:lnTo>
                    <a:pt x="3303" y="328821"/>
                  </a:lnTo>
                  <a:lnTo>
                    <a:pt x="653" y="379291"/>
                  </a:lnTo>
                  <a:lnTo>
                    <a:pt x="0" y="4000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4190342" y="2636961"/>
              <a:ext cx="221099" cy="26749"/>
            </a:xfrm>
            <a:custGeom>
              <a:avLst/>
              <a:gdLst/>
              <a:ahLst/>
              <a:cxnLst/>
              <a:rect l="0" t="0" r="0" b="0"/>
              <a:pathLst>
                <a:path w="221099" h="26749">
                  <a:moveTo>
                    <a:pt x="0" y="26748"/>
                  </a:moveTo>
                  <a:lnTo>
                    <a:pt x="54144" y="15296"/>
                  </a:lnTo>
                  <a:lnTo>
                    <a:pt x="109091" y="7589"/>
                  </a:lnTo>
                  <a:lnTo>
                    <a:pt x="163835" y="0"/>
                  </a:lnTo>
                  <a:lnTo>
                    <a:pt x="221098" y="569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4334454" y="2640552"/>
              <a:ext cx="162577" cy="212409"/>
            </a:xfrm>
            <a:custGeom>
              <a:avLst/>
              <a:gdLst/>
              <a:ahLst/>
              <a:cxnLst/>
              <a:rect l="0" t="0" r="0" b="0"/>
              <a:pathLst>
                <a:path w="162577" h="212409">
                  <a:moveTo>
                    <a:pt x="108572" y="86328"/>
                  </a:moveTo>
                  <a:lnTo>
                    <a:pt x="132618" y="68348"/>
                  </a:lnTo>
                  <a:lnTo>
                    <a:pt x="152871" y="42006"/>
                  </a:lnTo>
                  <a:lnTo>
                    <a:pt x="162576" y="22176"/>
                  </a:lnTo>
                  <a:lnTo>
                    <a:pt x="162122" y="14314"/>
                  </a:lnTo>
                  <a:lnTo>
                    <a:pt x="158310" y="7903"/>
                  </a:lnTo>
                  <a:lnTo>
                    <a:pt x="152259" y="2460"/>
                  </a:lnTo>
                  <a:lnTo>
                    <a:pt x="144716" y="0"/>
                  </a:lnTo>
                  <a:lnTo>
                    <a:pt x="126975" y="387"/>
                  </a:lnTo>
                  <a:lnTo>
                    <a:pt x="107392" y="10698"/>
                  </a:lnTo>
                  <a:lnTo>
                    <a:pt x="66225" y="45913"/>
                  </a:lnTo>
                  <a:lnTo>
                    <a:pt x="25238" y="105414"/>
                  </a:lnTo>
                  <a:lnTo>
                    <a:pt x="2034" y="149110"/>
                  </a:lnTo>
                  <a:lnTo>
                    <a:pt x="0" y="173503"/>
                  </a:lnTo>
                  <a:lnTo>
                    <a:pt x="1096" y="186559"/>
                  </a:lnTo>
                  <a:lnTo>
                    <a:pt x="5335" y="196432"/>
                  </a:lnTo>
                  <a:lnTo>
                    <a:pt x="19405" y="210523"/>
                  </a:lnTo>
                  <a:lnTo>
                    <a:pt x="29240" y="212408"/>
                  </a:lnTo>
                  <a:lnTo>
                    <a:pt x="52646" y="208265"/>
                  </a:lnTo>
                  <a:lnTo>
                    <a:pt x="108139" y="180043"/>
                  </a:lnTo>
                  <a:lnTo>
                    <a:pt x="161214" y="1494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4560113" y="2632443"/>
              <a:ext cx="135597" cy="169093"/>
            </a:xfrm>
            <a:custGeom>
              <a:avLst/>
              <a:gdLst/>
              <a:ahLst/>
              <a:cxnLst/>
              <a:rect l="0" t="0" r="0" b="0"/>
              <a:pathLst>
                <a:path w="135597" h="169093">
                  <a:moveTo>
                    <a:pt x="93483" y="41795"/>
                  </a:moveTo>
                  <a:lnTo>
                    <a:pt x="104661" y="30617"/>
                  </a:lnTo>
                  <a:lnTo>
                    <a:pt x="106784" y="23814"/>
                  </a:lnTo>
                  <a:lnTo>
                    <a:pt x="106023" y="6898"/>
                  </a:lnTo>
                  <a:lnTo>
                    <a:pt x="101843" y="2152"/>
                  </a:lnTo>
                  <a:lnTo>
                    <a:pt x="95547" y="159"/>
                  </a:lnTo>
                  <a:lnTo>
                    <a:pt x="87840" y="0"/>
                  </a:lnTo>
                  <a:lnTo>
                    <a:pt x="60225" y="10954"/>
                  </a:lnTo>
                  <a:lnTo>
                    <a:pt x="35405" y="29017"/>
                  </a:lnTo>
                  <a:lnTo>
                    <a:pt x="13234" y="54777"/>
                  </a:lnTo>
                  <a:lnTo>
                    <a:pt x="5174" y="80710"/>
                  </a:lnTo>
                  <a:lnTo>
                    <a:pt x="0" y="139429"/>
                  </a:lnTo>
                  <a:lnTo>
                    <a:pt x="3085" y="150168"/>
                  </a:lnTo>
                  <a:lnTo>
                    <a:pt x="8651" y="158497"/>
                  </a:lnTo>
                  <a:lnTo>
                    <a:pt x="15871" y="165220"/>
                  </a:lnTo>
                  <a:lnTo>
                    <a:pt x="24194" y="168532"/>
                  </a:lnTo>
                  <a:lnTo>
                    <a:pt x="42801" y="169092"/>
                  </a:lnTo>
                  <a:lnTo>
                    <a:pt x="59649" y="162323"/>
                  </a:lnTo>
                  <a:lnTo>
                    <a:pt x="74936" y="150345"/>
                  </a:lnTo>
                  <a:lnTo>
                    <a:pt x="121890" y="94937"/>
                  </a:lnTo>
                  <a:lnTo>
                    <a:pt x="135596" y="7338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6" name="Freeform 75"/>
          <p:cNvSpPr/>
          <p:nvPr/>
        </p:nvSpPr>
        <p:spPr>
          <a:xfrm>
            <a:off x="7233077" y="3126963"/>
            <a:ext cx="1537162" cy="31587"/>
          </a:xfrm>
          <a:custGeom>
            <a:avLst/>
            <a:gdLst/>
            <a:ahLst/>
            <a:cxnLst/>
            <a:rect l="0" t="0" r="0" b="0"/>
            <a:pathLst>
              <a:path w="1537162" h="31587">
                <a:moveTo>
                  <a:pt x="0" y="0"/>
                </a:moveTo>
                <a:lnTo>
                  <a:pt x="49552" y="14654"/>
                </a:lnTo>
                <a:lnTo>
                  <a:pt x="94491" y="13571"/>
                </a:lnTo>
                <a:lnTo>
                  <a:pt x="156029" y="11430"/>
                </a:lnTo>
                <a:lnTo>
                  <a:pt x="209358" y="10796"/>
                </a:lnTo>
                <a:lnTo>
                  <a:pt x="270469" y="17817"/>
                </a:lnTo>
                <a:lnTo>
                  <a:pt x="320475" y="20097"/>
                </a:lnTo>
                <a:lnTo>
                  <a:pt x="372336" y="20773"/>
                </a:lnTo>
                <a:lnTo>
                  <a:pt x="424747" y="20973"/>
                </a:lnTo>
                <a:lnTo>
                  <a:pt x="478491" y="19862"/>
                </a:lnTo>
                <a:lnTo>
                  <a:pt x="537179" y="13814"/>
                </a:lnTo>
                <a:lnTo>
                  <a:pt x="593302" y="11502"/>
                </a:lnTo>
                <a:lnTo>
                  <a:pt x="653866" y="10817"/>
                </a:lnTo>
                <a:lnTo>
                  <a:pt x="716264" y="10615"/>
                </a:lnTo>
                <a:lnTo>
                  <a:pt x="779206" y="9384"/>
                </a:lnTo>
                <a:lnTo>
                  <a:pt x="841140" y="3300"/>
                </a:lnTo>
                <a:lnTo>
                  <a:pt x="898225" y="978"/>
                </a:lnTo>
                <a:lnTo>
                  <a:pt x="959072" y="290"/>
                </a:lnTo>
                <a:lnTo>
                  <a:pt x="1021555" y="86"/>
                </a:lnTo>
                <a:lnTo>
                  <a:pt x="1083351" y="25"/>
                </a:lnTo>
                <a:lnTo>
                  <a:pt x="1139227" y="8"/>
                </a:lnTo>
                <a:lnTo>
                  <a:pt x="1193997" y="2"/>
                </a:lnTo>
                <a:lnTo>
                  <a:pt x="1251819" y="1171"/>
                </a:lnTo>
                <a:lnTo>
                  <a:pt x="1300797" y="7236"/>
                </a:lnTo>
                <a:lnTo>
                  <a:pt x="1351834" y="9553"/>
                </a:lnTo>
                <a:lnTo>
                  <a:pt x="1415242" y="13456"/>
                </a:lnTo>
                <a:lnTo>
                  <a:pt x="1467845" y="19556"/>
                </a:lnTo>
                <a:lnTo>
                  <a:pt x="1524797" y="29193"/>
                </a:lnTo>
                <a:lnTo>
                  <a:pt x="1537161" y="31586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2" name="Group 81"/>
          <p:cNvGrpSpPr/>
          <p:nvPr/>
        </p:nvGrpSpPr>
        <p:grpSpPr>
          <a:xfrm>
            <a:off x="2768994" y="3021678"/>
            <a:ext cx="779110" cy="937038"/>
            <a:chOff x="2768994" y="3021678"/>
            <a:chExt cx="779110" cy="937038"/>
          </a:xfrm>
        </p:grpSpPr>
        <p:sp>
          <p:nvSpPr>
            <p:cNvPr id="77" name="Freeform 76"/>
            <p:cNvSpPr/>
            <p:nvPr/>
          </p:nvSpPr>
          <p:spPr>
            <a:xfrm>
              <a:off x="2768994" y="3042735"/>
              <a:ext cx="589597" cy="915981"/>
            </a:xfrm>
            <a:custGeom>
              <a:avLst/>
              <a:gdLst/>
              <a:ahLst/>
              <a:cxnLst/>
              <a:rect l="0" t="0" r="0" b="0"/>
              <a:pathLst>
                <a:path w="589597" h="915981">
                  <a:moveTo>
                    <a:pt x="0" y="0"/>
                  </a:moveTo>
                  <a:lnTo>
                    <a:pt x="20244" y="43963"/>
                  </a:lnTo>
                  <a:lnTo>
                    <a:pt x="59899" y="105448"/>
                  </a:lnTo>
                  <a:lnTo>
                    <a:pt x="97907" y="161069"/>
                  </a:lnTo>
                  <a:lnTo>
                    <a:pt x="137493" y="214700"/>
                  </a:lnTo>
                  <a:lnTo>
                    <a:pt x="177938" y="276420"/>
                  </a:lnTo>
                  <a:lnTo>
                    <a:pt x="216990" y="335878"/>
                  </a:lnTo>
                  <a:lnTo>
                    <a:pt x="250586" y="394403"/>
                  </a:lnTo>
                  <a:lnTo>
                    <a:pt x="291413" y="453152"/>
                  </a:lnTo>
                  <a:lnTo>
                    <a:pt x="333414" y="515934"/>
                  </a:lnTo>
                  <a:lnTo>
                    <a:pt x="369929" y="579071"/>
                  </a:lnTo>
                  <a:lnTo>
                    <a:pt x="407536" y="642239"/>
                  </a:lnTo>
                  <a:lnTo>
                    <a:pt x="445374" y="701120"/>
                  </a:lnTo>
                  <a:lnTo>
                    <a:pt x="474724" y="749373"/>
                  </a:lnTo>
                  <a:lnTo>
                    <a:pt x="516083" y="812490"/>
                  </a:lnTo>
                  <a:lnTo>
                    <a:pt x="557111" y="872715"/>
                  </a:lnTo>
                  <a:lnTo>
                    <a:pt x="589596" y="91598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2926922" y="3126963"/>
              <a:ext cx="347441" cy="126343"/>
            </a:xfrm>
            <a:custGeom>
              <a:avLst/>
              <a:gdLst/>
              <a:ahLst/>
              <a:cxnLst/>
              <a:rect l="0" t="0" r="0" b="0"/>
              <a:pathLst>
                <a:path w="347441" h="126343">
                  <a:moveTo>
                    <a:pt x="0" y="126342"/>
                  </a:moveTo>
                  <a:lnTo>
                    <a:pt x="58617" y="97034"/>
                  </a:lnTo>
                  <a:lnTo>
                    <a:pt x="113960" y="69947"/>
                  </a:lnTo>
                  <a:lnTo>
                    <a:pt x="176885" y="42066"/>
                  </a:lnTo>
                  <a:lnTo>
                    <a:pt x="206127" y="30395"/>
                  </a:lnTo>
                  <a:lnTo>
                    <a:pt x="259909" y="19782"/>
                  </a:lnTo>
                  <a:lnTo>
                    <a:pt x="322974" y="3008"/>
                  </a:lnTo>
                  <a:lnTo>
                    <a:pt x="34744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3148020" y="3021678"/>
              <a:ext cx="294799" cy="242157"/>
            </a:xfrm>
            <a:custGeom>
              <a:avLst/>
              <a:gdLst/>
              <a:ahLst/>
              <a:cxnLst/>
              <a:rect l="0" t="0" r="0" b="0"/>
              <a:pathLst>
                <a:path w="294799" h="242157">
                  <a:moveTo>
                    <a:pt x="0" y="0"/>
                  </a:moveTo>
                  <a:lnTo>
                    <a:pt x="62258" y="35917"/>
                  </a:lnTo>
                  <a:lnTo>
                    <a:pt x="122878" y="84517"/>
                  </a:lnTo>
                  <a:lnTo>
                    <a:pt x="181696" y="142921"/>
                  </a:lnTo>
                  <a:lnTo>
                    <a:pt x="239275" y="198724"/>
                  </a:lnTo>
                  <a:lnTo>
                    <a:pt x="294798" y="2421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3150643" y="3284241"/>
              <a:ext cx="225562" cy="369148"/>
            </a:xfrm>
            <a:custGeom>
              <a:avLst/>
              <a:gdLst/>
              <a:ahLst/>
              <a:cxnLst/>
              <a:rect l="0" t="0" r="0" b="0"/>
              <a:pathLst>
                <a:path w="225562" h="369148">
                  <a:moveTo>
                    <a:pt x="207947" y="11178"/>
                  </a:moveTo>
                  <a:lnTo>
                    <a:pt x="219126" y="0"/>
                  </a:lnTo>
                  <a:lnTo>
                    <a:pt x="220079" y="217"/>
                  </a:lnTo>
                  <a:lnTo>
                    <a:pt x="214899" y="9816"/>
                  </a:lnTo>
                  <a:lnTo>
                    <a:pt x="159006" y="64625"/>
                  </a:lnTo>
                  <a:lnTo>
                    <a:pt x="95934" y="117997"/>
                  </a:lnTo>
                  <a:lnTo>
                    <a:pt x="39992" y="166188"/>
                  </a:lnTo>
                  <a:lnTo>
                    <a:pt x="0" y="199137"/>
                  </a:lnTo>
                  <a:lnTo>
                    <a:pt x="296" y="198485"/>
                  </a:lnTo>
                  <a:lnTo>
                    <a:pt x="23170" y="180628"/>
                  </a:lnTo>
                  <a:lnTo>
                    <a:pt x="80034" y="150837"/>
                  </a:lnTo>
                  <a:lnTo>
                    <a:pt x="135211" y="132038"/>
                  </a:lnTo>
                  <a:lnTo>
                    <a:pt x="173008" y="129657"/>
                  </a:lnTo>
                  <a:lnTo>
                    <a:pt x="195928" y="133246"/>
                  </a:lnTo>
                  <a:lnTo>
                    <a:pt x="204614" y="139350"/>
                  </a:lnTo>
                  <a:lnTo>
                    <a:pt x="217384" y="158610"/>
                  </a:lnTo>
                  <a:lnTo>
                    <a:pt x="225561" y="195762"/>
                  </a:lnTo>
                  <a:lnTo>
                    <a:pt x="221235" y="219557"/>
                  </a:lnTo>
                  <a:lnTo>
                    <a:pt x="194541" y="281608"/>
                  </a:lnTo>
                  <a:lnTo>
                    <a:pt x="148117" y="342924"/>
                  </a:lnTo>
                  <a:lnTo>
                    <a:pt x="123719" y="36914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3352193" y="3609638"/>
              <a:ext cx="195911" cy="242675"/>
            </a:xfrm>
            <a:custGeom>
              <a:avLst/>
              <a:gdLst/>
              <a:ahLst/>
              <a:cxnLst/>
              <a:rect l="0" t="0" r="0" b="0"/>
              <a:pathLst>
                <a:path w="195911" h="242675">
                  <a:moveTo>
                    <a:pt x="48511" y="106921"/>
                  </a:moveTo>
                  <a:lnTo>
                    <a:pt x="91203" y="103802"/>
                  </a:lnTo>
                  <a:lnTo>
                    <a:pt x="122382" y="92349"/>
                  </a:lnTo>
                  <a:lnTo>
                    <a:pt x="158769" y="67518"/>
                  </a:lnTo>
                  <a:lnTo>
                    <a:pt x="161791" y="59595"/>
                  </a:lnTo>
                  <a:lnTo>
                    <a:pt x="161466" y="50804"/>
                  </a:lnTo>
                  <a:lnTo>
                    <a:pt x="158910" y="41434"/>
                  </a:lnTo>
                  <a:lnTo>
                    <a:pt x="153696" y="34017"/>
                  </a:lnTo>
                  <a:lnTo>
                    <a:pt x="110283" y="4095"/>
                  </a:lnTo>
                  <a:lnTo>
                    <a:pt x="90003" y="0"/>
                  </a:lnTo>
                  <a:lnTo>
                    <a:pt x="79682" y="545"/>
                  </a:lnTo>
                  <a:lnTo>
                    <a:pt x="61975" y="7390"/>
                  </a:lnTo>
                  <a:lnTo>
                    <a:pt x="31544" y="30849"/>
                  </a:lnTo>
                  <a:lnTo>
                    <a:pt x="15668" y="56695"/>
                  </a:lnTo>
                  <a:lnTo>
                    <a:pt x="993" y="106446"/>
                  </a:lnTo>
                  <a:lnTo>
                    <a:pt x="0" y="165145"/>
                  </a:lnTo>
                  <a:lnTo>
                    <a:pt x="10723" y="211229"/>
                  </a:lnTo>
                  <a:lnTo>
                    <a:pt x="23528" y="229710"/>
                  </a:lnTo>
                  <a:lnTo>
                    <a:pt x="31855" y="237913"/>
                  </a:lnTo>
                  <a:lnTo>
                    <a:pt x="43257" y="242212"/>
                  </a:lnTo>
                  <a:lnTo>
                    <a:pt x="84909" y="242674"/>
                  </a:lnTo>
                  <a:lnTo>
                    <a:pt x="142515" y="229144"/>
                  </a:lnTo>
                  <a:lnTo>
                    <a:pt x="195910" y="21220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83" name="Freeform 82"/>
          <p:cNvSpPr/>
          <p:nvPr/>
        </p:nvSpPr>
        <p:spPr>
          <a:xfrm>
            <a:off x="4674653" y="2232041"/>
            <a:ext cx="315855" cy="2095172"/>
          </a:xfrm>
          <a:custGeom>
            <a:avLst/>
            <a:gdLst/>
            <a:ahLst/>
            <a:cxnLst/>
            <a:rect l="0" t="0" r="0" b="0"/>
            <a:pathLst>
              <a:path w="315855" h="2095172">
                <a:moveTo>
                  <a:pt x="315854" y="0"/>
                </a:moveTo>
                <a:lnTo>
                  <a:pt x="299066" y="55045"/>
                </a:lnTo>
                <a:lnTo>
                  <a:pt x="289770" y="114512"/>
                </a:lnTo>
                <a:lnTo>
                  <a:pt x="273541" y="176618"/>
                </a:lnTo>
                <a:lnTo>
                  <a:pt x="259663" y="231809"/>
                </a:lnTo>
                <a:lnTo>
                  <a:pt x="249162" y="281854"/>
                </a:lnTo>
                <a:lnTo>
                  <a:pt x="242369" y="342761"/>
                </a:lnTo>
                <a:lnTo>
                  <a:pt x="234095" y="399852"/>
                </a:lnTo>
                <a:lnTo>
                  <a:pt x="226525" y="456189"/>
                </a:lnTo>
                <a:lnTo>
                  <a:pt x="221000" y="512378"/>
                </a:lnTo>
                <a:lnTo>
                  <a:pt x="209857" y="571657"/>
                </a:lnTo>
                <a:lnTo>
                  <a:pt x="196391" y="633755"/>
                </a:lnTo>
                <a:lnTo>
                  <a:pt x="191550" y="682489"/>
                </a:lnTo>
                <a:lnTo>
                  <a:pt x="182679" y="742953"/>
                </a:lnTo>
                <a:lnTo>
                  <a:pt x="176595" y="796837"/>
                </a:lnTo>
                <a:lnTo>
                  <a:pt x="168357" y="859606"/>
                </a:lnTo>
                <a:lnTo>
                  <a:pt x="159532" y="921077"/>
                </a:lnTo>
                <a:lnTo>
                  <a:pt x="149838" y="977124"/>
                </a:lnTo>
                <a:lnTo>
                  <a:pt x="139778" y="1040188"/>
                </a:lnTo>
                <a:lnTo>
                  <a:pt x="131855" y="1098052"/>
                </a:lnTo>
                <a:lnTo>
                  <a:pt x="126260" y="1154542"/>
                </a:lnTo>
                <a:lnTo>
                  <a:pt x="115104" y="1210761"/>
                </a:lnTo>
                <a:lnTo>
                  <a:pt x="107224" y="1272515"/>
                </a:lnTo>
                <a:lnTo>
                  <a:pt x="98432" y="1333803"/>
                </a:lnTo>
                <a:lnTo>
                  <a:pt x="94675" y="1382670"/>
                </a:lnTo>
                <a:lnTo>
                  <a:pt x="83518" y="1441697"/>
                </a:lnTo>
                <a:lnTo>
                  <a:pt x="75638" y="1498416"/>
                </a:lnTo>
                <a:lnTo>
                  <a:pt x="65677" y="1554681"/>
                </a:lnTo>
                <a:lnTo>
                  <a:pt x="55564" y="1610855"/>
                </a:lnTo>
                <a:lnTo>
                  <a:pt x="47630" y="1667011"/>
                </a:lnTo>
                <a:lnTo>
                  <a:pt x="35968" y="1723164"/>
                </a:lnTo>
                <a:lnTo>
                  <a:pt x="29331" y="1779316"/>
                </a:lnTo>
                <a:lnTo>
                  <a:pt x="22691" y="1841057"/>
                </a:lnTo>
                <a:lnTo>
                  <a:pt x="20210" y="1900003"/>
                </a:lnTo>
                <a:lnTo>
                  <a:pt x="12034" y="1963145"/>
                </a:lnTo>
                <a:lnTo>
                  <a:pt x="9656" y="2017056"/>
                </a:lnTo>
                <a:lnTo>
                  <a:pt x="2254" y="2062713"/>
                </a:lnTo>
                <a:lnTo>
                  <a:pt x="0" y="2095171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9" name="Group 88"/>
          <p:cNvGrpSpPr/>
          <p:nvPr/>
        </p:nvGrpSpPr>
        <p:grpSpPr>
          <a:xfrm>
            <a:off x="5203952" y="2642653"/>
            <a:ext cx="1075214" cy="412198"/>
            <a:chOff x="5203952" y="2642653"/>
            <a:chExt cx="1075214" cy="412198"/>
          </a:xfrm>
        </p:grpSpPr>
        <p:sp>
          <p:nvSpPr>
            <p:cNvPr id="84" name="Freeform 83"/>
            <p:cNvSpPr/>
            <p:nvPr/>
          </p:nvSpPr>
          <p:spPr>
            <a:xfrm>
              <a:off x="5203952" y="2642653"/>
              <a:ext cx="365624" cy="412198"/>
            </a:xfrm>
            <a:custGeom>
              <a:avLst/>
              <a:gdLst/>
              <a:ahLst/>
              <a:cxnLst/>
              <a:rect l="0" t="0" r="0" b="0"/>
              <a:pathLst>
                <a:path w="365624" h="412198">
                  <a:moveTo>
                    <a:pt x="186638" y="0"/>
                  </a:moveTo>
                  <a:lnTo>
                    <a:pt x="129073" y="58735"/>
                  </a:lnTo>
                  <a:lnTo>
                    <a:pt x="79968" y="118562"/>
                  </a:lnTo>
                  <a:lnTo>
                    <a:pt x="46536" y="179225"/>
                  </a:lnTo>
                  <a:lnTo>
                    <a:pt x="26339" y="227384"/>
                  </a:lnTo>
                  <a:lnTo>
                    <a:pt x="5755" y="286941"/>
                  </a:lnTo>
                  <a:lnTo>
                    <a:pt x="0" y="342595"/>
                  </a:lnTo>
                  <a:lnTo>
                    <a:pt x="3472" y="366344"/>
                  </a:lnTo>
                  <a:lnTo>
                    <a:pt x="12035" y="385477"/>
                  </a:lnTo>
                  <a:lnTo>
                    <a:pt x="17594" y="393855"/>
                  </a:lnTo>
                  <a:lnTo>
                    <a:pt x="33129" y="406284"/>
                  </a:lnTo>
                  <a:lnTo>
                    <a:pt x="42185" y="411235"/>
                  </a:lnTo>
                  <a:lnTo>
                    <a:pt x="52901" y="412197"/>
                  </a:lnTo>
                  <a:lnTo>
                    <a:pt x="77287" y="407027"/>
                  </a:lnTo>
                  <a:lnTo>
                    <a:pt x="135103" y="371384"/>
                  </a:lnTo>
                  <a:lnTo>
                    <a:pt x="167923" y="342638"/>
                  </a:lnTo>
                  <a:lnTo>
                    <a:pt x="209933" y="283847"/>
                  </a:lnTo>
                  <a:lnTo>
                    <a:pt x="231632" y="225982"/>
                  </a:lnTo>
                  <a:lnTo>
                    <a:pt x="245006" y="171543"/>
                  </a:lnTo>
                  <a:lnTo>
                    <a:pt x="247216" y="130896"/>
                  </a:lnTo>
                  <a:lnTo>
                    <a:pt x="234968" y="74299"/>
                  </a:lnTo>
                  <a:lnTo>
                    <a:pt x="229980" y="32656"/>
                  </a:lnTo>
                  <a:lnTo>
                    <a:pt x="228914" y="71443"/>
                  </a:lnTo>
                  <a:lnTo>
                    <a:pt x="240226" y="129164"/>
                  </a:lnTo>
                  <a:lnTo>
                    <a:pt x="258123" y="187328"/>
                  </a:lnTo>
                  <a:lnTo>
                    <a:pt x="302733" y="241822"/>
                  </a:lnTo>
                  <a:lnTo>
                    <a:pt x="317784" y="254875"/>
                  </a:lnTo>
                  <a:lnTo>
                    <a:pt x="349804" y="269667"/>
                  </a:lnTo>
                  <a:lnTo>
                    <a:pt x="365623" y="2737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5635784" y="2674238"/>
              <a:ext cx="344403" cy="252081"/>
            </a:xfrm>
            <a:custGeom>
              <a:avLst/>
              <a:gdLst/>
              <a:ahLst/>
              <a:cxnLst/>
              <a:rect l="0" t="0" r="0" b="0"/>
              <a:pathLst>
                <a:path w="344403" h="252081">
                  <a:moveTo>
                    <a:pt x="28547" y="63171"/>
                  </a:moveTo>
                  <a:lnTo>
                    <a:pt x="10589" y="118216"/>
                  </a:lnTo>
                  <a:lnTo>
                    <a:pt x="0" y="169624"/>
                  </a:lnTo>
                  <a:lnTo>
                    <a:pt x="982" y="210916"/>
                  </a:lnTo>
                  <a:lnTo>
                    <a:pt x="3152" y="224839"/>
                  </a:lnTo>
                  <a:lnTo>
                    <a:pt x="8107" y="235290"/>
                  </a:lnTo>
                  <a:lnTo>
                    <a:pt x="22972" y="250023"/>
                  </a:lnTo>
                  <a:lnTo>
                    <a:pt x="30680" y="252080"/>
                  </a:lnTo>
                  <a:lnTo>
                    <a:pt x="38158" y="251111"/>
                  </a:lnTo>
                  <a:lnTo>
                    <a:pt x="72560" y="232746"/>
                  </a:lnTo>
                  <a:lnTo>
                    <a:pt x="111980" y="197013"/>
                  </a:lnTo>
                  <a:lnTo>
                    <a:pt x="156851" y="134390"/>
                  </a:lnTo>
                  <a:lnTo>
                    <a:pt x="180182" y="80501"/>
                  </a:lnTo>
                  <a:lnTo>
                    <a:pt x="161526" y="137957"/>
                  </a:lnTo>
                  <a:lnTo>
                    <a:pt x="160959" y="158410"/>
                  </a:lnTo>
                  <a:lnTo>
                    <a:pt x="170126" y="200137"/>
                  </a:lnTo>
                  <a:lnTo>
                    <a:pt x="185400" y="226066"/>
                  </a:lnTo>
                  <a:lnTo>
                    <a:pt x="192778" y="230259"/>
                  </a:lnTo>
                  <a:lnTo>
                    <a:pt x="210333" y="231799"/>
                  </a:lnTo>
                  <a:lnTo>
                    <a:pt x="226714" y="225464"/>
                  </a:lnTo>
                  <a:lnTo>
                    <a:pt x="234358" y="220500"/>
                  </a:lnTo>
                  <a:lnTo>
                    <a:pt x="245970" y="205624"/>
                  </a:lnTo>
                  <a:lnTo>
                    <a:pt x="275115" y="150040"/>
                  </a:lnTo>
                  <a:lnTo>
                    <a:pt x="315015" y="89515"/>
                  </a:lnTo>
                  <a:lnTo>
                    <a:pt x="333875" y="54209"/>
                  </a:lnTo>
                  <a:lnTo>
                    <a:pt x="34440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5982888" y="2737409"/>
              <a:ext cx="197341" cy="189210"/>
            </a:xfrm>
            <a:custGeom>
              <a:avLst/>
              <a:gdLst/>
              <a:ahLst/>
              <a:cxnLst/>
              <a:rect l="0" t="0" r="0" b="0"/>
              <a:pathLst>
                <a:path w="197341" h="189210">
                  <a:moveTo>
                    <a:pt x="81526" y="0"/>
                  </a:moveTo>
                  <a:lnTo>
                    <a:pt x="36057" y="55045"/>
                  </a:lnTo>
                  <a:lnTo>
                    <a:pt x="6417" y="114512"/>
                  </a:lnTo>
                  <a:lnTo>
                    <a:pt x="0" y="152603"/>
                  </a:lnTo>
                  <a:lnTo>
                    <a:pt x="4738" y="173498"/>
                  </a:lnTo>
                  <a:lnTo>
                    <a:pt x="9278" y="182346"/>
                  </a:lnTo>
                  <a:lnTo>
                    <a:pt x="15813" y="187075"/>
                  </a:lnTo>
                  <a:lnTo>
                    <a:pt x="23680" y="189057"/>
                  </a:lnTo>
                  <a:lnTo>
                    <a:pt x="32433" y="189209"/>
                  </a:lnTo>
                  <a:lnTo>
                    <a:pt x="39439" y="185801"/>
                  </a:lnTo>
                  <a:lnTo>
                    <a:pt x="81345" y="135620"/>
                  </a:lnTo>
                  <a:lnTo>
                    <a:pt x="108970" y="73590"/>
                  </a:lnTo>
                  <a:lnTo>
                    <a:pt x="116340" y="52594"/>
                  </a:lnTo>
                  <a:lnTo>
                    <a:pt x="118774" y="50270"/>
                  </a:lnTo>
                  <a:lnTo>
                    <a:pt x="120396" y="53401"/>
                  </a:lnTo>
                  <a:lnTo>
                    <a:pt x="128588" y="86457"/>
                  </a:lnTo>
                  <a:lnTo>
                    <a:pt x="141047" y="103156"/>
                  </a:lnTo>
                  <a:lnTo>
                    <a:pt x="158283" y="117207"/>
                  </a:lnTo>
                  <a:lnTo>
                    <a:pt x="197340" y="1368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6243399" y="2759918"/>
              <a:ext cx="31603" cy="51191"/>
            </a:xfrm>
            <a:custGeom>
              <a:avLst/>
              <a:gdLst/>
              <a:ahLst/>
              <a:cxnLst/>
              <a:rect l="0" t="0" r="0" b="0"/>
              <a:pathLst>
                <a:path w="31603" h="51191">
                  <a:moveTo>
                    <a:pt x="0" y="51190"/>
                  </a:moveTo>
                  <a:lnTo>
                    <a:pt x="20243" y="7228"/>
                  </a:lnTo>
                  <a:lnTo>
                    <a:pt x="28703" y="825"/>
                  </a:lnTo>
                  <a:lnTo>
                    <a:pt x="3160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6243399" y="2772571"/>
              <a:ext cx="35767" cy="152297"/>
            </a:xfrm>
            <a:custGeom>
              <a:avLst/>
              <a:gdLst/>
              <a:ahLst/>
              <a:cxnLst/>
              <a:rect l="0" t="0" r="0" b="0"/>
              <a:pathLst>
                <a:path w="35767" h="152297">
                  <a:moveTo>
                    <a:pt x="0" y="133294"/>
                  </a:moveTo>
                  <a:lnTo>
                    <a:pt x="0" y="74677"/>
                  </a:lnTo>
                  <a:lnTo>
                    <a:pt x="0" y="29862"/>
                  </a:lnTo>
                  <a:lnTo>
                    <a:pt x="0" y="93342"/>
                  </a:lnTo>
                  <a:lnTo>
                    <a:pt x="0" y="152296"/>
                  </a:lnTo>
                  <a:lnTo>
                    <a:pt x="8332" y="89005"/>
                  </a:lnTo>
                  <a:lnTo>
                    <a:pt x="15684" y="40188"/>
                  </a:lnTo>
                  <a:lnTo>
                    <a:pt x="35766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4" name="Group 93"/>
          <p:cNvGrpSpPr/>
          <p:nvPr/>
        </p:nvGrpSpPr>
        <p:grpSpPr>
          <a:xfrm>
            <a:off x="6243399" y="2495253"/>
            <a:ext cx="652767" cy="462937"/>
            <a:chOff x="6243399" y="2495253"/>
            <a:chExt cx="652767" cy="462937"/>
          </a:xfrm>
        </p:grpSpPr>
        <p:sp>
          <p:nvSpPr>
            <p:cNvPr id="90" name="Freeform 89"/>
            <p:cNvSpPr/>
            <p:nvPr/>
          </p:nvSpPr>
          <p:spPr>
            <a:xfrm>
              <a:off x="6243399" y="2710485"/>
              <a:ext cx="94757" cy="58510"/>
            </a:xfrm>
            <a:custGeom>
              <a:avLst/>
              <a:gdLst/>
              <a:ahLst/>
              <a:cxnLst/>
              <a:rect l="0" t="0" r="0" b="0"/>
              <a:pathLst>
                <a:path w="94757" h="58510">
                  <a:moveTo>
                    <a:pt x="0" y="58509"/>
                  </a:moveTo>
                  <a:lnTo>
                    <a:pt x="9575" y="27227"/>
                  </a:lnTo>
                  <a:lnTo>
                    <a:pt x="20243" y="11071"/>
                  </a:lnTo>
                  <a:lnTo>
                    <a:pt x="28703" y="5827"/>
                  </a:lnTo>
                  <a:lnTo>
                    <a:pt x="50581" y="0"/>
                  </a:lnTo>
                  <a:lnTo>
                    <a:pt x="60627" y="786"/>
                  </a:lnTo>
                  <a:lnTo>
                    <a:pt x="94756" y="1639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6332931" y="2537367"/>
              <a:ext cx="236852" cy="420823"/>
            </a:xfrm>
            <a:custGeom>
              <a:avLst/>
              <a:gdLst/>
              <a:ahLst/>
              <a:cxnLst/>
              <a:rect l="0" t="0" r="0" b="0"/>
              <a:pathLst>
                <a:path w="236852" h="420823">
                  <a:moveTo>
                    <a:pt x="236851" y="0"/>
                  </a:moveTo>
                  <a:lnTo>
                    <a:pt x="220062" y="63451"/>
                  </a:lnTo>
                  <a:lnTo>
                    <a:pt x="216638" y="124665"/>
                  </a:lnTo>
                  <a:lnTo>
                    <a:pt x="210371" y="176574"/>
                  </a:lnTo>
                  <a:lnTo>
                    <a:pt x="205104" y="228075"/>
                  </a:lnTo>
                  <a:lnTo>
                    <a:pt x="202818" y="229259"/>
                  </a:lnTo>
                  <a:lnTo>
                    <a:pt x="165902" y="183203"/>
                  </a:lnTo>
                  <a:lnTo>
                    <a:pt x="146047" y="175011"/>
                  </a:lnTo>
                  <a:lnTo>
                    <a:pt x="134201" y="172826"/>
                  </a:lnTo>
                  <a:lnTo>
                    <a:pt x="108561" y="176638"/>
                  </a:lnTo>
                  <a:lnTo>
                    <a:pt x="83907" y="187300"/>
                  </a:lnTo>
                  <a:lnTo>
                    <a:pt x="49015" y="222742"/>
                  </a:lnTo>
                  <a:lnTo>
                    <a:pt x="19594" y="269127"/>
                  </a:lnTo>
                  <a:lnTo>
                    <a:pt x="6893" y="322179"/>
                  </a:lnTo>
                  <a:lnTo>
                    <a:pt x="0" y="357893"/>
                  </a:lnTo>
                  <a:lnTo>
                    <a:pt x="2122" y="384062"/>
                  </a:lnTo>
                  <a:lnTo>
                    <a:pt x="10084" y="405051"/>
                  </a:lnTo>
                  <a:lnTo>
                    <a:pt x="15484" y="413924"/>
                  </a:lnTo>
                  <a:lnTo>
                    <a:pt x="22592" y="418669"/>
                  </a:lnTo>
                  <a:lnTo>
                    <a:pt x="39849" y="420822"/>
                  </a:lnTo>
                  <a:lnTo>
                    <a:pt x="56098" y="414760"/>
                  </a:lnTo>
                  <a:lnTo>
                    <a:pt x="115961" y="362569"/>
                  </a:lnTo>
                  <a:lnTo>
                    <a:pt x="150440" y="304806"/>
                  </a:lnTo>
                  <a:lnTo>
                    <a:pt x="163152" y="2632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6551476" y="2731441"/>
              <a:ext cx="186763" cy="206478"/>
            </a:xfrm>
            <a:custGeom>
              <a:avLst/>
              <a:gdLst/>
              <a:ahLst/>
              <a:cxnLst/>
              <a:rect l="0" t="0" r="0" b="0"/>
              <a:pathLst>
                <a:path w="186763" h="206478">
                  <a:moveTo>
                    <a:pt x="113062" y="90196"/>
                  </a:moveTo>
                  <a:lnTo>
                    <a:pt x="151436" y="60887"/>
                  </a:lnTo>
                  <a:lnTo>
                    <a:pt x="167067" y="35108"/>
                  </a:lnTo>
                  <a:lnTo>
                    <a:pt x="167783" y="26565"/>
                  </a:lnTo>
                  <a:lnTo>
                    <a:pt x="162339" y="10833"/>
                  </a:lnTo>
                  <a:lnTo>
                    <a:pt x="155272" y="5702"/>
                  </a:lnTo>
                  <a:lnTo>
                    <a:pt x="134943" y="0"/>
                  </a:lnTo>
                  <a:lnTo>
                    <a:pt x="102778" y="2380"/>
                  </a:lnTo>
                  <a:lnTo>
                    <a:pt x="81585" y="13732"/>
                  </a:lnTo>
                  <a:lnTo>
                    <a:pt x="61638" y="31645"/>
                  </a:lnTo>
                  <a:lnTo>
                    <a:pt x="16382" y="92816"/>
                  </a:lnTo>
                  <a:lnTo>
                    <a:pt x="6532" y="112417"/>
                  </a:lnTo>
                  <a:lnTo>
                    <a:pt x="0" y="148773"/>
                  </a:lnTo>
                  <a:lnTo>
                    <a:pt x="4710" y="172382"/>
                  </a:lnTo>
                  <a:lnTo>
                    <a:pt x="9242" y="183591"/>
                  </a:lnTo>
                  <a:lnTo>
                    <a:pt x="16943" y="192234"/>
                  </a:lnTo>
                  <a:lnTo>
                    <a:pt x="37977" y="204956"/>
                  </a:lnTo>
                  <a:lnTo>
                    <a:pt x="50138" y="206477"/>
                  </a:lnTo>
                  <a:lnTo>
                    <a:pt x="111477" y="191802"/>
                  </a:lnTo>
                  <a:lnTo>
                    <a:pt x="173607" y="157842"/>
                  </a:lnTo>
                  <a:lnTo>
                    <a:pt x="186762" y="14283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6723918" y="2495253"/>
              <a:ext cx="172248" cy="434113"/>
            </a:xfrm>
            <a:custGeom>
              <a:avLst/>
              <a:gdLst/>
              <a:ahLst/>
              <a:cxnLst/>
              <a:rect l="0" t="0" r="0" b="0"/>
              <a:pathLst>
                <a:path w="172248" h="434113">
                  <a:moveTo>
                    <a:pt x="172247" y="0"/>
                  </a:moveTo>
                  <a:lnTo>
                    <a:pt x="154290" y="56215"/>
                  </a:lnTo>
                  <a:lnTo>
                    <a:pt x="143700" y="117906"/>
                  </a:lnTo>
                  <a:lnTo>
                    <a:pt x="138442" y="169076"/>
                  </a:lnTo>
                  <a:lnTo>
                    <a:pt x="132596" y="221283"/>
                  </a:lnTo>
                  <a:lnTo>
                    <a:pt x="127743" y="273796"/>
                  </a:lnTo>
                  <a:lnTo>
                    <a:pt x="125136" y="323280"/>
                  </a:lnTo>
                  <a:lnTo>
                    <a:pt x="125533" y="364459"/>
                  </a:lnTo>
                  <a:lnTo>
                    <a:pt x="123410" y="387760"/>
                  </a:lnTo>
                  <a:lnTo>
                    <a:pt x="126366" y="409814"/>
                  </a:lnTo>
                  <a:lnTo>
                    <a:pt x="128791" y="411250"/>
                  </a:lnTo>
                  <a:lnTo>
                    <a:pt x="134606" y="397247"/>
                  </a:lnTo>
                  <a:lnTo>
                    <a:pt x="139466" y="347834"/>
                  </a:lnTo>
                  <a:lnTo>
                    <a:pt x="137306" y="286081"/>
                  </a:lnTo>
                  <a:lnTo>
                    <a:pt x="130982" y="259338"/>
                  </a:lnTo>
                  <a:lnTo>
                    <a:pt x="120372" y="239654"/>
                  </a:lnTo>
                  <a:lnTo>
                    <a:pt x="111928" y="234639"/>
                  </a:lnTo>
                  <a:lnTo>
                    <a:pt x="90066" y="232186"/>
                  </a:lnTo>
                  <a:lnTo>
                    <a:pt x="70992" y="238115"/>
                  </a:lnTo>
                  <a:lnTo>
                    <a:pt x="34093" y="260985"/>
                  </a:lnTo>
                  <a:lnTo>
                    <a:pt x="19989" y="277431"/>
                  </a:lnTo>
                  <a:lnTo>
                    <a:pt x="1402" y="316584"/>
                  </a:lnTo>
                  <a:lnTo>
                    <a:pt x="0" y="337236"/>
                  </a:lnTo>
                  <a:lnTo>
                    <a:pt x="8632" y="379090"/>
                  </a:lnTo>
                  <a:lnTo>
                    <a:pt x="23813" y="410631"/>
                  </a:lnTo>
                  <a:lnTo>
                    <a:pt x="39597" y="425438"/>
                  </a:lnTo>
                  <a:lnTo>
                    <a:pt x="48718" y="431025"/>
                  </a:lnTo>
                  <a:lnTo>
                    <a:pt x="68213" y="434112"/>
                  </a:lnTo>
                  <a:lnTo>
                    <a:pt x="78324" y="433298"/>
                  </a:lnTo>
                  <a:lnTo>
                    <a:pt x="95799" y="423034"/>
                  </a:lnTo>
                  <a:lnTo>
                    <a:pt x="137301" y="379193"/>
                  </a:lnTo>
                  <a:lnTo>
                    <a:pt x="151191" y="3579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3" name="Group 102"/>
          <p:cNvGrpSpPr/>
          <p:nvPr/>
        </p:nvGrpSpPr>
        <p:grpSpPr>
          <a:xfrm>
            <a:off x="6948808" y="2232041"/>
            <a:ext cx="1737203" cy="1112577"/>
            <a:chOff x="6948808" y="2232041"/>
            <a:chExt cx="1737203" cy="1112577"/>
          </a:xfrm>
        </p:grpSpPr>
        <p:sp>
          <p:nvSpPr>
            <p:cNvPr id="95" name="Freeform 94"/>
            <p:cNvSpPr/>
            <p:nvPr/>
          </p:nvSpPr>
          <p:spPr>
            <a:xfrm>
              <a:off x="6948808" y="2232041"/>
              <a:ext cx="157928" cy="894923"/>
            </a:xfrm>
            <a:custGeom>
              <a:avLst/>
              <a:gdLst/>
              <a:ahLst/>
              <a:cxnLst/>
              <a:rect l="0" t="0" r="0" b="0"/>
              <a:pathLst>
                <a:path w="157928" h="894923">
                  <a:moveTo>
                    <a:pt x="157927" y="0"/>
                  </a:moveTo>
                  <a:lnTo>
                    <a:pt x="139970" y="53875"/>
                  </a:lnTo>
                  <a:lnTo>
                    <a:pt x="119287" y="115922"/>
                  </a:lnTo>
                  <a:lnTo>
                    <a:pt x="108397" y="161068"/>
                  </a:lnTo>
                  <a:lnTo>
                    <a:pt x="100311" y="214700"/>
                  </a:lnTo>
                  <a:lnTo>
                    <a:pt x="88618" y="277590"/>
                  </a:lnTo>
                  <a:lnTo>
                    <a:pt x="85095" y="336286"/>
                  </a:lnTo>
                  <a:lnTo>
                    <a:pt x="78810" y="387351"/>
                  </a:lnTo>
                  <a:lnTo>
                    <a:pt x="66039" y="445026"/>
                  </a:lnTo>
                  <a:lnTo>
                    <a:pt x="63738" y="498908"/>
                  </a:lnTo>
                  <a:lnTo>
                    <a:pt x="51793" y="560279"/>
                  </a:lnTo>
                  <a:lnTo>
                    <a:pt x="47585" y="585925"/>
                  </a:lnTo>
                  <a:lnTo>
                    <a:pt x="48178" y="630985"/>
                  </a:lnTo>
                  <a:lnTo>
                    <a:pt x="43312" y="684859"/>
                  </a:lnTo>
                  <a:lnTo>
                    <a:pt x="30818" y="746204"/>
                  </a:lnTo>
                  <a:lnTo>
                    <a:pt x="21172" y="807228"/>
                  </a:lnTo>
                  <a:lnTo>
                    <a:pt x="10447" y="865155"/>
                  </a:lnTo>
                  <a:lnTo>
                    <a:pt x="0" y="89492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7318859" y="2735282"/>
              <a:ext cx="333984" cy="609336"/>
            </a:xfrm>
            <a:custGeom>
              <a:avLst/>
              <a:gdLst/>
              <a:ahLst/>
              <a:cxnLst/>
              <a:rect l="0" t="0" r="0" b="0"/>
              <a:pathLst>
                <a:path w="333984" h="609336">
                  <a:moveTo>
                    <a:pt x="82675" y="107412"/>
                  </a:moveTo>
                  <a:lnTo>
                    <a:pt x="79555" y="156343"/>
                  </a:lnTo>
                  <a:lnTo>
                    <a:pt x="68020" y="215473"/>
                  </a:lnTo>
                  <a:lnTo>
                    <a:pt x="54476" y="273383"/>
                  </a:lnTo>
                  <a:lnTo>
                    <a:pt x="45203" y="322835"/>
                  </a:lnTo>
                  <a:lnTo>
                    <a:pt x="38358" y="385707"/>
                  </a:lnTo>
                  <a:lnTo>
                    <a:pt x="31676" y="443794"/>
                  </a:lnTo>
                  <a:lnTo>
                    <a:pt x="23121" y="495952"/>
                  </a:lnTo>
                  <a:lnTo>
                    <a:pt x="17098" y="550102"/>
                  </a:lnTo>
                  <a:lnTo>
                    <a:pt x="4990" y="605858"/>
                  </a:lnTo>
                  <a:lnTo>
                    <a:pt x="2809" y="609335"/>
                  </a:lnTo>
                  <a:lnTo>
                    <a:pt x="1355" y="605804"/>
                  </a:lnTo>
                  <a:lnTo>
                    <a:pt x="0" y="548473"/>
                  </a:lnTo>
                  <a:lnTo>
                    <a:pt x="5796" y="493510"/>
                  </a:lnTo>
                  <a:lnTo>
                    <a:pt x="9203" y="436281"/>
                  </a:lnTo>
                  <a:lnTo>
                    <a:pt x="20241" y="377485"/>
                  </a:lnTo>
                  <a:lnTo>
                    <a:pt x="30251" y="324304"/>
                  </a:lnTo>
                  <a:lnTo>
                    <a:pt x="40625" y="264093"/>
                  </a:lnTo>
                  <a:lnTo>
                    <a:pt x="51108" y="211158"/>
                  </a:lnTo>
                  <a:lnTo>
                    <a:pt x="64743" y="173247"/>
                  </a:lnTo>
                  <a:lnTo>
                    <a:pt x="90311" y="117817"/>
                  </a:lnTo>
                  <a:lnTo>
                    <a:pt x="125127" y="61287"/>
                  </a:lnTo>
                  <a:lnTo>
                    <a:pt x="150755" y="33174"/>
                  </a:lnTo>
                  <a:lnTo>
                    <a:pt x="186944" y="11196"/>
                  </a:lnTo>
                  <a:lnTo>
                    <a:pt x="213635" y="1088"/>
                  </a:lnTo>
                  <a:lnTo>
                    <a:pt x="260558" y="0"/>
                  </a:lnTo>
                  <a:lnTo>
                    <a:pt x="284956" y="7421"/>
                  </a:lnTo>
                  <a:lnTo>
                    <a:pt x="294738" y="12675"/>
                  </a:lnTo>
                  <a:lnTo>
                    <a:pt x="311846" y="30991"/>
                  </a:lnTo>
                  <a:lnTo>
                    <a:pt x="319684" y="42427"/>
                  </a:lnTo>
                  <a:lnTo>
                    <a:pt x="330714" y="86467"/>
                  </a:lnTo>
                  <a:lnTo>
                    <a:pt x="333983" y="136561"/>
                  </a:lnTo>
                  <a:lnTo>
                    <a:pt x="328508" y="164821"/>
                  </a:lnTo>
                  <a:lnTo>
                    <a:pt x="311518" y="217148"/>
                  </a:lnTo>
                  <a:lnTo>
                    <a:pt x="297857" y="238462"/>
                  </a:lnTo>
                  <a:lnTo>
                    <a:pt x="257587" y="277441"/>
                  </a:lnTo>
                  <a:lnTo>
                    <a:pt x="238792" y="287486"/>
                  </a:lnTo>
                  <a:lnTo>
                    <a:pt x="197301" y="294128"/>
                  </a:lnTo>
                  <a:lnTo>
                    <a:pt x="159142" y="290507"/>
                  </a:lnTo>
                  <a:lnTo>
                    <a:pt x="139667" y="281984"/>
                  </a:lnTo>
                  <a:lnTo>
                    <a:pt x="131198" y="276436"/>
                  </a:lnTo>
                  <a:lnTo>
                    <a:pt x="118668" y="260913"/>
                  </a:lnTo>
                  <a:lnTo>
                    <a:pt x="110370" y="241145"/>
                  </a:lnTo>
                  <a:lnTo>
                    <a:pt x="105043" y="196566"/>
                  </a:lnTo>
                  <a:lnTo>
                    <a:pt x="103732" y="1705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7685803" y="2733481"/>
              <a:ext cx="252685" cy="288198"/>
            </a:xfrm>
            <a:custGeom>
              <a:avLst/>
              <a:gdLst/>
              <a:ahLst/>
              <a:cxnLst/>
              <a:rect l="0" t="0" r="0" b="0"/>
              <a:pathLst>
                <a:path w="252685" h="288198">
                  <a:moveTo>
                    <a:pt x="0" y="288197"/>
                  </a:moveTo>
                  <a:lnTo>
                    <a:pt x="3119" y="245506"/>
                  </a:lnTo>
                  <a:lnTo>
                    <a:pt x="17958" y="192195"/>
                  </a:lnTo>
                  <a:lnTo>
                    <a:pt x="34786" y="139859"/>
                  </a:lnTo>
                  <a:lnTo>
                    <a:pt x="67102" y="78890"/>
                  </a:lnTo>
                  <a:lnTo>
                    <a:pt x="101831" y="30740"/>
                  </a:lnTo>
                  <a:lnTo>
                    <a:pt x="128438" y="13692"/>
                  </a:lnTo>
                  <a:lnTo>
                    <a:pt x="158549" y="1232"/>
                  </a:lnTo>
                  <a:lnTo>
                    <a:pt x="179261" y="0"/>
                  </a:lnTo>
                  <a:lnTo>
                    <a:pt x="198994" y="4522"/>
                  </a:lnTo>
                  <a:lnTo>
                    <a:pt x="215564" y="14331"/>
                  </a:lnTo>
                  <a:lnTo>
                    <a:pt x="227608" y="29608"/>
                  </a:lnTo>
                  <a:lnTo>
                    <a:pt x="252684" y="881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7927958" y="3011150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8012186" y="2705823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7927958" y="2865572"/>
              <a:ext cx="31063" cy="166636"/>
            </a:xfrm>
            <a:custGeom>
              <a:avLst/>
              <a:gdLst/>
              <a:ahLst/>
              <a:cxnLst/>
              <a:rect l="0" t="0" r="0" b="0"/>
              <a:pathLst>
                <a:path w="31063" h="166636">
                  <a:moveTo>
                    <a:pt x="21057" y="124521"/>
                  </a:moveTo>
                  <a:lnTo>
                    <a:pt x="15468" y="107753"/>
                  </a:lnTo>
                  <a:lnTo>
                    <a:pt x="15843" y="90163"/>
                  </a:lnTo>
                  <a:lnTo>
                    <a:pt x="27606" y="31522"/>
                  </a:lnTo>
                  <a:lnTo>
                    <a:pt x="30407" y="0"/>
                  </a:lnTo>
                  <a:lnTo>
                    <a:pt x="31062" y="7567"/>
                  </a:lnTo>
                  <a:lnTo>
                    <a:pt x="22475" y="67763"/>
                  </a:lnTo>
                  <a:lnTo>
                    <a:pt x="9791" y="127099"/>
                  </a:lnTo>
                  <a:lnTo>
                    <a:pt x="0" y="16663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8012186" y="2742724"/>
              <a:ext cx="368499" cy="291690"/>
            </a:xfrm>
            <a:custGeom>
              <a:avLst/>
              <a:gdLst/>
              <a:ahLst/>
              <a:cxnLst/>
              <a:rect l="0" t="0" r="0" b="0"/>
              <a:pathLst>
                <a:path w="368499" h="291690">
                  <a:moveTo>
                    <a:pt x="0" y="5213"/>
                  </a:moveTo>
                  <a:lnTo>
                    <a:pt x="48931" y="5213"/>
                  </a:lnTo>
                  <a:lnTo>
                    <a:pt x="108061" y="5213"/>
                  </a:lnTo>
                  <a:lnTo>
                    <a:pt x="165972" y="4043"/>
                  </a:lnTo>
                  <a:lnTo>
                    <a:pt x="229403" y="0"/>
                  </a:lnTo>
                  <a:lnTo>
                    <a:pt x="287340" y="4184"/>
                  </a:lnTo>
                  <a:lnTo>
                    <a:pt x="324174" y="10498"/>
                  </a:lnTo>
                  <a:lnTo>
                    <a:pt x="330759" y="15755"/>
                  </a:lnTo>
                  <a:lnTo>
                    <a:pt x="333980" y="22770"/>
                  </a:lnTo>
                  <a:lnTo>
                    <a:pt x="334957" y="30956"/>
                  </a:lnTo>
                  <a:lnTo>
                    <a:pt x="332100" y="38753"/>
                  </a:lnTo>
                  <a:lnTo>
                    <a:pt x="319565" y="53655"/>
                  </a:lnTo>
                  <a:lnTo>
                    <a:pt x="261391" y="89350"/>
                  </a:lnTo>
                  <a:lnTo>
                    <a:pt x="206701" y="117500"/>
                  </a:lnTo>
                  <a:lnTo>
                    <a:pt x="153489" y="152610"/>
                  </a:lnTo>
                  <a:lnTo>
                    <a:pt x="95559" y="196112"/>
                  </a:lnTo>
                  <a:lnTo>
                    <a:pt x="32826" y="250783"/>
                  </a:lnTo>
                  <a:lnTo>
                    <a:pt x="16150" y="269943"/>
                  </a:lnTo>
                  <a:lnTo>
                    <a:pt x="14276" y="277626"/>
                  </a:lnTo>
                  <a:lnTo>
                    <a:pt x="16537" y="283918"/>
                  </a:lnTo>
                  <a:lnTo>
                    <a:pt x="21553" y="289283"/>
                  </a:lnTo>
                  <a:lnTo>
                    <a:pt x="29577" y="291689"/>
                  </a:lnTo>
                  <a:lnTo>
                    <a:pt x="76076" y="287146"/>
                  </a:lnTo>
                  <a:lnTo>
                    <a:pt x="135910" y="274983"/>
                  </a:lnTo>
                  <a:lnTo>
                    <a:pt x="186759" y="264780"/>
                  </a:lnTo>
                  <a:lnTo>
                    <a:pt x="249108" y="243616"/>
                  </a:lnTo>
                  <a:lnTo>
                    <a:pt x="298158" y="230789"/>
                  </a:lnTo>
                  <a:lnTo>
                    <a:pt x="339338" y="221919"/>
                  </a:lnTo>
                  <a:lnTo>
                    <a:pt x="368498" y="2263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8416749" y="2776877"/>
              <a:ext cx="269262" cy="209041"/>
            </a:xfrm>
            <a:custGeom>
              <a:avLst/>
              <a:gdLst/>
              <a:ahLst/>
              <a:cxnLst/>
              <a:rect l="0" t="0" r="0" b="0"/>
              <a:pathLst>
                <a:path w="269262" h="209041">
                  <a:moveTo>
                    <a:pt x="48162" y="86874"/>
                  </a:moveTo>
                  <a:lnTo>
                    <a:pt x="97094" y="83754"/>
                  </a:lnTo>
                  <a:lnTo>
                    <a:pt x="150635" y="72220"/>
                  </a:lnTo>
                  <a:lnTo>
                    <a:pt x="207306" y="42660"/>
                  </a:lnTo>
                  <a:lnTo>
                    <a:pt x="212750" y="36341"/>
                  </a:lnTo>
                  <a:lnTo>
                    <a:pt x="215210" y="28619"/>
                  </a:lnTo>
                  <a:lnTo>
                    <a:pt x="215679" y="19961"/>
                  </a:lnTo>
                  <a:lnTo>
                    <a:pt x="212483" y="13019"/>
                  </a:lnTo>
                  <a:lnTo>
                    <a:pt x="199573" y="2187"/>
                  </a:lnTo>
                  <a:lnTo>
                    <a:pt x="191217" y="0"/>
                  </a:lnTo>
                  <a:lnTo>
                    <a:pt x="161519" y="2512"/>
                  </a:lnTo>
                  <a:lnTo>
                    <a:pt x="113275" y="16961"/>
                  </a:lnTo>
                  <a:lnTo>
                    <a:pt x="52882" y="56004"/>
                  </a:lnTo>
                  <a:lnTo>
                    <a:pt x="10642" y="99114"/>
                  </a:lnTo>
                  <a:lnTo>
                    <a:pt x="2240" y="122340"/>
                  </a:lnTo>
                  <a:lnTo>
                    <a:pt x="0" y="135084"/>
                  </a:lnTo>
                  <a:lnTo>
                    <a:pt x="3750" y="155484"/>
                  </a:lnTo>
                  <a:lnTo>
                    <a:pt x="19016" y="180123"/>
                  </a:lnTo>
                  <a:lnTo>
                    <a:pt x="25222" y="187644"/>
                  </a:lnTo>
                  <a:lnTo>
                    <a:pt x="44596" y="199121"/>
                  </a:lnTo>
                  <a:lnTo>
                    <a:pt x="81811" y="209040"/>
                  </a:lnTo>
                  <a:lnTo>
                    <a:pt x="119353" y="208859"/>
                  </a:lnTo>
                  <a:lnTo>
                    <a:pt x="141804" y="203091"/>
                  </a:lnTo>
                  <a:lnTo>
                    <a:pt x="195416" y="179329"/>
                  </a:lnTo>
                  <a:lnTo>
                    <a:pt x="245065" y="157613"/>
                  </a:lnTo>
                  <a:lnTo>
                    <a:pt x="269261" y="13951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4" name="Freeform 103"/>
          <p:cNvSpPr/>
          <p:nvPr/>
        </p:nvSpPr>
        <p:spPr>
          <a:xfrm>
            <a:off x="5211606" y="3105906"/>
            <a:ext cx="11379" cy="57166"/>
          </a:xfrm>
          <a:custGeom>
            <a:avLst/>
            <a:gdLst/>
            <a:ahLst/>
            <a:cxnLst/>
            <a:rect l="0" t="0" r="0" b="0"/>
            <a:pathLst>
              <a:path w="11379" h="57166">
                <a:moveTo>
                  <a:pt x="0" y="0"/>
                </a:moveTo>
                <a:lnTo>
                  <a:pt x="1170" y="17981"/>
                </a:lnTo>
                <a:lnTo>
                  <a:pt x="11378" y="57165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14" name="Group 113"/>
          <p:cNvGrpSpPr/>
          <p:nvPr/>
        </p:nvGrpSpPr>
        <p:grpSpPr>
          <a:xfrm>
            <a:off x="5474818" y="3126963"/>
            <a:ext cx="2084644" cy="1379235"/>
            <a:chOff x="5474818" y="3126963"/>
            <a:chExt cx="2084644" cy="1379235"/>
          </a:xfrm>
        </p:grpSpPr>
        <p:sp>
          <p:nvSpPr>
            <p:cNvPr id="105" name="Freeform 104"/>
            <p:cNvSpPr/>
            <p:nvPr/>
          </p:nvSpPr>
          <p:spPr>
            <a:xfrm>
              <a:off x="5474818" y="3126963"/>
              <a:ext cx="2084644" cy="988315"/>
            </a:xfrm>
            <a:custGeom>
              <a:avLst/>
              <a:gdLst/>
              <a:ahLst/>
              <a:cxnLst/>
              <a:rect l="0" t="0" r="0" b="0"/>
              <a:pathLst>
                <a:path w="2084644" h="988315">
                  <a:moveTo>
                    <a:pt x="0" y="0"/>
                  </a:moveTo>
                  <a:lnTo>
                    <a:pt x="0" y="58617"/>
                  </a:lnTo>
                  <a:lnTo>
                    <a:pt x="7236" y="112791"/>
                  </a:lnTo>
                  <a:lnTo>
                    <a:pt x="9878" y="171672"/>
                  </a:lnTo>
                  <a:lnTo>
                    <a:pt x="10400" y="233693"/>
                  </a:lnTo>
                  <a:lnTo>
                    <a:pt x="16080" y="282412"/>
                  </a:lnTo>
                  <a:lnTo>
                    <a:pt x="21244" y="341701"/>
                  </a:lnTo>
                  <a:lnTo>
                    <a:pt x="35582" y="404917"/>
                  </a:lnTo>
                  <a:lnTo>
                    <a:pt x="41994" y="467242"/>
                  </a:lnTo>
                  <a:lnTo>
                    <a:pt x="53312" y="522707"/>
                  </a:lnTo>
                  <a:lnTo>
                    <a:pt x="63043" y="585814"/>
                  </a:lnTo>
                  <a:lnTo>
                    <a:pt x="77655" y="641741"/>
                  </a:lnTo>
                  <a:lnTo>
                    <a:pt x="86482" y="703149"/>
                  </a:lnTo>
                  <a:lnTo>
                    <a:pt x="100903" y="758924"/>
                  </a:lnTo>
                  <a:lnTo>
                    <a:pt x="110298" y="819720"/>
                  </a:lnTo>
                  <a:lnTo>
                    <a:pt x="118207" y="882001"/>
                  </a:lnTo>
                  <a:lnTo>
                    <a:pt x="128781" y="941618"/>
                  </a:lnTo>
                  <a:lnTo>
                    <a:pt x="142634" y="955840"/>
                  </a:lnTo>
                  <a:lnTo>
                    <a:pt x="163609" y="962941"/>
                  </a:lnTo>
                  <a:lnTo>
                    <a:pt x="215202" y="967500"/>
                  </a:lnTo>
                  <a:lnTo>
                    <a:pt x="269284" y="969570"/>
                  </a:lnTo>
                  <a:lnTo>
                    <a:pt x="331386" y="977658"/>
                  </a:lnTo>
                  <a:lnTo>
                    <a:pt x="386340" y="984922"/>
                  </a:lnTo>
                  <a:lnTo>
                    <a:pt x="439136" y="983757"/>
                  </a:lnTo>
                  <a:lnTo>
                    <a:pt x="463063" y="985877"/>
                  </a:lnTo>
                  <a:lnTo>
                    <a:pt x="516552" y="980826"/>
                  </a:lnTo>
                  <a:lnTo>
                    <a:pt x="555085" y="982767"/>
                  </a:lnTo>
                  <a:lnTo>
                    <a:pt x="605136" y="988314"/>
                  </a:lnTo>
                  <a:lnTo>
                    <a:pt x="626139" y="982833"/>
                  </a:lnTo>
                  <a:lnTo>
                    <a:pt x="658686" y="960251"/>
                  </a:lnTo>
                  <a:lnTo>
                    <a:pt x="715895" y="897065"/>
                  </a:lnTo>
                  <a:lnTo>
                    <a:pt x="770658" y="836850"/>
                  </a:lnTo>
                  <a:lnTo>
                    <a:pt x="833996" y="786221"/>
                  </a:lnTo>
                  <a:lnTo>
                    <a:pt x="857113" y="766269"/>
                  </a:lnTo>
                  <a:lnTo>
                    <a:pt x="907952" y="732513"/>
                  </a:lnTo>
                  <a:lnTo>
                    <a:pt x="930889" y="713310"/>
                  </a:lnTo>
                  <a:lnTo>
                    <a:pt x="992131" y="673157"/>
                  </a:lnTo>
                  <a:lnTo>
                    <a:pt x="1047852" y="631652"/>
                  </a:lnTo>
                  <a:lnTo>
                    <a:pt x="1103664" y="596607"/>
                  </a:lnTo>
                  <a:lnTo>
                    <a:pt x="1139144" y="571657"/>
                  </a:lnTo>
                  <a:lnTo>
                    <a:pt x="1200430" y="547756"/>
                  </a:lnTo>
                  <a:lnTo>
                    <a:pt x="1235008" y="540154"/>
                  </a:lnTo>
                  <a:lnTo>
                    <a:pt x="1288613" y="537586"/>
                  </a:lnTo>
                  <a:lnTo>
                    <a:pt x="1345433" y="537078"/>
                  </a:lnTo>
                  <a:lnTo>
                    <a:pt x="1408648" y="536978"/>
                  </a:lnTo>
                  <a:lnTo>
                    <a:pt x="1466542" y="542548"/>
                  </a:lnTo>
                  <a:lnTo>
                    <a:pt x="1524209" y="546508"/>
                  </a:lnTo>
                  <a:lnTo>
                    <a:pt x="1587592" y="547290"/>
                  </a:lnTo>
                  <a:lnTo>
                    <a:pt x="1634382" y="547425"/>
                  </a:lnTo>
                  <a:lnTo>
                    <a:pt x="1685290" y="547465"/>
                  </a:lnTo>
                  <a:lnTo>
                    <a:pt x="1737419" y="547477"/>
                  </a:lnTo>
                  <a:lnTo>
                    <a:pt x="1786789" y="547481"/>
                  </a:lnTo>
                  <a:lnTo>
                    <a:pt x="1834173" y="547482"/>
                  </a:lnTo>
                  <a:lnTo>
                    <a:pt x="1896997" y="553072"/>
                  </a:lnTo>
                  <a:lnTo>
                    <a:pt x="1954468" y="557035"/>
                  </a:lnTo>
                  <a:lnTo>
                    <a:pt x="2010880" y="560937"/>
                  </a:lnTo>
                  <a:lnTo>
                    <a:pt x="2049919" y="566287"/>
                  </a:lnTo>
                  <a:lnTo>
                    <a:pt x="2084643" y="56853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6096000" y="4064000"/>
              <a:ext cx="1389762" cy="442198"/>
            </a:xfrm>
            <a:custGeom>
              <a:avLst/>
              <a:gdLst/>
              <a:ahLst/>
              <a:cxnLst/>
              <a:rect l="0" t="0" r="0" b="0"/>
              <a:pathLst>
                <a:path w="1389762" h="442198">
                  <a:moveTo>
                    <a:pt x="0" y="0"/>
                  </a:moveTo>
                  <a:lnTo>
                    <a:pt x="19128" y="63427"/>
                  </a:lnTo>
                  <a:lnTo>
                    <a:pt x="49803" y="115847"/>
                  </a:lnTo>
                  <a:lnTo>
                    <a:pt x="84316" y="176793"/>
                  </a:lnTo>
                  <a:lnTo>
                    <a:pt x="119334" y="232508"/>
                  </a:lnTo>
                  <a:lnTo>
                    <a:pt x="148830" y="293296"/>
                  </a:lnTo>
                  <a:lnTo>
                    <a:pt x="180848" y="348772"/>
                  </a:lnTo>
                  <a:lnTo>
                    <a:pt x="218061" y="396074"/>
                  </a:lnTo>
                  <a:lnTo>
                    <a:pt x="226092" y="399750"/>
                  </a:lnTo>
                  <a:lnTo>
                    <a:pt x="285577" y="400270"/>
                  </a:lnTo>
                  <a:lnTo>
                    <a:pt x="343496" y="400120"/>
                  </a:lnTo>
                  <a:lnTo>
                    <a:pt x="399997" y="400090"/>
                  </a:lnTo>
                  <a:lnTo>
                    <a:pt x="461807" y="400084"/>
                  </a:lnTo>
                  <a:lnTo>
                    <a:pt x="523106" y="392847"/>
                  </a:lnTo>
                  <a:lnTo>
                    <a:pt x="574314" y="390530"/>
                  </a:lnTo>
                  <a:lnTo>
                    <a:pt x="632251" y="389843"/>
                  </a:lnTo>
                  <a:lnTo>
                    <a:pt x="688152" y="389640"/>
                  </a:lnTo>
                  <a:lnTo>
                    <a:pt x="745139" y="388410"/>
                  </a:lnTo>
                  <a:lnTo>
                    <a:pt x="806973" y="381226"/>
                  </a:lnTo>
                  <a:lnTo>
                    <a:pt x="868971" y="385049"/>
                  </a:lnTo>
                  <a:lnTo>
                    <a:pt x="925757" y="388664"/>
                  </a:lnTo>
                  <a:lnTo>
                    <a:pt x="982047" y="390460"/>
                  </a:lnTo>
                  <a:lnTo>
                    <a:pt x="1044349" y="396712"/>
                  </a:lnTo>
                  <a:lnTo>
                    <a:pt x="1090406" y="398584"/>
                  </a:lnTo>
                  <a:lnTo>
                    <a:pt x="1140016" y="405228"/>
                  </a:lnTo>
                  <a:lnTo>
                    <a:pt x="1193710" y="409016"/>
                  </a:lnTo>
                  <a:lnTo>
                    <a:pt x="1248484" y="415728"/>
                  </a:lnTo>
                  <a:lnTo>
                    <a:pt x="1301758" y="425125"/>
                  </a:lnTo>
                  <a:lnTo>
                    <a:pt x="1360247" y="437611"/>
                  </a:lnTo>
                  <a:lnTo>
                    <a:pt x="1389761" y="4421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6475026" y="3758673"/>
              <a:ext cx="31586" cy="147400"/>
            </a:xfrm>
            <a:custGeom>
              <a:avLst/>
              <a:gdLst/>
              <a:ahLst/>
              <a:cxnLst/>
              <a:rect l="0" t="0" r="0" b="0"/>
              <a:pathLst>
                <a:path w="31586" h="147400">
                  <a:moveTo>
                    <a:pt x="31585" y="0"/>
                  </a:moveTo>
                  <a:lnTo>
                    <a:pt x="23252" y="37478"/>
                  </a:lnTo>
                  <a:lnTo>
                    <a:pt x="15901" y="88902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6443440" y="4137699"/>
              <a:ext cx="10530" cy="63172"/>
            </a:xfrm>
            <a:custGeom>
              <a:avLst/>
              <a:gdLst/>
              <a:ahLst/>
              <a:cxnLst/>
              <a:rect l="0" t="0" r="0" b="0"/>
              <a:pathLst>
                <a:path w="10530" h="63172">
                  <a:moveTo>
                    <a:pt x="10529" y="0"/>
                  </a:move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6411855" y="4316684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10528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6274984" y="4242984"/>
              <a:ext cx="10530" cy="10530"/>
            </a:xfrm>
            <a:custGeom>
              <a:avLst/>
              <a:gdLst/>
              <a:ahLst/>
              <a:cxnLst/>
              <a:rect l="0" t="0" r="0" b="0"/>
              <a:pathLst>
                <a:path w="10530" h="10530">
                  <a:moveTo>
                    <a:pt x="0" y="0"/>
                  </a:moveTo>
                  <a:lnTo>
                    <a:pt x="10529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6285513" y="4106114"/>
              <a:ext cx="31586" cy="21058"/>
            </a:xfrm>
            <a:custGeom>
              <a:avLst/>
              <a:gdLst/>
              <a:ahLst/>
              <a:cxnLst/>
              <a:rect l="0" t="0" r="0" b="0"/>
              <a:pathLst>
                <a:path w="31586" h="21058">
                  <a:moveTo>
                    <a:pt x="0" y="0"/>
                  </a:moveTo>
                  <a:lnTo>
                    <a:pt x="15641" y="14471"/>
                  </a:lnTo>
                  <a:lnTo>
                    <a:pt x="31585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6317098" y="4011357"/>
              <a:ext cx="10530" cy="10530"/>
            </a:xfrm>
            <a:custGeom>
              <a:avLst/>
              <a:gdLst/>
              <a:ahLst/>
              <a:cxnLst/>
              <a:rect l="0" t="0" r="0" b="0"/>
              <a:pathLst>
                <a:path w="10530" h="10530">
                  <a:moveTo>
                    <a:pt x="10529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6369741" y="3958715"/>
              <a:ext cx="21058" cy="63172"/>
            </a:xfrm>
            <a:custGeom>
              <a:avLst/>
              <a:gdLst/>
              <a:ahLst/>
              <a:cxnLst/>
              <a:rect l="0" t="0" r="0" b="0"/>
              <a:pathLst>
                <a:path w="21058" h="63172">
                  <a:moveTo>
                    <a:pt x="0" y="0"/>
                  </a:moveTo>
                  <a:lnTo>
                    <a:pt x="21057" y="631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3" name="Group 122"/>
          <p:cNvGrpSpPr/>
          <p:nvPr/>
        </p:nvGrpSpPr>
        <p:grpSpPr>
          <a:xfrm>
            <a:off x="6643482" y="3937658"/>
            <a:ext cx="1031793" cy="436257"/>
            <a:chOff x="6643482" y="3937658"/>
            <a:chExt cx="1031793" cy="436257"/>
          </a:xfrm>
        </p:grpSpPr>
        <p:sp>
          <p:nvSpPr>
            <p:cNvPr id="115" name="Freeform 114"/>
            <p:cNvSpPr/>
            <p:nvPr/>
          </p:nvSpPr>
          <p:spPr>
            <a:xfrm>
              <a:off x="6707087" y="3987039"/>
              <a:ext cx="252251" cy="361231"/>
            </a:xfrm>
            <a:custGeom>
              <a:avLst/>
              <a:gdLst/>
              <a:ahLst/>
              <a:cxnLst/>
              <a:rect l="0" t="0" r="0" b="0"/>
              <a:pathLst>
                <a:path w="252251" h="361231">
                  <a:moveTo>
                    <a:pt x="10094" y="361230"/>
                  </a:moveTo>
                  <a:lnTo>
                    <a:pt x="1761" y="323752"/>
                  </a:lnTo>
                  <a:lnTo>
                    <a:pt x="0" y="266740"/>
                  </a:lnTo>
                  <a:lnTo>
                    <a:pt x="8057" y="208728"/>
                  </a:lnTo>
                  <a:lnTo>
                    <a:pt x="29915" y="145785"/>
                  </a:lnTo>
                  <a:lnTo>
                    <a:pt x="63402" y="91899"/>
                  </a:lnTo>
                  <a:lnTo>
                    <a:pt x="100967" y="41017"/>
                  </a:lnTo>
                  <a:lnTo>
                    <a:pt x="137748" y="11975"/>
                  </a:lnTo>
                  <a:lnTo>
                    <a:pt x="158076" y="2065"/>
                  </a:lnTo>
                  <a:lnTo>
                    <a:pt x="181928" y="0"/>
                  </a:lnTo>
                  <a:lnTo>
                    <a:pt x="242264" y="11308"/>
                  </a:lnTo>
                  <a:lnTo>
                    <a:pt x="252250" y="1379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6643482" y="4169285"/>
              <a:ext cx="147399" cy="21058"/>
            </a:xfrm>
            <a:custGeom>
              <a:avLst/>
              <a:gdLst/>
              <a:ahLst/>
              <a:cxnLst/>
              <a:rect l="0" t="0" r="0" b="0"/>
              <a:pathLst>
                <a:path w="147399" h="21058">
                  <a:moveTo>
                    <a:pt x="0" y="0"/>
                  </a:moveTo>
                  <a:lnTo>
                    <a:pt x="54144" y="0"/>
                  </a:lnTo>
                  <a:lnTo>
                    <a:pt x="109091" y="0"/>
                  </a:lnTo>
                  <a:lnTo>
                    <a:pt x="119521" y="2339"/>
                  </a:lnTo>
                  <a:lnTo>
                    <a:pt x="147398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6836967" y="4127171"/>
              <a:ext cx="217127" cy="168456"/>
            </a:xfrm>
            <a:custGeom>
              <a:avLst/>
              <a:gdLst/>
              <a:ahLst/>
              <a:cxnLst/>
              <a:rect l="0" t="0" r="0" b="0"/>
              <a:pathLst>
                <a:path w="217127" h="168456">
                  <a:moveTo>
                    <a:pt x="101313" y="0"/>
                  </a:moveTo>
                  <a:lnTo>
                    <a:pt x="70030" y="9575"/>
                  </a:lnTo>
                  <a:lnTo>
                    <a:pt x="17308" y="52997"/>
                  </a:lnTo>
                  <a:lnTo>
                    <a:pt x="10215" y="59898"/>
                  </a:lnTo>
                  <a:lnTo>
                    <a:pt x="2333" y="80043"/>
                  </a:lnTo>
                  <a:lnTo>
                    <a:pt x="0" y="103425"/>
                  </a:lnTo>
                  <a:lnTo>
                    <a:pt x="2862" y="125515"/>
                  </a:lnTo>
                  <a:lnTo>
                    <a:pt x="8773" y="132810"/>
                  </a:lnTo>
                  <a:lnTo>
                    <a:pt x="27819" y="140915"/>
                  </a:lnTo>
                  <a:lnTo>
                    <a:pt x="37109" y="139567"/>
                  </a:lnTo>
                  <a:lnTo>
                    <a:pt x="53670" y="128710"/>
                  </a:lnTo>
                  <a:lnTo>
                    <a:pt x="76148" y="102867"/>
                  </a:lnTo>
                  <a:lnTo>
                    <a:pt x="84279" y="80033"/>
                  </a:lnTo>
                  <a:lnTo>
                    <a:pt x="86447" y="67393"/>
                  </a:lnTo>
                  <a:lnTo>
                    <a:pt x="89062" y="62476"/>
                  </a:lnTo>
                  <a:lnTo>
                    <a:pt x="91976" y="62708"/>
                  </a:lnTo>
                  <a:lnTo>
                    <a:pt x="138035" y="125975"/>
                  </a:lnTo>
                  <a:lnTo>
                    <a:pt x="166006" y="148590"/>
                  </a:lnTo>
                  <a:lnTo>
                    <a:pt x="200659" y="164185"/>
                  </a:lnTo>
                  <a:lnTo>
                    <a:pt x="217126" y="1684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7106735" y="3937658"/>
              <a:ext cx="42115" cy="400084"/>
            </a:xfrm>
            <a:custGeom>
              <a:avLst/>
              <a:gdLst/>
              <a:ahLst/>
              <a:cxnLst/>
              <a:rect l="0" t="0" r="0" b="0"/>
              <a:pathLst>
                <a:path w="42115" h="400084">
                  <a:moveTo>
                    <a:pt x="42114" y="0"/>
                  </a:moveTo>
                  <a:lnTo>
                    <a:pt x="33781" y="48931"/>
                  </a:lnTo>
                  <a:lnTo>
                    <a:pt x="26431" y="108061"/>
                  </a:lnTo>
                  <a:lnTo>
                    <a:pt x="20949" y="163631"/>
                  </a:lnTo>
                  <a:lnTo>
                    <a:pt x="12132" y="226052"/>
                  </a:lnTo>
                  <a:lnTo>
                    <a:pt x="10846" y="281045"/>
                  </a:lnTo>
                  <a:lnTo>
                    <a:pt x="7472" y="333849"/>
                  </a:lnTo>
                  <a:lnTo>
                    <a:pt x="2214" y="367590"/>
                  </a:lnTo>
                  <a:lnTo>
                    <a:pt x="0" y="4000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7085679" y="4074528"/>
              <a:ext cx="157928" cy="26647"/>
            </a:xfrm>
            <a:custGeom>
              <a:avLst/>
              <a:gdLst/>
              <a:ahLst/>
              <a:cxnLst/>
              <a:rect l="0" t="0" r="0" b="0"/>
              <a:pathLst>
                <a:path w="157928" h="26647">
                  <a:moveTo>
                    <a:pt x="0" y="21057"/>
                  </a:moveTo>
                  <a:lnTo>
                    <a:pt x="16768" y="26646"/>
                  </a:lnTo>
                  <a:lnTo>
                    <a:pt x="34358" y="26271"/>
                  </a:lnTo>
                  <a:lnTo>
                    <a:pt x="85763" y="14508"/>
                  </a:lnTo>
                  <a:lnTo>
                    <a:pt x="131627" y="8195"/>
                  </a:lnTo>
                  <a:lnTo>
                    <a:pt x="15792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7237858" y="3957575"/>
              <a:ext cx="112188" cy="359110"/>
            </a:xfrm>
            <a:custGeom>
              <a:avLst/>
              <a:gdLst/>
              <a:ahLst/>
              <a:cxnLst/>
              <a:rect l="0" t="0" r="0" b="0"/>
              <a:pathLst>
                <a:path w="112188" h="359110">
                  <a:moveTo>
                    <a:pt x="26805" y="211710"/>
                  </a:moveTo>
                  <a:lnTo>
                    <a:pt x="29924" y="149232"/>
                  </a:lnTo>
                  <a:lnTo>
                    <a:pt x="35870" y="92524"/>
                  </a:lnTo>
                  <a:lnTo>
                    <a:pt x="38214" y="30196"/>
                  </a:lnTo>
                  <a:lnTo>
                    <a:pt x="42794" y="4695"/>
                  </a:lnTo>
                  <a:lnTo>
                    <a:pt x="42144" y="0"/>
                  </a:lnTo>
                  <a:lnTo>
                    <a:pt x="39370" y="380"/>
                  </a:lnTo>
                  <a:lnTo>
                    <a:pt x="35182" y="4143"/>
                  </a:lnTo>
                  <a:lnTo>
                    <a:pt x="30528" y="20802"/>
                  </a:lnTo>
                  <a:lnTo>
                    <a:pt x="20060" y="84231"/>
                  </a:lnTo>
                  <a:lnTo>
                    <a:pt x="13904" y="146581"/>
                  </a:lnTo>
                  <a:lnTo>
                    <a:pt x="7359" y="209893"/>
                  </a:lnTo>
                  <a:lnTo>
                    <a:pt x="0" y="253725"/>
                  </a:lnTo>
                  <a:lnTo>
                    <a:pt x="5865" y="238716"/>
                  </a:lnTo>
                  <a:lnTo>
                    <a:pt x="43066" y="182257"/>
                  </a:lnTo>
                  <a:lnTo>
                    <a:pt x="51684" y="174527"/>
                  </a:lnTo>
                  <a:lnTo>
                    <a:pt x="62108" y="170543"/>
                  </a:lnTo>
                  <a:lnTo>
                    <a:pt x="86169" y="169237"/>
                  </a:lnTo>
                  <a:lnTo>
                    <a:pt x="95627" y="172866"/>
                  </a:lnTo>
                  <a:lnTo>
                    <a:pt x="109255" y="186257"/>
                  </a:lnTo>
                  <a:lnTo>
                    <a:pt x="112187" y="194741"/>
                  </a:lnTo>
                  <a:lnTo>
                    <a:pt x="111416" y="249423"/>
                  </a:lnTo>
                  <a:lnTo>
                    <a:pt x="103872" y="303474"/>
                  </a:lnTo>
                  <a:lnTo>
                    <a:pt x="100504" y="35910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7401534" y="4200493"/>
              <a:ext cx="126343" cy="173422"/>
            </a:xfrm>
            <a:custGeom>
              <a:avLst/>
              <a:gdLst/>
              <a:ahLst/>
              <a:cxnLst/>
              <a:rect l="0" t="0" r="0" b="0"/>
              <a:pathLst>
                <a:path w="126343" h="173422">
                  <a:moveTo>
                    <a:pt x="0" y="63548"/>
                  </a:moveTo>
                  <a:lnTo>
                    <a:pt x="5589" y="80315"/>
                  </a:lnTo>
                  <a:lnTo>
                    <a:pt x="10745" y="84085"/>
                  </a:lnTo>
                  <a:lnTo>
                    <a:pt x="17692" y="85428"/>
                  </a:lnTo>
                  <a:lnTo>
                    <a:pt x="25832" y="85154"/>
                  </a:lnTo>
                  <a:lnTo>
                    <a:pt x="54057" y="73589"/>
                  </a:lnTo>
                  <a:lnTo>
                    <a:pt x="84647" y="55345"/>
                  </a:lnTo>
                  <a:lnTo>
                    <a:pt x="99232" y="38845"/>
                  </a:lnTo>
                  <a:lnTo>
                    <a:pt x="104758" y="29532"/>
                  </a:lnTo>
                  <a:lnTo>
                    <a:pt x="106103" y="20984"/>
                  </a:lnTo>
                  <a:lnTo>
                    <a:pt x="104661" y="12945"/>
                  </a:lnTo>
                  <a:lnTo>
                    <a:pt x="101359" y="5246"/>
                  </a:lnTo>
                  <a:lnTo>
                    <a:pt x="95649" y="1284"/>
                  </a:lnTo>
                  <a:lnTo>
                    <a:pt x="79944" y="0"/>
                  </a:lnTo>
                  <a:lnTo>
                    <a:pt x="64387" y="6449"/>
                  </a:lnTo>
                  <a:lnTo>
                    <a:pt x="35335" y="29653"/>
                  </a:lnTo>
                  <a:lnTo>
                    <a:pt x="19698" y="55455"/>
                  </a:lnTo>
                  <a:lnTo>
                    <a:pt x="7656" y="90916"/>
                  </a:lnTo>
                  <a:lnTo>
                    <a:pt x="6522" y="114316"/>
                  </a:lnTo>
                  <a:lnTo>
                    <a:pt x="11087" y="136414"/>
                  </a:lnTo>
                  <a:lnTo>
                    <a:pt x="20915" y="157934"/>
                  </a:lnTo>
                  <a:lnTo>
                    <a:pt x="29151" y="165077"/>
                  </a:lnTo>
                  <a:lnTo>
                    <a:pt x="50780" y="173013"/>
                  </a:lnTo>
                  <a:lnTo>
                    <a:pt x="72871" y="173421"/>
                  </a:lnTo>
                  <a:lnTo>
                    <a:pt x="126342" y="15830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7517347" y="4145808"/>
              <a:ext cx="157928" cy="223519"/>
            </a:xfrm>
            <a:custGeom>
              <a:avLst/>
              <a:gdLst/>
              <a:ahLst/>
              <a:cxnLst/>
              <a:rect l="0" t="0" r="0" b="0"/>
              <a:pathLst>
                <a:path w="157928" h="223519">
                  <a:moveTo>
                    <a:pt x="0" y="223518"/>
                  </a:moveTo>
                  <a:lnTo>
                    <a:pt x="5589" y="164901"/>
                  </a:lnTo>
                  <a:lnTo>
                    <a:pt x="19128" y="111897"/>
                  </a:lnTo>
                  <a:lnTo>
                    <a:pt x="49803" y="55614"/>
                  </a:lnTo>
                  <a:lnTo>
                    <a:pt x="75978" y="23640"/>
                  </a:lnTo>
                  <a:lnTo>
                    <a:pt x="105960" y="3118"/>
                  </a:lnTo>
                  <a:lnTo>
                    <a:pt x="126642" y="0"/>
                  </a:lnTo>
                  <a:lnTo>
                    <a:pt x="144023" y="2514"/>
                  </a:lnTo>
                  <a:lnTo>
                    <a:pt x="148657" y="4823"/>
                  </a:lnTo>
                  <a:lnTo>
                    <a:pt x="157927" y="1294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1" name="Group 130"/>
          <p:cNvGrpSpPr/>
          <p:nvPr/>
        </p:nvGrpSpPr>
        <p:grpSpPr>
          <a:xfrm>
            <a:off x="6727710" y="3263834"/>
            <a:ext cx="1316063" cy="357970"/>
            <a:chOff x="6727710" y="3263834"/>
            <a:chExt cx="1316063" cy="357970"/>
          </a:xfrm>
        </p:grpSpPr>
        <p:sp>
          <p:nvSpPr>
            <p:cNvPr id="124" name="Freeform 123"/>
            <p:cNvSpPr/>
            <p:nvPr/>
          </p:nvSpPr>
          <p:spPr>
            <a:xfrm>
              <a:off x="6727710" y="3282350"/>
              <a:ext cx="284270" cy="276283"/>
            </a:xfrm>
            <a:custGeom>
              <a:avLst/>
              <a:gdLst/>
              <a:ahLst/>
              <a:cxnLst/>
              <a:rect l="0" t="0" r="0" b="0"/>
              <a:pathLst>
                <a:path w="284270" h="276283">
                  <a:moveTo>
                    <a:pt x="0" y="265753"/>
                  </a:moveTo>
                  <a:lnTo>
                    <a:pt x="3119" y="216822"/>
                  </a:lnTo>
                  <a:lnTo>
                    <a:pt x="14654" y="157692"/>
                  </a:lnTo>
                  <a:lnTo>
                    <a:pt x="34786" y="98318"/>
                  </a:lnTo>
                  <a:lnTo>
                    <a:pt x="65646" y="37336"/>
                  </a:lnTo>
                  <a:lnTo>
                    <a:pt x="71840" y="29247"/>
                  </a:lnTo>
                  <a:lnTo>
                    <a:pt x="77139" y="27364"/>
                  </a:lnTo>
                  <a:lnTo>
                    <a:pt x="81842" y="29618"/>
                  </a:lnTo>
                  <a:lnTo>
                    <a:pt x="90187" y="41482"/>
                  </a:lnTo>
                  <a:lnTo>
                    <a:pt x="112211" y="99113"/>
                  </a:lnTo>
                  <a:lnTo>
                    <a:pt x="129838" y="159090"/>
                  </a:lnTo>
                  <a:lnTo>
                    <a:pt x="145965" y="186056"/>
                  </a:lnTo>
                  <a:lnTo>
                    <a:pt x="152292" y="189225"/>
                  </a:lnTo>
                  <a:lnTo>
                    <a:pt x="158850" y="188998"/>
                  </a:lnTo>
                  <a:lnTo>
                    <a:pt x="165561" y="186507"/>
                  </a:lnTo>
                  <a:lnTo>
                    <a:pt x="176138" y="174381"/>
                  </a:lnTo>
                  <a:lnTo>
                    <a:pt x="208124" y="117727"/>
                  </a:lnTo>
                  <a:lnTo>
                    <a:pt x="226625" y="64459"/>
                  </a:lnTo>
                  <a:lnTo>
                    <a:pt x="232485" y="26866"/>
                  </a:lnTo>
                  <a:lnTo>
                    <a:pt x="242146" y="3993"/>
                  </a:lnTo>
                  <a:lnTo>
                    <a:pt x="247999" y="0"/>
                  </a:lnTo>
                  <a:lnTo>
                    <a:pt x="254239" y="847"/>
                  </a:lnTo>
                  <a:lnTo>
                    <a:pt x="260740" y="4921"/>
                  </a:lnTo>
                  <a:lnTo>
                    <a:pt x="265074" y="12317"/>
                  </a:lnTo>
                  <a:lnTo>
                    <a:pt x="271172" y="45082"/>
                  </a:lnTo>
                  <a:lnTo>
                    <a:pt x="278991" y="106264"/>
                  </a:lnTo>
                  <a:lnTo>
                    <a:pt x="283227" y="158037"/>
                  </a:lnTo>
                  <a:lnTo>
                    <a:pt x="284063" y="213324"/>
                  </a:lnTo>
                  <a:lnTo>
                    <a:pt x="284269" y="27628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7109604" y="3369119"/>
              <a:ext cx="161240" cy="202302"/>
            </a:xfrm>
            <a:custGeom>
              <a:avLst/>
              <a:gdLst/>
              <a:ahLst/>
              <a:cxnLst/>
              <a:rect l="0" t="0" r="0" b="0"/>
              <a:pathLst>
                <a:path w="161240" h="202302">
                  <a:moveTo>
                    <a:pt x="102417" y="42114"/>
                  </a:moveTo>
                  <a:lnTo>
                    <a:pt x="80060" y="42114"/>
                  </a:lnTo>
                  <a:lnTo>
                    <a:pt x="49389" y="53292"/>
                  </a:lnTo>
                  <a:lnTo>
                    <a:pt x="23664" y="77011"/>
                  </a:lnTo>
                  <a:lnTo>
                    <a:pt x="6812" y="106266"/>
                  </a:lnTo>
                  <a:lnTo>
                    <a:pt x="0" y="142750"/>
                  </a:lnTo>
                  <a:lnTo>
                    <a:pt x="4645" y="166390"/>
                  </a:lnTo>
                  <a:lnTo>
                    <a:pt x="9159" y="177607"/>
                  </a:lnTo>
                  <a:lnTo>
                    <a:pt x="23535" y="193190"/>
                  </a:lnTo>
                  <a:lnTo>
                    <a:pt x="32281" y="198983"/>
                  </a:lnTo>
                  <a:lnTo>
                    <a:pt x="51358" y="202301"/>
                  </a:lnTo>
                  <a:lnTo>
                    <a:pt x="61359" y="201548"/>
                  </a:lnTo>
                  <a:lnTo>
                    <a:pt x="81829" y="191352"/>
                  </a:lnTo>
                  <a:lnTo>
                    <a:pt x="141452" y="144441"/>
                  </a:lnTo>
                  <a:lnTo>
                    <a:pt x="149497" y="134898"/>
                  </a:lnTo>
                  <a:lnTo>
                    <a:pt x="158436" y="111817"/>
                  </a:lnTo>
                  <a:lnTo>
                    <a:pt x="161239" y="87131"/>
                  </a:lnTo>
                  <a:lnTo>
                    <a:pt x="150515" y="31968"/>
                  </a:lnTo>
                  <a:lnTo>
                    <a:pt x="13400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7327834" y="3263834"/>
              <a:ext cx="42115" cy="273742"/>
            </a:xfrm>
            <a:custGeom>
              <a:avLst/>
              <a:gdLst/>
              <a:ahLst/>
              <a:cxnLst/>
              <a:rect l="0" t="0" r="0" b="0"/>
              <a:pathLst>
                <a:path w="42115" h="273742">
                  <a:moveTo>
                    <a:pt x="42114" y="0"/>
                  </a:moveTo>
                  <a:lnTo>
                    <a:pt x="30936" y="11178"/>
                  </a:lnTo>
                  <a:lnTo>
                    <a:pt x="18395" y="40487"/>
                  </a:lnTo>
                  <a:lnTo>
                    <a:pt x="8445" y="102875"/>
                  </a:lnTo>
                  <a:lnTo>
                    <a:pt x="1112" y="166015"/>
                  </a:lnTo>
                  <a:lnTo>
                    <a:pt x="219" y="221309"/>
                  </a:lnTo>
                  <a:lnTo>
                    <a:pt x="0" y="2737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7285720" y="3348062"/>
              <a:ext cx="189514" cy="31586"/>
            </a:xfrm>
            <a:custGeom>
              <a:avLst/>
              <a:gdLst/>
              <a:ahLst/>
              <a:cxnLst/>
              <a:rect l="0" t="0" r="0" b="0"/>
              <a:pathLst>
                <a:path w="189514" h="31586">
                  <a:moveTo>
                    <a:pt x="0" y="31585"/>
                  </a:moveTo>
                  <a:lnTo>
                    <a:pt x="63450" y="14797"/>
                  </a:lnTo>
                  <a:lnTo>
                    <a:pt x="121545" y="8252"/>
                  </a:lnTo>
                  <a:lnTo>
                    <a:pt x="156507" y="2445"/>
                  </a:lnTo>
                  <a:lnTo>
                    <a:pt x="18951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7422591" y="3304803"/>
              <a:ext cx="160454" cy="274887"/>
            </a:xfrm>
            <a:custGeom>
              <a:avLst/>
              <a:gdLst/>
              <a:ahLst/>
              <a:cxnLst/>
              <a:rect l="0" t="0" r="0" b="0"/>
              <a:pathLst>
                <a:path w="160454" h="274887">
                  <a:moveTo>
                    <a:pt x="0" y="222243"/>
                  </a:moveTo>
                  <a:lnTo>
                    <a:pt x="14654" y="169215"/>
                  </a:lnTo>
                  <a:lnTo>
                    <a:pt x="31667" y="108574"/>
                  </a:lnTo>
                  <a:lnTo>
                    <a:pt x="49143" y="54070"/>
                  </a:lnTo>
                  <a:lnTo>
                    <a:pt x="66682" y="1182"/>
                  </a:lnTo>
                  <a:lnTo>
                    <a:pt x="69021" y="0"/>
                  </a:lnTo>
                  <a:lnTo>
                    <a:pt x="71620" y="14284"/>
                  </a:lnTo>
                  <a:lnTo>
                    <a:pt x="61972" y="67779"/>
                  </a:lnTo>
                  <a:lnTo>
                    <a:pt x="48896" y="121152"/>
                  </a:lnTo>
                  <a:lnTo>
                    <a:pt x="35048" y="175585"/>
                  </a:lnTo>
                  <a:lnTo>
                    <a:pt x="26892" y="203349"/>
                  </a:lnTo>
                  <a:lnTo>
                    <a:pt x="60642" y="143920"/>
                  </a:lnTo>
                  <a:lnTo>
                    <a:pt x="89100" y="115092"/>
                  </a:lnTo>
                  <a:lnTo>
                    <a:pt x="107450" y="105210"/>
                  </a:lnTo>
                  <a:lnTo>
                    <a:pt x="127304" y="103158"/>
                  </a:lnTo>
                  <a:lnTo>
                    <a:pt x="137512" y="104248"/>
                  </a:lnTo>
                  <a:lnTo>
                    <a:pt x="145487" y="108485"/>
                  </a:lnTo>
                  <a:lnTo>
                    <a:pt x="157468" y="122551"/>
                  </a:lnTo>
                  <a:lnTo>
                    <a:pt x="160453" y="146740"/>
                  </a:lnTo>
                  <a:lnTo>
                    <a:pt x="152836" y="204340"/>
                  </a:lnTo>
                  <a:lnTo>
                    <a:pt x="139781" y="257147"/>
                  </a:lnTo>
                  <a:lnTo>
                    <a:pt x="136870" y="2748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7616483" y="3400352"/>
              <a:ext cx="194080" cy="189600"/>
            </a:xfrm>
            <a:custGeom>
              <a:avLst/>
              <a:gdLst/>
              <a:ahLst/>
              <a:cxnLst/>
              <a:rect l="0" t="0" r="0" b="0"/>
              <a:pathLst>
                <a:path w="194080" h="189600">
                  <a:moveTo>
                    <a:pt x="6149" y="105637"/>
                  </a:moveTo>
                  <a:lnTo>
                    <a:pt x="17327" y="116816"/>
                  </a:lnTo>
                  <a:lnTo>
                    <a:pt x="25300" y="118939"/>
                  </a:lnTo>
                  <a:lnTo>
                    <a:pt x="57707" y="116337"/>
                  </a:lnTo>
                  <a:lnTo>
                    <a:pt x="90055" y="106988"/>
                  </a:lnTo>
                  <a:lnTo>
                    <a:pt x="152350" y="70045"/>
                  </a:lnTo>
                  <a:lnTo>
                    <a:pt x="184203" y="39248"/>
                  </a:lnTo>
                  <a:lnTo>
                    <a:pt x="191532" y="29792"/>
                  </a:lnTo>
                  <a:lnTo>
                    <a:pt x="194079" y="21149"/>
                  </a:lnTo>
                  <a:lnTo>
                    <a:pt x="193437" y="13047"/>
                  </a:lnTo>
                  <a:lnTo>
                    <a:pt x="190669" y="5306"/>
                  </a:lnTo>
                  <a:lnTo>
                    <a:pt x="184144" y="1315"/>
                  </a:lnTo>
                  <a:lnTo>
                    <a:pt x="164417" y="0"/>
                  </a:lnTo>
                  <a:lnTo>
                    <a:pt x="132592" y="5837"/>
                  </a:lnTo>
                  <a:lnTo>
                    <a:pt x="83162" y="35101"/>
                  </a:lnTo>
                  <a:lnTo>
                    <a:pt x="33232" y="84997"/>
                  </a:lnTo>
                  <a:lnTo>
                    <a:pt x="10404" y="116289"/>
                  </a:lnTo>
                  <a:lnTo>
                    <a:pt x="2191" y="140397"/>
                  </a:lnTo>
                  <a:lnTo>
                    <a:pt x="0" y="153377"/>
                  </a:lnTo>
                  <a:lnTo>
                    <a:pt x="3806" y="174038"/>
                  </a:lnTo>
                  <a:lnTo>
                    <a:pt x="8097" y="182823"/>
                  </a:lnTo>
                  <a:lnTo>
                    <a:pt x="15637" y="187510"/>
                  </a:lnTo>
                  <a:lnTo>
                    <a:pt x="36492" y="189599"/>
                  </a:lnTo>
                  <a:lnTo>
                    <a:pt x="68952" y="184197"/>
                  </a:lnTo>
                  <a:lnTo>
                    <a:pt x="121963" y="15828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7812145" y="3386186"/>
              <a:ext cx="231628" cy="235618"/>
            </a:xfrm>
            <a:custGeom>
              <a:avLst/>
              <a:gdLst/>
              <a:ahLst/>
              <a:cxnLst/>
              <a:rect l="0" t="0" r="0" b="0"/>
              <a:pathLst>
                <a:path w="231628" h="235618">
                  <a:moveTo>
                    <a:pt x="0" y="235617"/>
                  </a:moveTo>
                  <a:lnTo>
                    <a:pt x="17958" y="173336"/>
                  </a:lnTo>
                  <a:lnTo>
                    <a:pt x="34786" y="122406"/>
                  </a:lnTo>
                  <a:lnTo>
                    <a:pt x="65647" y="59980"/>
                  </a:lnTo>
                  <a:lnTo>
                    <a:pt x="91736" y="29217"/>
                  </a:lnTo>
                  <a:lnTo>
                    <a:pt x="118038" y="13284"/>
                  </a:lnTo>
                  <a:lnTo>
                    <a:pt x="148058" y="1154"/>
                  </a:lnTo>
                  <a:lnTo>
                    <a:pt x="168748" y="0"/>
                  </a:lnTo>
                  <a:lnTo>
                    <a:pt x="231627" y="1451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6" name="Group 135"/>
          <p:cNvGrpSpPr/>
          <p:nvPr/>
        </p:nvGrpSpPr>
        <p:grpSpPr>
          <a:xfrm>
            <a:off x="6990922" y="3642860"/>
            <a:ext cx="273742" cy="284270"/>
            <a:chOff x="6990922" y="3642860"/>
            <a:chExt cx="273742" cy="284270"/>
          </a:xfrm>
        </p:grpSpPr>
        <p:sp>
          <p:nvSpPr>
            <p:cNvPr id="132" name="Freeform 131"/>
            <p:cNvSpPr/>
            <p:nvPr/>
          </p:nvSpPr>
          <p:spPr>
            <a:xfrm>
              <a:off x="6990922" y="3642860"/>
              <a:ext cx="126343" cy="284270"/>
            </a:xfrm>
            <a:custGeom>
              <a:avLst/>
              <a:gdLst/>
              <a:ahLst/>
              <a:cxnLst/>
              <a:rect l="0" t="0" r="0" b="0"/>
              <a:pathLst>
                <a:path w="126343" h="284270">
                  <a:moveTo>
                    <a:pt x="0" y="0"/>
                  </a:moveTo>
                  <a:lnTo>
                    <a:pt x="1170" y="10745"/>
                  </a:lnTo>
                  <a:lnTo>
                    <a:pt x="14572" y="44237"/>
                  </a:lnTo>
                  <a:lnTo>
                    <a:pt x="41544" y="105471"/>
                  </a:lnTo>
                  <a:lnTo>
                    <a:pt x="60756" y="156782"/>
                  </a:lnTo>
                  <a:lnTo>
                    <a:pt x="90265" y="211548"/>
                  </a:lnTo>
                  <a:lnTo>
                    <a:pt x="108211" y="249757"/>
                  </a:lnTo>
                  <a:lnTo>
                    <a:pt x="120970" y="269754"/>
                  </a:lnTo>
                  <a:lnTo>
                    <a:pt x="126342" y="2842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7011979" y="3657425"/>
              <a:ext cx="235595" cy="132835"/>
            </a:xfrm>
            <a:custGeom>
              <a:avLst/>
              <a:gdLst/>
              <a:ahLst/>
              <a:cxnLst/>
              <a:rect l="0" t="0" r="0" b="0"/>
              <a:pathLst>
                <a:path w="235595" h="132835">
                  <a:moveTo>
                    <a:pt x="0" y="38077"/>
                  </a:moveTo>
                  <a:lnTo>
                    <a:pt x="53875" y="20119"/>
                  </a:lnTo>
                  <a:lnTo>
                    <a:pt x="117092" y="606"/>
                  </a:lnTo>
                  <a:lnTo>
                    <a:pt x="172522" y="0"/>
                  </a:lnTo>
                  <a:lnTo>
                    <a:pt x="228270" y="10799"/>
                  </a:lnTo>
                  <a:lnTo>
                    <a:pt x="234069" y="15212"/>
                  </a:lnTo>
                  <a:lnTo>
                    <a:pt x="235594" y="20494"/>
                  </a:lnTo>
                  <a:lnTo>
                    <a:pt x="234272" y="26355"/>
                  </a:lnTo>
                  <a:lnTo>
                    <a:pt x="223444" y="39107"/>
                  </a:lnTo>
                  <a:lnTo>
                    <a:pt x="197617" y="56320"/>
                  </a:lnTo>
                  <a:lnTo>
                    <a:pt x="154099" y="73972"/>
                  </a:lnTo>
                  <a:lnTo>
                    <a:pt x="188229" y="70461"/>
                  </a:lnTo>
                  <a:lnTo>
                    <a:pt x="193337" y="72535"/>
                  </a:lnTo>
                  <a:lnTo>
                    <a:pt x="194402" y="76257"/>
                  </a:lnTo>
                  <a:lnTo>
                    <a:pt x="192772" y="81078"/>
                  </a:lnTo>
                  <a:lnTo>
                    <a:pt x="173711" y="99041"/>
                  </a:lnTo>
                  <a:lnTo>
                    <a:pt x="145837" y="113592"/>
                  </a:lnTo>
                  <a:lnTo>
                    <a:pt x="89337" y="124277"/>
                  </a:lnTo>
                  <a:lnTo>
                    <a:pt x="63171" y="13283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7064622" y="3790259"/>
              <a:ext cx="200042" cy="63172"/>
            </a:xfrm>
            <a:custGeom>
              <a:avLst/>
              <a:gdLst/>
              <a:ahLst/>
              <a:cxnLst/>
              <a:rect l="0" t="0" r="0" b="0"/>
              <a:pathLst>
                <a:path w="200042" h="63172">
                  <a:moveTo>
                    <a:pt x="200041" y="0"/>
                  </a:moveTo>
                  <a:lnTo>
                    <a:pt x="136613" y="17958"/>
                  </a:lnTo>
                  <a:lnTo>
                    <a:pt x="78604" y="35149"/>
                  </a:lnTo>
                  <a:lnTo>
                    <a:pt x="24822" y="52649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7180435" y="3684974"/>
              <a:ext cx="73700" cy="73700"/>
            </a:xfrm>
            <a:custGeom>
              <a:avLst/>
              <a:gdLst/>
              <a:ahLst/>
              <a:cxnLst/>
              <a:rect l="0" t="0" r="0" b="0"/>
              <a:pathLst>
                <a:path w="73700" h="73700">
                  <a:moveTo>
                    <a:pt x="0" y="73699"/>
                  </a:moveTo>
                  <a:lnTo>
                    <a:pt x="49498" y="15136"/>
                  </a:lnTo>
                  <a:lnTo>
                    <a:pt x="60214" y="6727"/>
                  </a:lnTo>
                  <a:lnTo>
                    <a:pt x="7369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8" name="Group 147"/>
          <p:cNvGrpSpPr/>
          <p:nvPr/>
        </p:nvGrpSpPr>
        <p:grpSpPr>
          <a:xfrm>
            <a:off x="7980601" y="3116435"/>
            <a:ext cx="926720" cy="779110"/>
            <a:chOff x="7980601" y="3116435"/>
            <a:chExt cx="926720" cy="779110"/>
          </a:xfrm>
        </p:grpSpPr>
        <p:sp>
          <p:nvSpPr>
            <p:cNvPr id="137" name="Freeform 136"/>
            <p:cNvSpPr/>
            <p:nvPr/>
          </p:nvSpPr>
          <p:spPr>
            <a:xfrm>
              <a:off x="7980601" y="3116435"/>
              <a:ext cx="357970" cy="779110"/>
            </a:xfrm>
            <a:custGeom>
              <a:avLst/>
              <a:gdLst/>
              <a:ahLst/>
              <a:cxnLst/>
              <a:rect l="0" t="0" r="0" b="0"/>
              <a:pathLst>
                <a:path w="357970" h="779110">
                  <a:moveTo>
                    <a:pt x="0" y="0"/>
                  </a:moveTo>
                  <a:lnTo>
                    <a:pt x="25194" y="53875"/>
                  </a:lnTo>
                  <a:lnTo>
                    <a:pt x="44664" y="91880"/>
                  </a:lnTo>
                  <a:lnTo>
                    <a:pt x="77545" y="145113"/>
                  </a:lnTo>
                  <a:lnTo>
                    <a:pt x="106759" y="199740"/>
                  </a:lnTo>
                  <a:lnTo>
                    <a:pt x="138738" y="263186"/>
                  </a:lnTo>
                  <a:lnTo>
                    <a:pt x="170358" y="326381"/>
                  </a:lnTo>
                  <a:lnTo>
                    <a:pt x="192881" y="389554"/>
                  </a:lnTo>
                  <a:lnTo>
                    <a:pt x="213670" y="450530"/>
                  </a:lnTo>
                  <a:lnTo>
                    <a:pt x="237667" y="506248"/>
                  </a:lnTo>
                  <a:lnTo>
                    <a:pt x="255610" y="558877"/>
                  </a:lnTo>
                  <a:lnTo>
                    <a:pt x="279759" y="619909"/>
                  </a:lnTo>
                  <a:lnTo>
                    <a:pt x="298175" y="673656"/>
                  </a:lnTo>
                  <a:lnTo>
                    <a:pt x="313489" y="714735"/>
                  </a:lnTo>
                  <a:lnTo>
                    <a:pt x="346788" y="770399"/>
                  </a:lnTo>
                  <a:lnTo>
                    <a:pt x="357969" y="77910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8064829" y="3126963"/>
              <a:ext cx="336913" cy="115815"/>
            </a:xfrm>
            <a:custGeom>
              <a:avLst/>
              <a:gdLst/>
              <a:ahLst/>
              <a:cxnLst/>
              <a:rect l="0" t="0" r="0" b="0"/>
              <a:pathLst>
                <a:path w="336913" h="115815">
                  <a:moveTo>
                    <a:pt x="0" y="115814"/>
                  </a:moveTo>
                  <a:lnTo>
                    <a:pt x="55045" y="81067"/>
                  </a:lnTo>
                  <a:lnTo>
                    <a:pt x="106452" y="60814"/>
                  </a:lnTo>
                  <a:lnTo>
                    <a:pt x="161668" y="40219"/>
                  </a:lnTo>
                  <a:lnTo>
                    <a:pt x="223324" y="21270"/>
                  </a:lnTo>
                  <a:lnTo>
                    <a:pt x="284345" y="4708"/>
                  </a:lnTo>
                  <a:lnTo>
                    <a:pt x="33691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8096415" y="3116435"/>
              <a:ext cx="126343" cy="147400"/>
            </a:xfrm>
            <a:custGeom>
              <a:avLst/>
              <a:gdLst/>
              <a:ahLst/>
              <a:cxnLst/>
              <a:rect l="0" t="0" r="0" b="0"/>
              <a:pathLst>
                <a:path w="126343" h="147400">
                  <a:moveTo>
                    <a:pt x="0" y="0"/>
                  </a:moveTo>
                  <a:lnTo>
                    <a:pt x="49497" y="59593"/>
                  </a:lnTo>
                  <a:lnTo>
                    <a:pt x="112313" y="122831"/>
                  </a:lnTo>
                  <a:lnTo>
                    <a:pt x="120106" y="133750"/>
                  </a:lnTo>
                  <a:lnTo>
                    <a:pt x="126342" y="1473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8152980" y="3148020"/>
              <a:ext cx="332990" cy="273742"/>
            </a:xfrm>
            <a:custGeom>
              <a:avLst/>
              <a:gdLst/>
              <a:ahLst/>
              <a:cxnLst/>
              <a:rect l="0" t="0" r="0" b="0"/>
              <a:pathLst>
                <a:path w="332990" h="273742">
                  <a:moveTo>
                    <a:pt x="332989" y="0"/>
                  </a:moveTo>
                  <a:lnTo>
                    <a:pt x="277944" y="26364"/>
                  </a:lnTo>
                  <a:lnTo>
                    <a:pt x="226536" y="56117"/>
                  </a:lnTo>
                  <a:lnTo>
                    <a:pt x="166935" y="90102"/>
                  </a:lnTo>
                  <a:lnTo>
                    <a:pt x="103903" y="128676"/>
                  </a:lnTo>
                  <a:lnTo>
                    <a:pt x="50961" y="160575"/>
                  </a:lnTo>
                  <a:lnTo>
                    <a:pt x="10168" y="181241"/>
                  </a:lnTo>
                  <a:lnTo>
                    <a:pt x="0" y="189346"/>
                  </a:lnTo>
                  <a:lnTo>
                    <a:pt x="53301" y="160011"/>
                  </a:lnTo>
                  <a:lnTo>
                    <a:pt x="92191" y="151136"/>
                  </a:lnTo>
                  <a:lnTo>
                    <a:pt x="147253" y="148138"/>
                  </a:lnTo>
                  <a:lnTo>
                    <a:pt x="157693" y="151401"/>
                  </a:lnTo>
                  <a:lnTo>
                    <a:pt x="165822" y="157086"/>
                  </a:lnTo>
                  <a:lnTo>
                    <a:pt x="172411" y="164386"/>
                  </a:lnTo>
                  <a:lnTo>
                    <a:pt x="174464" y="172762"/>
                  </a:lnTo>
                  <a:lnTo>
                    <a:pt x="170507" y="191427"/>
                  </a:lnTo>
                  <a:lnTo>
                    <a:pt x="155124" y="216077"/>
                  </a:lnTo>
                  <a:lnTo>
                    <a:pt x="130160" y="238198"/>
                  </a:lnTo>
                  <a:lnTo>
                    <a:pt x="83057" y="262229"/>
                  </a:lnTo>
                  <a:lnTo>
                    <a:pt x="59248" y="2737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8225761" y="3406652"/>
              <a:ext cx="154924" cy="218167"/>
            </a:xfrm>
            <a:custGeom>
              <a:avLst/>
              <a:gdLst/>
              <a:ahLst/>
              <a:cxnLst/>
              <a:rect l="0" t="0" r="0" b="0"/>
              <a:pathLst>
                <a:path w="154924" h="218167">
                  <a:moveTo>
                    <a:pt x="102281" y="78280"/>
                  </a:moveTo>
                  <a:lnTo>
                    <a:pt x="119048" y="67102"/>
                  </a:lnTo>
                  <a:lnTo>
                    <a:pt x="130400" y="52255"/>
                  </a:lnTo>
                  <a:lnTo>
                    <a:pt x="135065" y="43383"/>
                  </a:lnTo>
                  <a:lnTo>
                    <a:pt x="135835" y="33958"/>
                  </a:lnTo>
                  <a:lnTo>
                    <a:pt x="130452" y="14128"/>
                  </a:lnTo>
                  <a:lnTo>
                    <a:pt x="123401" y="7436"/>
                  </a:lnTo>
                  <a:lnTo>
                    <a:pt x="103088" y="0"/>
                  </a:lnTo>
                  <a:lnTo>
                    <a:pt x="81583" y="2935"/>
                  </a:lnTo>
                  <a:lnTo>
                    <a:pt x="52864" y="17742"/>
                  </a:lnTo>
                  <a:lnTo>
                    <a:pt x="37034" y="32657"/>
                  </a:lnTo>
                  <a:lnTo>
                    <a:pt x="16137" y="67362"/>
                  </a:lnTo>
                  <a:lnTo>
                    <a:pt x="3187" y="107281"/>
                  </a:lnTo>
                  <a:lnTo>
                    <a:pt x="0" y="147574"/>
                  </a:lnTo>
                  <a:lnTo>
                    <a:pt x="3400" y="171079"/>
                  </a:lnTo>
                  <a:lnTo>
                    <a:pt x="11930" y="190104"/>
                  </a:lnTo>
                  <a:lnTo>
                    <a:pt x="17480" y="198453"/>
                  </a:lnTo>
                  <a:lnTo>
                    <a:pt x="33006" y="210849"/>
                  </a:lnTo>
                  <a:lnTo>
                    <a:pt x="42059" y="215792"/>
                  </a:lnTo>
                  <a:lnTo>
                    <a:pt x="64597" y="218166"/>
                  </a:lnTo>
                  <a:lnTo>
                    <a:pt x="127430" y="208312"/>
                  </a:lnTo>
                  <a:lnTo>
                    <a:pt x="154923" y="20462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8570197" y="3148020"/>
              <a:ext cx="136871" cy="547483"/>
            </a:xfrm>
            <a:custGeom>
              <a:avLst/>
              <a:gdLst/>
              <a:ahLst/>
              <a:cxnLst/>
              <a:rect l="0" t="0" r="0" b="0"/>
              <a:pathLst>
                <a:path w="136871" h="547483">
                  <a:moveTo>
                    <a:pt x="0" y="0"/>
                  </a:moveTo>
                  <a:lnTo>
                    <a:pt x="17957" y="53875"/>
                  </a:lnTo>
                  <a:lnTo>
                    <a:pt x="38641" y="117092"/>
                  </a:lnTo>
                  <a:lnTo>
                    <a:pt x="52650" y="169402"/>
                  </a:lnTo>
                  <a:lnTo>
                    <a:pt x="61093" y="224795"/>
                  </a:lnTo>
                  <a:lnTo>
                    <a:pt x="71166" y="274731"/>
                  </a:lnTo>
                  <a:lnTo>
                    <a:pt x="84421" y="335375"/>
                  </a:lnTo>
                  <a:lnTo>
                    <a:pt x="98304" y="392761"/>
                  </a:lnTo>
                  <a:lnTo>
                    <a:pt x="112311" y="449156"/>
                  </a:lnTo>
                  <a:lnTo>
                    <a:pt x="126343" y="502237"/>
                  </a:lnTo>
                  <a:lnTo>
                    <a:pt x="136870" y="54748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8633368" y="3211191"/>
              <a:ext cx="178985" cy="52644"/>
            </a:xfrm>
            <a:custGeom>
              <a:avLst/>
              <a:gdLst/>
              <a:ahLst/>
              <a:cxnLst/>
              <a:rect l="0" t="0" r="0" b="0"/>
              <a:pathLst>
                <a:path w="178985" h="52644">
                  <a:moveTo>
                    <a:pt x="178984" y="0"/>
                  </a:moveTo>
                  <a:lnTo>
                    <a:pt x="116704" y="17959"/>
                  </a:lnTo>
                  <a:lnTo>
                    <a:pt x="54377" y="35149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Freeform 143"/>
            <p:cNvSpPr/>
            <p:nvPr/>
          </p:nvSpPr>
          <p:spPr>
            <a:xfrm>
              <a:off x="8664954" y="3158549"/>
              <a:ext cx="73700" cy="168457"/>
            </a:xfrm>
            <a:custGeom>
              <a:avLst/>
              <a:gdLst/>
              <a:ahLst/>
              <a:cxnLst/>
              <a:rect l="0" t="0" r="0" b="0"/>
              <a:pathLst>
                <a:path w="73700" h="168457">
                  <a:moveTo>
                    <a:pt x="0" y="0"/>
                  </a:moveTo>
                  <a:lnTo>
                    <a:pt x="19128" y="53875"/>
                  </a:lnTo>
                  <a:lnTo>
                    <a:pt x="48193" y="117091"/>
                  </a:lnTo>
                  <a:lnTo>
                    <a:pt x="59383" y="151157"/>
                  </a:lnTo>
                  <a:lnTo>
                    <a:pt x="73699" y="1684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Freeform 144"/>
            <p:cNvSpPr/>
            <p:nvPr/>
          </p:nvSpPr>
          <p:spPr>
            <a:xfrm>
              <a:off x="8706356" y="3316476"/>
              <a:ext cx="105997" cy="77873"/>
            </a:xfrm>
            <a:custGeom>
              <a:avLst/>
              <a:gdLst/>
              <a:ahLst/>
              <a:cxnLst/>
              <a:rect l="0" t="0" r="0" b="0"/>
              <a:pathLst>
                <a:path w="105997" h="77873">
                  <a:moveTo>
                    <a:pt x="42825" y="0"/>
                  </a:moveTo>
                  <a:lnTo>
                    <a:pt x="26058" y="5589"/>
                  </a:lnTo>
                  <a:lnTo>
                    <a:pt x="11587" y="17692"/>
                  </a:lnTo>
                  <a:lnTo>
                    <a:pt x="4451" y="25833"/>
                  </a:lnTo>
                  <a:lnTo>
                    <a:pt x="865" y="35939"/>
                  </a:lnTo>
                  <a:lnTo>
                    <a:pt x="0" y="59647"/>
                  </a:lnTo>
                  <a:lnTo>
                    <a:pt x="4916" y="67841"/>
                  </a:lnTo>
                  <a:lnTo>
                    <a:pt x="12873" y="73303"/>
                  </a:lnTo>
                  <a:lnTo>
                    <a:pt x="22857" y="76945"/>
                  </a:lnTo>
                  <a:lnTo>
                    <a:pt x="43309" y="77872"/>
                  </a:lnTo>
                  <a:lnTo>
                    <a:pt x="105996" y="631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Freeform 145"/>
            <p:cNvSpPr/>
            <p:nvPr/>
          </p:nvSpPr>
          <p:spPr>
            <a:xfrm>
              <a:off x="8591253" y="3432290"/>
              <a:ext cx="126344" cy="31586"/>
            </a:xfrm>
            <a:custGeom>
              <a:avLst/>
              <a:gdLst/>
              <a:ahLst/>
              <a:cxnLst/>
              <a:rect l="0" t="0" r="0" b="0"/>
              <a:pathLst>
                <a:path w="126344" h="31586">
                  <a:moveTo>
                    <a:pt x="126343" y="0"/>
                  </a:moveTo>
                  <a:lnTo>
                    <a:pt x="64251" y="14654"/>
                  </a:lnTo>
                  <a:lnTo>
                    <a:pt x="16910" y="28547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Freeform 146"/>
            <p:cNvSpPr/>
            <p:nvPr/>
          </p:nvSpPr>
          <p:spPr>
            <a:xfrm>
              <a:off x="8728124" y="3369119"/>
              <a:ext cx="179197" cy="140187"/>
            </a:xfrm>
            <a:custGeom>
              <a:avLst/>
              <a:gdLst/>
              <a:ahLst/>
              <a:cxnLst/>
              <a:rect l="0" t="0" r="0" b="0"/>
              <a:pathLst>
                <a:path w="179197" h="140187">
                  <a:moveTo>
                    <a:pt x="73699" y="31585"/>
                  </a:moveTo>
                  <a:lnTo>
                    <a:pt x="90467" y="25996"/>
                  </a:lnTo>
                  <a:lnTo>
                    <a:pt x="108059" y="26372"/>
                  </a:lnTo>
                  <a:lnTo>
                    <a:pt x="147947" y="36145"/>
                  </a:lnTo>
                  <a:lnTo>
                    <a:pt x="173558" y="51523"/>
                  </a:lnTo>
                  <a:lnTo>
                    <a:pt x="177706" y="58915"/>
                  </a:lnTo>
                  <a:lnTo>
                    <a:pt x="179196" y="76487"/>
                  </a:lnTo>
                  <a:lnTo>
                    <a:pt x="172839" y="92876"/>
                  </a:lnTo>
                  <a:lnTo>
                    <a:pt x="161045" y="107959"/>
                  </a:lnTo>
                  <a:lnTo>
                    <a:pt x="134675" y="128434"/>
                  </a:lnTo>
                  <a:lnTo>
                    <a:pt x="114837" y="138190"/>
                  </a:lnTo>
                  <a:lnTo>
                    <a:pt x="94323" y="140186"/>
                  </a:lnTo>
                  <a:lnTo>
                    <a:pt x="74677" y="136005"/>
                  </a:lnTo>
                  <a:lnTo>
                    <a:pt x="43001" y="114255"/>
                  </a:lnTo>
                  <a:lnTo>
                    <a:pt x="29640" y="99913"/>
                  </a:lnTo>
                  <a:lnTo>
                    <a:pt x="7687" y="5193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3" name="Group 152"/>
          <p:cNvGrpSpPr/>
          <p:nvPr/>
        </p:nvGrpSpPr>
        <p:grpSpPr>
          <a:xfrm>
            <a:off x="6938280" y="4421969"/>
            <a:ext cx="379027" cy="484311"/>
            <a:chOff x="6938280" y="4421969"/>
            <a:chExt cx="379027" cy="484311"/>
          </a:xfrm>
        </p:grpSpPr>
        <p:sp>
          <p:nvSpPr>
            <p:cNvPr id="149" name="Freeform 148"/>
            <p:cNvSpPr/>
            <p:nvPr/>
          </p:nvSpPr>
          <p:spPr>
            <a:xfrm>
              <a:off x="6938280" y="4421969"/>
              <a:ext cx="210570" cy="484311"/>
            </a:xfrm>
            <a:custGeom>
              <a:avLst/>
              <a:gdLst/>
              <a:ahLst/>
              <a:cxnLst/>
              <a:rect l="0" t="0" r="0" b="0"/>
              <a:pathLst>
                <a:path w="210570" h="484311">
                  <a:moveTo>
                    <a:pt x="0" y="0"/>
                  </a:moveTo>
                  <a:lnTo>
                    <a:pt x="17958" y="53874"/>
                  </a:lnTo>
                  <a:lnTo>
                    <a:pt x="35148" y="111036"/>
                  </a:lnTo>
                  <a:lnTo>
                    <a:pt x="55769" y="170946"/>
                  </a:lnTo>
                  <a:lnTo>
                    <a:pt x="81335" y="225100"/>
                  </a:lnTo>
                  <a:lnTo>
                    <a:pt x="107562" y="286529"/>
                  </a:lnTo>
                  <a:lnTo>
                    <a:pt x="140680" y="347521"/>
                  </a:lnTo>
                  <a:lnTo>
                    <a:pt x="175514" y="409004"/>
                  </a:lnTo>
                  <a:lnTo>
                    <a:pt x="199122" y="459922"/>
                  </a:lnTo>
                  <a:lnTo>
                    <a:pt x="210569" y="48431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" name="Freeform 149"/>
            <p:cNvSpPr/>
            <p:nvPr/>
          </p:nvSpPr>
          <p:spPr>
            <a:xfrm>
              <a:off x="6990922" y="4487226"/>
              <a:ext cx="294849" cy="240070"/>
            </a:xfrm>
            <a:custGeom>
              <a:avLst/>
              <a:gdLst/>
              <a:ahLst/>
              <a:cxnLst/>
              <a:rect l="0" t="0" r="0" b="0"/>
              <a:pathLst>
                <a:path w="294849" h="240070">
                  <a:moveTo>
                    <a:pt x="0" y="61085"/>
                  </a:moveTo>
                  <a:lnTo>
                    <a:pt x="26386" y="45443"/>
                  </a:lnTo>
                  <a:lnTo>
                    <a:pt x="88902" y="26241"/>
                  </a:lnTo>
                  <a:lnTo>
                    <a:pt x="146629" y="8475"/>
                  </a:lnTo>
                  <a:lnTo>
                    <a:pt x="181876" y="1043"/>
                  </a:lnTo>
                  <a:lnTo>
                    <a:pt x="194950" y="0"/>
                  </a:lnTo>
                  <a:lnTo>
                    <a:pt x="204836" y="2814"/>
                  </a:lnTo>
                  <a:lnTo>
                    <a:pt x="212597" y="8200"/>
                  </a:lnTo>
                  <a:lnTo>
                    <a:pt x="218940" y="15299"/>
                  </a:lnTo>
                  <a:lnTo>
                    <a:pt x="218489" y="21203"/>
                  </a:lnTo>
                  <a:lnTo>
                    <a:pt x="213510" y="26307"/>
                  </a:lnTo>
                  <a:lnTo>
                    <a:pt x="157261" y="50276"/>
                  </a:lnTo>
                  <a:lnTo>
                    <a:pt x="143593" y="55111"/>
                  </a:lnTo>
                  <a:lnTo>
                    <a:pt x="198234" y="43874"/>
                  </a:lnTo>
                  <a:lnTo>
                    <a:pt x="258002" y="43907"/>
                  </a:lnTo>
                  <a:lnTo>
                    <a:pt x="270268" y="46123"/>
                  </a:lnTo>
                  <a:lnTo>
                    <a:pt x="279614" y="51110"/>
                  </a:lnTo>
                  <a:lnTo>
                    <a:pt x="293119" y="66010"/>
                  </a:lnTo>
                  <a:lnTo>
                    <a:pt x="294848" y="74897"/>
                  </a:lnTo>
                  <a:lnTo>
                    <a:pt x="290531" y="94130"/>
                  </a:lnTo>
                  <a:lnTo>
                    <a:pt x="277694" y="111256"/>
                  </a:lnTo>
                  <a:lnTo>
                    <a:pt x="220521" y="155624"/>
                  </a:lnTo>
                  <a:lnTo>
                    <a:pt x="157877" y="197936"/>
                  </a:lnTo>
                  <a:lnTo>
                    <a:pt x="106448" y="230708"/>
                  </a:lnTo>
                  <a:lnTo>
                    <a:pt x="73700" y="2400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1" name="Freeform 150"/>
            <p:cNvSpPr/>
            <p:nvPr/>
          </p:nvSpPr>
          <p:spPr>
            <a:xfrm>
              <a:off x="7022507" y="4727295"/>
              <a:ext cx="294800" cy="115815"/>
            </a:xfrm>
            <a:custGeom>
              <a:avLst/>
              <a:gdLst/>
              <a:ahLst/>
              <a:cxnLst/>
              <a:rect l="0" t="0" r="0" b="0"/>
              <a:pathLst>
                <a:path w="294800" h="115815">
                  <a:moveTo>
                    <a:pt x="294799" y="0"/>
                  </a:moveTo>
                  <a:lnTo>
                    <a:pt x="250836" y="23719"/>
                  </a:lnTo>
                  <a:lnTo>
                    <a:pt x="200630" y="38437"/>
                  </a:lnTo>
                  <a:lnTo>
                    <a:pt x="152513" y="50253"/>
                  </a:lnTo>
                  <a:lnTo>
                    <a:pt x="101211" y="68052"/>
                  </a:lnTo>
                  <a:lnTo>
                    <a:pt x="37713" y="95028"/>
                  </a:lnTo>
                  <a:lnTo>
                    <a:pt x="0" y="1158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2" name="Freeform 151"/>
            <p:cNvSpPr/>
            <p:nvPr/>
          </p:nvSpPr>
          <p:spPr>
            <a:xfrm>
              <a:off x="7190964" y="4600953"/>
              <a:ext cx="94757" cy="126343"/>
            </a:xfrm>
            <a:custGeom>
              <a:avLst/>
              <a:gdLst/>
              <a:ahLst/>
              <a:cxnLst/>
              <a:rect l="0" t="0" r="0" b="0"/>
              <a:pathLst>
                <a:path w="94757" h="126343">
                  <a:moveTo>
                    <a:pt x="0" y="126342"/>
                  </a:moveTo>
                  <a:lnTo>
                    <a:pt x="42661" y="67563"/>
                  </a:lnTo>
                  <a:lnTo>
                    <a:pt x="81156" y="14958"/>
                  </a:lnTo>
                  <a:lnTo>
                    <a:pt x="94756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0" name="Group 159"/>
          <p:cNvGrpSpPr/>
          <p:nvPr/>
        </p:nvGrpSpPr>
        <p:grpSpPr>
          <a:xfrm>
            <a:off x="4128038" y="4558839"/>
            <a:ext cx="2252232" cy="1273949"/>
            <a:chOff x="4128038" y="4558839"/>
            <a:chExt cx="2252232" cy="1273949"/>
          </a:xfrm>
        </p:grpSpPr>
        <p:sp>
          <p:nvSpPr>
            <p:cNvPr id="154" name="Freeform 153"/>
            <p:cNvSpPr/>
            <p:nvPr/>
          </p:nvSpPr>
          <p:spPr>
            <a:xfrm>
              <a:off x="4128038" y="4674084"/>
              <a:ext cx="694015" cy="1158704"/>
            </a:xfrm>
            <a:custGeom>
              <a:avLst/>
              <a:gdLst/>
              <a:ahLst/>
              <a:cxnLst/>
              <a:rect l="0" t="0" r="0" b="0"/>
              <a:pathLst>
                <a:path w="694015" h="1158704">
                  <a:moveTo>
                    <a:pt x="20190" y="1158703"/>
                  </a:moveTo>
                  <a:lnTo>
                    <a:pt x="9011" y="1147525"/>
                  </a:lnTo>
                  <a:lnTo>
                    <a:pt x="3523" y="1126439"/>
                  </a:lnTo>
                  <a:lnTo>
                    <a:pt x="0" y="1065242"/>
                  </a:lnTo>
                  <a:lnTo>
                    <a:pt x="474" y="1002895"/>
                  </a:lnTo>
                  <a:lnTo>
                    <a:pt x="7589" y="945641"/>
                  </a:lnTo>
                  <a:lnTo>
                    <a:pt x="17106" y="883054"/>
                  </a:lnTo>
                  <a:lnTo>
                    <a:pt x="23888" y="836931"/>
                  </a:lnTo>
                  <a:lnTo>
                    <a:pt x="30802" y="789136"/>
                  </a:lnTo>
                  <a:lnTo>
                    <a:pt x="37774" y="740597"/>
                  </a:lnTo>
                  <a:lnTo>
                    <a:pt x="44773" y="691729"/>
                  </a:lnTo>
                  <a:lnTo>
                    <a:pt x="54902" y="639593"/>
                  </a:lnTo>
                  <a:lnTo>
                    <a:pt x="67203" y="586397"/>
                  </a:lnTo>
                  <a:lnTo>
                    <a:pt x="80469" y="535457"/>
                  </a:lnTo>
                  <a:lnTo>
                    <a:pt x="94164" y="485521"/>
                  </a:lnTo>
                  <a:lnTo>
                    <a:pt x="109219" y="436032"/>
                  </a:lnTo>
                  <a:lnTo>
                    <a:pt x="127609" y="386740"/>
                  </a:lnTo>
                  <a:lnTo>
                    <a:pt x="147480" y="340656"/>
                  </a:lnTo>
                  <a:lnTo>
                    <a:pt x="168010" y="295608"/>
                  </a:lnTo>
                  <a:lnTo>
                    <a:pt x="188833" y="248291"/>
                  </a:lnTo>
                  <a:lnTo>
                    <a:pt x="220287" y="186792"/>
                  </a:lnTo>
                  <a:lnTo>
                    <a:pt x="251833" y="131525"/>
                  </a:lnTo>
                  <a:lnTo>
                    <a:pt x="286698" y="70024"/>
                  </a:lnTo>
                  <a:lnTo>
                    <a:pt x="330889" y="17514"/>
                  </a:lnTo>
                  <a:lnTo>
                    <a:pt x="364283" y="0"/>
                  </a:lnTo>
                  <a:lnTo>
                    <a:pt x="373588" y="189"/>
                  </a:lnTo>
                  <a:lnTo>
                    <a:pt x="380960" y="3825"/>
                  </a:lnTo>
                  <a:lnTo>
                    <a:pt x="387045" y="9759"/>
                  </a:lnTo>
                  <a:lnTo>
                    <a:pt x="401199" y="51644"/>
                  </a:lnTo>
                  <a:lnTo>
                    <a:pt x="407212" y="102920"/>
                  </a:lnTo>
                  <a:lnTo>
                    <a:pt x="403404" y="155157"/>
                  </a:lnTo>
                  <a:lnTo>
                    <a:pt x="394868" y="213268"/>
                  </a:lnTo>
                  <a:lnTo>
                    <a:pt x="388314" y="257319"/>
                  </a:lnTo>
                  <a:lnTo>
                    <a:pt x="381503" y="304193"/>
                  </a:lnTo>
                  <a:lnTo>
                    <a:pt x="374575" y="352322"/>
                  </a:lnTo>
                  <a:lnTo>
                    <a:pt x="367598" y="404128"/>
                  </a:lnTo>
                  <a:lnTo>
                    <a:pt x="361767" y="458348"/>
                  </a:lnTo>
                  <a:lnTo>
                    <a:pt x="359175" y="513642"/>
                  </a:lnTo>
                  <a:lnTo>
                    <a:pt x="354904" y="566293"/>
                  </a:lnTo>
                  <a:lnTo>
                    <a:pt x="350276" y="616990"/>
                  </a:lnTo>
                  <a:lnTo>
                    <a:pt x="348219" y="666817"/>
                  </a:lnTo>
                  <a:lnTo>
                    <a:pt x="344185" y="713140"/>
                  </a:lnTo>
                  <a:lnTo>
                    <a:pt x="341576" y="775560"/>
                  </a:lnTo>
                  <a:lnTo>
                    <a:pt x="345092" y="827980"/>
                  </a:lnTo>
                  <a:lnTo>
                    <a:pt x="351870" y="882026"/>
                  </a:lnTo>
                  <a:lnTo>
                    <a:pt x="366730" y="910089"/>
                  </a:lnTo>
                  <a:lnTo>
                    <a:pt x="374049" y="912242"/>
                  </a:lnTo>
                  <a:lnTo>
                    <a:pt x="382438" y="910168"/>
                  </a:lnTo>
                  <a:lnTo>
                    <a:pt x="391540" y="905275"/>
                  </a:lnTo>
                  <a:lnTo>
                    <a:pt x="404773" y="890481"/>
                  </a:lnTo>
                  <a:lnTo>
                    <a:pt x="414554" y="869867"/>
                  </a:lnTo>
                  <a:lnTo>
                    <a:pt x="433484" y="812094"/>
                  </a:lnTo>
                  <a:lnTo>
                    <a:pt x="449534" y="763156"/>
                  </a:lnTo>
                  <a:lnTo>
                    <a:pt x="464818" y="704202"/>
                  </a:lnTo>
                  <a:lnTo>
                    <a:pt x="477505" y="661905"/>
                  </a:lnTo>
                  <a:lnTo>
                    <a:pt x="490943" y="615810"/>
                  </a:lnTo>
                  <a:lnTo>
                    <a:pt x="504714" y="564908"/>
                  </a:lnTo>
                  <a:lnTo>
                    <a:pt x="518633" y="512259"/>
                  </a:lnTo>
                  <a:lnTo>
                    <a:pt x="532619" y="461563"/>
                  </a:lnTo>
                  <a:lnTo>
                    <a:pt x="546633" y="411736"/>
                  </a:lnTo>
                  <a:lnTo>
                    <a:pt x="561831" y="362294"/>
                  </a:lnTo>
                  <a:lnTo>
                    <a:pt x="580283" y="313024"/>
                  </a:lnTo>
                  <a:lnTo>
                    <a:pt x="597063" y="263830"/>
                  </a:lnTo>
                  <a:lnTo>
                    <a:pt x="612320" y="215840"/>
                  </a:lnTo>
                  <a:lnTo>
                    <a:pt x="626900" y="171114"/>
                  </a:lnTo>
                  <a:lnTo>
                    <a:pt x="648262" y="112062"/>
                  </a:lnTo>
                  <a:lnTo>
                    <a:pt x="675271" y="57687"/>
                  </a:lnTo>
                  <a:lnTo>
                    <a:pt x="694014" y="2162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5" name="Freeform 154"/>
            <p:cNvSpPr/>
            <p:nvPr/>
          </p:nvSpPr>
          <p:spPr>
            <a:xfrm>
              <a:off x="4895751" y="5422176"/>
              <a:ext cx="1" cy="31586"/>
            </a:xfrm>
            <a:custGeom>
              <a:avLst/>
              <a:gdLst/>
              <a:ahLst/>
              <a:cxnLst/>
              <a:rect l="0" t="0" r="0" b="0"/>
              <a:pathLst>
                <a:path w="1" h="31586">
                  <a:moveTo>
                    <a:pt x="0" y="31585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6" name="Freeform 155"/>
            <p:cNvSpPr/>
            <p:nvPr/>
          </p:nvSpPr>
          <p:spPr>
            <a:xfrm>
              <a:off x="5106321" y="490627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7" name="Freeform 156"/>
            <p:cNvSpPr/>
            <p:nvPr/>
          </p:nvSpPr>
          <p:spPr>
            <a:xfrm>
              <a:off x="5092564" y="4983100"/>
              <a:ext cx="434898" cy="625090"/>
            </a:xfrm>
            <a:custGeom>
              <a:avLst/>
              <a:gdLst/>
              <a:ahLst/>
              <a:cxnLst/>
              <a:rect l="0" t="0" r="0" b="0"/>
              <a:pathLst>
                <a:path w="434898" h="625090">
                  <a:moveTo>
                    <a:pt x="434897" y="17936"/>
                  </a:moveTo>
                  <a:lnTo>
                    <a:pt x="400105" y="3465"/>
                  </a:lnTo>
                  <a:lnTo>
                    <a:pt x="355828" y="0"/>
                  </a:lnTo>
                  <a:lnTo>
                    <a:pt x="301472" y="8717"/>
                  </a:lnTo>
                  <a:lnTo>
                    <a:pt x="277331" y="17348"/>
                  </a:lnTo>
                  <a:lnTo>
                    <a:pt x="223705" y="48366"/>
                  </a:lnTo>
                  <a:lnTo>
                    <a:pt x="168052" y="88548"/>
                  </a:lnTo>
                  <a:lnTo>
                    <a:pt x="119234" y="142715"/>
                  </a:lnTo>
                  <a:lnTo>
                    <a:pt x="81794" y="191518"/>
                  </a:lnTo>
                  <a:lnTo>
                    <a:pt x="54843" y="244193"/>
                  </a:lnTo>
                  <a:lnTo>
                    <a:pt x="32040" y="302564"/>
                  </a:lnTo>
                  <a:lnTo>
                    <a:pt x="11635" y="357424"/>
                  </a:lnTo>
                  <a:lnTo>
                    <a:pt x="0" y="409553"/>
                  </a:lnTo>
                  <a:lnTo>
                    <a:pt x="5364" y="469682"/>
                  </a:lnTo>
                  <a:lnTo>
                    <a:pt x="23277" y="526620"/>
                  </a:lnTo>
                  <a:lnTo>
                    <a:pt x="56200" y="582406"/>
                  </a:lnTo>
                  <a:lnTo>
                    <a:pt x="71225" y="597534"/>
                  </a:lnTo>
                  <a:lnTo>
                    <a:pt x="100585" y="612628"/>
                  </a:lnTo>
                  <a:lnTo>
                    <a:pt x="151834" y="625089"/>
                  </a:lnTo>
                  <a:lnTo>
                    <a:pt x="199338" y="624432"/>
                  </a:lnTo>
                  <a:lnTo>
                    <a:pt x="245389" y="616829"/>
                  </a:lnTo>
                  <a:lnTo>
                    <a:pt x="276969" y="60753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8" name="Freeform 157"/>
            <p:cNvSpPr/>
            <p:nvPr/>
          </p:nvSpPr>
          <p:spPr>
            <a:xfrm>
              <a:off x="5527461" y="4714598"/>
              <a:ext cx="482902" cy="802336"/>
            </a:xfrm>
            <a:custGeom>
              <a:avLst/>
              <a:gdLst/>
              <a:ahLst/>
              <a:cxnLst/>
              <a:rect l="0" t="0" r="0" b="0"/>
              <a:pathLst>
                <a:path w="482902" h="802336">
                  <a:moveTo>
                    <a:pt x="0" y="760220"/>
                  </a:moveTo>
                  <a:lnTo>
                    <a:pt x="11453" y="706076"/>
                  </a:lnTo>
                  <a:lnTo>
                    <a:pt x="30338" y="645540"/>
                  </a:lnTo>
                  <a:lnTo>
                    <a:pt x="49803" y="594570"/>
                  </a:lnTo>
                  <a:lnTo>
                    <a:pt x="70389" y="542422"/>
                  </a:lnTo>
                  <a:lnTo>
                    <a:pt x="91306" y="484338"/>
                  </a:lnTo>
                  <a:lnTo>
                    <a:pt x="105311" y="440294"/>
                  </a:lnTo>
                  <a:lnTo>
                    <a:pt x="119335" y="394593"/>
                  </a:lnTo>
                  <a:lnTo>
                    <a:pt x="133366" y="350884"/>
                  </a:lnTo>
                  <a:lnTo>
                    <a:pt x="147401" y="304942"/>
                  </a:lnTo>
                  <a:lnTo>
                    <a:pt x="161438" y="258397"/>
                  </a:lnTo>
                  <a:lnTo>
                    <a:pt x="175475" y="214314"/>
                  </a:lnTo>
                  <a:lnTo>
                    <a:pt x="196532" y="155624"/>
                  </a:lnTo>
                  <a:lnTo>
                    <a:pt x="216202" y="92965"/>
                  </a:lnTo>
                  <a:lnTo>
                    <a:pt x="234954" y="34619"/>
                  </a:lnTo>
                  <a:lnTo>
                    <a:pt x="245611" y="2425"/>
                  </a:lnTo>
                  <a:lnTo>
                    <a:pt x="247969" y="0"/>
                  </a:lnTo>
                  <a:lnTo>
                    <a:pt x="249540" y="3062"/>
                  </a:lnTo>
                  <a:lnTo>
                    <a:pt x="250117" y="17773"/>
                  </a:lnTo>
                  <a:lnTo>
                    <a:pt x="243435" y="77187"/>
                  </a:lnTo>
                  <a:lnTo>
                    <a:pt x="231356" y="132021"/>
                  </a:lnTo>
                  <a:lnTo>
                    <a:pt x="218549" y="192722"/>
                  </a:lnTo>
                  <a:lnTo>
                    <a:pt x="201755" y="255161"/>
                  </a:lnTo>
                  <a:lnTo>
                    <a:pt x="188715" y="300223"/>
                  </a:lnTo>
                  <a:lnTo>
                    <a:pt x="175120" y="347547"/>
                  </a:lnTo>
                  <a:lnTo>
                    <a:pt x="161279" y="395876"/>
                  </a:lnTo>
                  <a:lnTo>
                    <a:pt x="150448" y="441532"/>
                  </a:lnTo>
                  <a:lnTo>
                    <a:pt x="137774" y="500458"/>
                  </a:lnTo>
                  <a:lnTo>
                    <a:pt x="126610" y="550672"/>
                  </a:lnTo>
                  <a:lnTo>
                    <a:pt x="115893" y="599476"/>
                  </a:lnTo>
                  <a:lnTo>
                    <a:pt x="107381" y="657889"/>
                  </a:lnTo>
                  <a:lnTo>
                    <a:pt x="111361" y="665093"/>
                  </a:lnTo>
                  <a:lnTo>
                    <a:pt x="118695" y="667556"/>
                  </a:lnTo>
                  <a:lnTo>
                    <a:pt x="138151" y="664054"/>
                  </a:lnTo>
                  <a:lnTo>
                    <a:pt x="168835" y="647759"/>
                  </a:lnTo>
                  <a:lnTo>
                    <a:pt x="221148" y="601348"/>
                  </a:lnTo>
                  <a:lnTo>
                    <a:pt x="271628" y="568398"/>
                  </a:lnTo>
                  <a:lnTo>
                    <a:pt x="326659" y="539359"/>
                  </a:lnTo>
                  <a:lnTo>
                    <a:pt x="382590" y="516682"/>
                  </a:lnTo>
                  <a:lnTo>
                    <a:pt x="407516" y="514721"/>
                  </a:lnTo>
                  <a:lnTo>
                    <a:pt x="431462" y="518918"/>
                  </a:lnTo>
                  <a:lnTo>
                    <a:pt x="457703" y="528583"/>
                  </a:lnTo>
                  <a:lnTo>
                    <a:pt x="467742" y="537945"/>
                  </a:lnTo>
                  <a:lnTo>
                    <a:pt x="482016" y="563945"/>
                  </a:lnTo>
                  <a:lnTo>
                    <a:pt x="482901" y="601237"/>
                  </a:lnTo>
                  <a:lnTo>
                    <a:pt x="470245" y="658912"/>
                  </a:lnTo>
                  <a:lnTo>
                    <a:pt x="445008" y="720322"/>
                  </a:lnTo>
                  <a:lnTo>
                    <a:pt x="402186" y="777063"/>
                  </a:lnTo>
                  <a:lnTo>
                    <a:pt x="379026" y="80233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Freeform 158"/>
            <p:cNvSpPr/>
            <p:nvPr/>
          </p:nvSpPr>
          <p:spPr>
            <a:xfrm>
              <a:off x="5590760" y="4558839"/>
              <a:ext cx="789510" cy="1000208"/>
            </a:xfrm>
            <a:custGeom>
              <a:avLst/>
              <a:gdLst/>
              <a:ahLst/>
              <a:cxnLst/>
              <a:rect l="0" t="0" r="0" b="0"/>
              <a:pathLst>
                <a:path w="789510" h="1000208">
                  <a:moveTo>
                    <a:pt x="10400" y="1000207"/>
                  </a:moveTo>
                  <a:lnTo>
                    <a:pt x="2067" y="962729"/>
                  </a:lnTo>
                  <a:lnTo>
                    <a:pt x="306" y="905716"/>
                  </a:lnTo>
                  <a:lnTo>
                    <a:pt x="0" y="855357"/>
                  </a:lnTo>
                  <a:lnTo>
                    <a:pt x="5499" y="797801"/>
                  </a:lnTo>
                  <a:lnTo>
                    <a:pt x="20126" y="736294"/>
                  </a:lnTo>
                  <a:lnTo>
                    <a:pt x="39278" y="673616"/>
                  </a:lnTo>
                  <a:lnTo>
                    <a:pt x="55991" y="628498"/>
                  </a:lnTo>
                  <a:lnTo>
                    <a:pt x="76286" y="581149"/>
                  </a:lnTo>
                  <a:lnTo>
                    <a:pt x="100904" y="532809"/>
                  </a:lnTo>
                  <a:lnTo>
                    <a:pt x="130563" y="484029"/>
                  </a:lnTo>
                  <a:lnTo>
                    <a:pt x="163242" y="433883"/>
                  </a:lnTo>
                  <a:lnTo>
                    <a:pt x="197263" y="380400"/>
                  </a:lnTo>
                  <a:lnTo>
                    <a:pt x="238120" y="328554"/>
                  </a:lnTo>
                  <a:lnTo>
                    <a:pt x="284744" y="278215"/>
                  </a:lnTo>
                  <a:lnTo>
                    <a:pt x="336662" y="228546"/>
                  </a:lnTo>
                  <a:lnTo>
                    <a:pt x="390932" y="185414"/>
                  </a:lnTo>
                  <a:lnTo>
                    <a:pt x="447417" y="146747"/>
                  </a:lnTo>
                  <a:lnTo>
                    <a:pt x="507617" y="110065"/>
                  </a:lnTo>
                  <a:lnTo>
                    <a:pt x="569467" y="77384"/>
                  </a:lnTo>
                  <a:lnTo>
                    <a:pt x="629711" y="49601"/>
                  </a:lnTo>
                  <a:lnTo>
                    <a:pt x="683783" y="29454"/>
                  </a:lnTo>
                  <a:lnTo>
                    <a:pt x="728872" y="15820"/>
                  </a:lnTo>
                  <a:lnTo>
                    <a:pt x="78950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" name="Group 32"/>
          <p:cNvGrpSpPr/>
          <p:nvPr/>
        </p:nvGrpSpPr>
        <p:grpSpPr>
          <a:xfrm>
            <a:off x="795296" y="66782"/>
            <a:ext cx="5788341" cy="675412"/>
            <a:chOff x="795296" y="66782"/>
            <a:chExt cx="5788341" cy="675412"/>
          </a:xfrm>
        </p:grpSpPr>
        <p:sp>
          <p:nvSpPr>
            <p:cNvPr id="2" name="Freeform 1"/>
            <p:cNvSpPr/>
            <p:nvPr/>
          </p:nvSpPr>
          <p:spPr>
            <a:xfrm>
              <a:off x="936629" y="342110"/>
              <a:ext cx="27124" cy="400084"/>
            </a:xfrm>
            <a:custGeom>
              <a:avLst/>
              <a:gdLst/>
              <a:ahLst/>
              <a:cxnLst/>
              <a:rect l="0" t="0" r="0" b="0"/>
              <a:pathLst>
                <a:path w="27124" h="400084">
                  <a:moveTo>
                    <a:pt x="6066" y="0"/>
                  </a:moveTo>
                  <a:lnTo>
                    <a:pt x="0" y="33622"/>
                  </a:lnTo>
                  <a:lnTo>
                    <a:pt x="4521" y="91563"/>
                  </a:lnTo>
                  <a:lnTo>
                    <a:pt x="8728" y="146453"/>
                  </a:lnTo>
                  <a:lnTo>
                    <a:pt x="14263" y="202881"/>
                  </a:lnTo>
                  <a:lnTo>
                    <a:pt x="19023" y="254695"/>
                  </a:lnTo>
                  <a:lnTo>
                    <a:pt x="25523" y="314823"/>
                  </a:lnTo>
                  <a:lnTo>
                    <a:pt x="26807" y="371110"/>
                  </a:lnTo>
                  <a:lnTo>
                    <a:pt x="27123" y="4000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795296" y="289467"/>
              <a:ext cx="263213" cy="73701"/>
            </a:xfrm>
            <a:custGeom>
              <a:avLst/>
              <a:gdLst/>
              <a:ahLst/>
              <a:cxnLst/>
              <a:rect l="0" t="0" r="0" b="0"/>
              <a:pathLst>
                <a:path w="263213" h="73701">
                  <a:moveTo>
                    <a:pt x="263212" y="0"/>
                  </a:moveTo>
                  <a:lnTo>
                    <a:pt x="220521" y="3120"/>
                  </a:lnTo>
                  <a:lnTo>
                    <a:pt x="167210" y="17959"/>
                  </a:lnTo>
                  <a:lnTo>
                    <a:pt x="114874" y="34787"/>
                  </a:lnTo>
                  <a:lnTo>
                    <a:pt x="59476" y="54705"/>
                  </a:lnTo>
                  <a:lnTo>
                    <a:pt x="0" y="73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079565" y="321053"/>
              <a:ext cx="273742" cy="366093"/>
            </a:xfrm>
            <a:custGeom>
              <a:avLst/>
              <a:gdLst/>
              <a:ahLst/>
              <a:cxnLst/>
              <a:rect l="0" t="0" r="0" b="0"/>
              <a:pathLst>
                <a:path w="273742" h="366093">
                  <a:moveTo>
                    <a:pt x="0" y="0"/>
                  </a:moveTo>
                  <a:lnTo>
                    <a:pt x="0" y="54145"/>
                  </a:lnTo>
                  <a:lnTo>
                    <a:pt x="7236" y="116965"/>
                  </a:lnTo>
                  <a:lnTo>
                    <a:pt x="12998" y="174359"/>
                  </a:lnTo>
                  <a:lnTo>
                    <a:pt x="19465" y="231363"/>
                  </a:lnTo>
                  <a:lnTo>
                    <a:pt x="27979" y="290543"/>
                  </a:lnTo>
                  <a:lnTo>
                    <a:pt x="30873" y="347293"/>
                  </a:lnTo>
                  <a:lnTo>
                    <a:pt x="31111" y="361380"/>
                  </a:lnTo>
                  <a:lnTo>
                    <a:pt x="28930" y="366092"/>
                  </a:lnTo>
                  <a:lnTo>
                    <a:pt x="25136" y="364554"/>
                  </a:lnTo>
                  <a:lnTo>
                    <a:pt x="20267" y="358850"/>
                  </a:lnTo>
                  <a:lnTo>
                    <a:pt x="13414" y="322875"/>
                  </a:lnTo>
                  <a:lnTo>
                    <a:pt x="12269" y="266722"/>
                  </a:lnTo>
                  <a:lnTo>
                    <a:pt x="20273" y="226948"/>
                  </a:lnTo>
                  <a:lnTo>
                    <a:pt x="30847" y="207711"/>
                  </a:lnTo>
                  <a:lnTo>
                    <a:pt x="39282" y="202815"/>
                  </a:lnTo>
                  <a:lnTo>
                    <a:pt x="61133" y="200494"/>
                  </a:lnTo>
                  <a:lnTo>
                    <a:pt x="71171" y="203852"/>
                  </a:lnTo>
                  <a:lnTo>
                    <a:pt x="88564" y="216943"/>
                  </a:lnTo>
                  <a:lnTo>
                    <a:pt x="105920" y="244044"/>
                  </a:lnTo>
                  <a:lnTo>
                    <a:pt x="129599" y="305492"/>
                  </a:lnTo>
                  <a:lnTo>
                    <a:pt x="141500" y="346520"/>
                  </a:lnTo>
                  <a:lnTo>
                    <a:pt x="139932" y="330920"/>
                  </a:lnTo>
                  <a:lnTo>
                    <a:pt x="151774" y="277891"/>
                  </a:lnTo>
                  <a:lnTo>
                    <a:pt x="158505" y="269489"/>
                  </a:lnTo>
                  <a:lnTo>
                    <a:pt x="178461" y="260153"/>
                  </a:lnTo>
                  <a:lnTo>
                    <a:pt x="239892" y="250548"/>
                  </a:lnTo>
                  <a:lnTo>
                    <a:pt x="251175" y="247751"/>
                  </a:lnTo>
                  <a:lnTo>
                    <a:pt x="258697" y="241206"/>
                  </a:lnTo>
                  <a:lnTo>
                    <a:pt x="267055" y="221456"/>
                  </a:lnTo>
                  <a:lnTo>
                    <a:pt x="267650" y="200200"/>
                  </a:lnTo>
                  <a:lnTo>
                    <a:pt x="266171" y="189619"/>
                  </a:lnTo>
                  <a:lnTo>
                    <a:pt x="261675" y="181395"/>
                  </a:lnTo>
                  <a:lnTo>
                    <a:pt x="247322" y="169137"/>
                  </a:lnTo>
                  <a:lnTo>
                    <a:pt x="238581" y="166571"/>
                  </a:lnTo>
                  <a:lnTo>
                    <a:pt x="219510" y="166838"/>
                  </a:lnTo>
                  <a:lnTo>
                    <a:pt x="202455" y="173976"/>
                  </a:lnTo>
                  <a:lnTo>
                    <a:pt x="194632" y="179155"/>
                  </a:lnTo>
                  <a:lnTo>
                    <a:pt x="182819" y="194269"/>
                  </a:lnTo>
                  <a:lnTo>
                    <a:pt x="174840" y="213853"/>
                  </a:lnTo>
                  <a:lnTo>
                    <a:pt x="171518" y="250017"/>
                  </a:lnTo>
                  <a:lnTo>
                    <a:pt x="178592" y="283479"/>
                  </a:lnTo>
                  <a:lnTo>
                    <a:pt x="201351" y="323108"/>
                  </a:lnTo>
                  <a:lnTo>
                    <a:pt x="207933" y="331219"/>
                  </a:lnTo>
                  <a:lnTo>
                    <a:pt x="217001" y="335456"/>
                  </a:lnTo>
                  <a:lnTo>
                    <a:pt x="273741" y="3369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545014" y="415809"/>
              <a:ext cx="227097" cy="210583"/>
            </a:xfrm>
            <a:custGeom>
              <a:avLst/>
              <a:gdLst/>
              <a:ahLst/>
              <a:cxnLst/>
              <a:rect l="0" t="0" r="0" b="0"/>
              <a:pathLst>
                <a:path w="227097" h="210583">
                  <a:moveTo>
                    <a:pt x="8334" y="52643"/>
                  </a:moveTo>
                  <a:lnTo>
                    <a:pt x="0" y="90121"/>
                  </a:lnTo>
                  <a:lnTo>
                    <a:pt x="1575" y="128088"/>
                  </a:lnTo>
                  <a:lnTo>
                    <a:pt x="12588" y="177250"/>
                  </a:lnTo>
                  <a:lnTo>
                    <a:pt x="28182" y="204467"/>
                  </a:lnTo>
                  <a:lnTo>
                    <a:pt x="35604" y="208842"/>
                  </a:lnTo>
                  <a:lnTo>
                    <a:pt x="53209" y="210582"/>
                  </a:lnTo>
                  <a:lnTo>
                    <a:pt x="60477" y="207069"/>
                  </a:lnTo>
                  <a:lnTo>
                    <a:pt x="71673" y="193806"/>
                  </a:lnTo>
                  <a:lnTo>
                    <a:pt x="84553" y="166609"/>
                  </a:lnTo>
                  <a:lnTo>
                    <a:pt x="92150" y="125761"/>
                  </a:lnTo>
                  <a:lnTo>
                    <a:pt x="94627" y="125954"/>
                  </a:lnTo>
                  <a:lnTo>
                    <a:pt x="131903" y="174606"/>
                  </a:lnTo>
                  <a:lnTo>
                    <a:pt x="151771" y="182888"/>
                  </a:lnTo>
                  <a:lnTo>
                    <a:pt x="163620" y="185096"/>
                  </a:lnTo>
                  <a:lnTo>
                    <a:pt x="183025" y="181311"/>
                  </a:lnTo>
                  <a:lnTo>
                    <a:pt x="191475" y="177026"/>
                  </a:lnTo>
                  <a:lnTo>
                    <a:pt x="203983" y="162907"/>
                  </a:lnTo>
                  <a:lnTo>
                    <a:pt x="221546" y="125246"/>
                  </a:lnTo>
                  <a:lnTo>
                    <a:pt x="227096" y="88843"/>
                  </a:lnTo>
                  <a:lnTo>
                    <a:pt x="220791" y="32194"/>
                  </a:lnTo>
                  <a:lnTo>
                    <a:pt x="218904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845331" y="447440"/>
              <a:ext cx="150215" cy="178940"/>
            </a:xfrm>
            <a:custGeom>
              <a:avLst/>
              <a:gdLst/>
              <a:ahLst/>
              <a:cxnLst/>
              <a:rect l="0" t="0" r="0" b="0"/>
              <a:pathLst>
                <a:path w="150215" h="178940">
                  <a:moveTo>
                    <a:pt x="76514" y="126297"/>
                  </a:moveTo>
                  <a:lnTo>
                    <a:pt x="69279" y="98741"/>
                  </a:lnTo>
                  <a:lnTo>
                    <a:pt x="63517" y="45638"/>
                  </a:lnTo>
                  <a:lnTo>
                    <a:pt x="56700" y="23768"/>
                  </a:lnTo>
                  <a:lnTo>
                    <a:pt x="45871" y="6249"/>
                  </a:lnTo>
                  <a:lnTo>
                    <a:pt x="38538" y="1812"/>
                  </a:lnTo>
                  <a:lnTo>
                    <a:pt x="21031" y="0"/>
                  </a:lnTo>
                  <a:lnTo>
                    <a:pt x="13790" y="3495"/>
                  </a:lnTo>
                  <a:lnTo>
                    <a:pt x="2623" y="16736"/>
                  </a:lnTo>
                  <a:lnTo>
                    <a:pt x="0" y="40558"/>
                  </a:lnTo>
                  <a:lnTo>
                    <a:pt x="7848" y="97923"/>
                  </a:lnTo>
                  <a:lnTo>
                    <a:pt x="21833" y="151974"/>
                  </a:lnTo>
                  <a:lnTo>
                    <a:pt x="33104" y="171245"/>
                  </a:lnTo>
                  <a:lnTo>
                    <a:pt x="40555" y="176149"/>
                  </a:lnTo>
                  <a:lnTo>
                    <a:pt x="58193" y="178479"/>
                  </a:lnTo>
                  <a:lnTo>
                    <a:pt x="65470" y="175123"/>
                  </a:lnTo>
                  <a:lnTo>
                    <a:pt x="76675" y="162035"/>
                  </a:lnTo>
                  <a:lnTo>
                    <a:pt x="83971" y="123758"/>
                  </a:lnTo>
                  <a:lnTo>
                    <a:pt x="86132" y="80961"/>
                  </a:lnTo>
                  <a:lnTo>
                    <a:pt x="87606" y="76186"/>
                  </a:lnTo>
                  <a:lnTo>
                    <a:pt x="89758" y="77682"/>
                  </a:lnTo>
                  <a:lnTo>
                    <a:pt x="120833" y="137678"/>
                  </a:lnTo>
                  <a:lnTo>
                    <a:pt x="150214" y="17893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2016602" y="384224"/>
              <a:ext cx="73700" cy="217116"/>
            </a:xfrm>
            <a:custGeom>
              <a:avLst/>
              <a:gdLst/>
              <a:ahLst/>
              <a:cxnLst/>
              <a:rect l="0" t="0" r="0" b="0"/>
              <a:pathLst>
                <a:path w="73700" h="217116">
                  <a:moveTo>
                    <a:pt x="0" y="73699"/>
                  </a:moveTo>
                  <a:lnTo>
                    <a:pt x="17958" y="128744"/>
                  </a:lnTo>
                  <a:lnTo>
                    <a:pt x="35149" y="188211"/>
                  </a:lnTo>
                  <a:lnTo>
                    <a:pt x="51228" y="215123"/>
                  </a:lnTo>
                  <a:lnTo>
                    <a:pt x="56379" y="217115"/>
                  </a:lnTo>
                  <a:lnTo>
                    <a:pt x="60983" y="214934"/>
                  </a:lnTo>
                  <a:lnTo>
                    <a:pt x="65221" y="209969"/>
                  </a:lnTo>
                  <a:lnTo>
                    <a:pt x="66877" y="203151"/>
                  </a:lnTo>
                  <a:lnTo>
                    <a:pt x="63890" y="151361"/>
                  </a:lnTo>
                  <a:lnTo>
                    <a:pt x="71599" y="89039"/>
                  </a:lnTo>
                  <a:lnTo>
                    <a:pt x="73284" y="29026"/>
                  </a:lnTo>
                  <a:lnTo>
                    <a:pt x="7369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139623" y="394185"/>
              <a:ext cx="99358" cy="214157"/>
            </a:xfrm>
            <a:custGeom>
              <a:avLst/>
              <a:gdLst/>
              <a:ahLst/>
              <a:cxnLst/>
              <a:rect l="0" t="0" r="0" b="0"/>
              <a:pathLst>
                <a:path w="99358" h="214157">
                  <a:moveTo>
                    <a:pt x="3321" y="74267"/>
                  </a:moveTo>
                  <a:lnTo>
                    <a:pt x="21301" y="89908"/>
                  </a:lnTo>
                  <a:lnTo>
                    <a:pt x="38218" y="97986"/>
                  </a:lnTo>
                  <a:lnTo>
                    <a:pt x="73062" y="103522"/>
                  </a:lnTo>
                  <a:lnTo>
                    <a:pt x="82570" y="100789"/>
                  </a:lnTo>
                  <a:lnTo>
                    <a:pt x="90079" y="95458"/>
                  </a:lnTo>
                  <a:lnTo>
                    <a:pt x="96254" y="88394"/>
                  </a:lnTo>
                  <a:lnTo>
                    <a:pt x="99202" y="79006"/>
                  </a:lnTo>
                  <a:lnTo>
                    <a:pt x="99357" y="56096"/>
                  </a:lnTo>
                  <a:lnTo>
                    <a:pt x="87278" y="22480"/>
                  </a:lnTo>
                  <a:lnTo>
                    <a:pt x="72220" y="7187"/>
                  </a:lnTo>
                  <a:lnTo>
                    <a:pt x="63292" y="1471"/>
                  </a:lnTo>
                  <a:lnTo>
                    <a:pt x="55000" y="0"/>
                  </a:lnTo>
                  <a:lnTo>
                    <a:pt x="47132" y="1359"/>
                  </a:lnTo>
                  <a:lnTo>
                    <a:pt x="39547" y="4604"/>
                  </a:lnTo>
                  <a:lnTo>
                    <a:pt x="17694" y="25940"/>
                  </a:lnTo>
                  <a:lnTo>
                    <a:pt x="1990" y="54489"/>
                  </a:lnTo>
                  <a:lnTo>
                    <a:pt x="0" y="77955"/>
                  </a:lnTo>
                  <a:lnTo>
                    <a:pt x="2665" y="131148"/>
                  </a:lnTo>
                  <a:lnTo>
                    <a:pt x="8716" y="167160"/>
                  </a:lnTo>
                  <a:lnTo>
                    <a:pt x="23506" y="194468"/>
                  </a:lnTo>
                  <a:lnTo>
                    <a:pt x="39198" y="206848"/>
                  </a:lnTo>
                  <a:lnTo>
                    <a:pt x="48296" y="211788"/>
                  </a:lnTo>
                  <a:lnTo>
                    <a:pt x="67763" y="214156"/>
                  </a:lnTo>
                  <a:lnTo>
                    <a:pt x="98077" y="21113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277841" y="387151"/>
              <a:ext cx="136066" cy="239229"/>
            </a:xfrm>
            <a:custGeom>
              <a:avLst/>
              <a:gdLst/>
              <a:ahLst/>
              <a:cxnLst/>
              <a:rect l="0" t="0" r="0" b="0"/>
              <a:pathLst>
                <a:path w="136066" h="239229">
                  <a:moveTo>
                    <a:pt x="107258" y="18130"/>
                  </a:moveTo>
                  <a:lnTo>
                    <a:pt x="96080" y="6952"/>
                  </a:lnTo>
                  <a:lnTo>
                    <a:pt x="78113" y="1464"/>
                  </a:lnTo>
                  <a:lnTo>
                    <a:pt x="66771" y="0"/>
                  </a:lnTo>
                  <a:lnTo>
                    <a:pt x="47930" y="4613"/>
                  </a:lnTo>
                  <a:lnTo>
                    <a:pt x="16770" y="26638"/>
                  </a:lnTo>
                  <a:lnTo>
                    <a:pt x="768" y="52237"/>
                  </a:lnTo>
                  <a:lnTo>
                    <a:pt x="0" y="60755"/>
                  </a:lnTo>
                  <a:lnTo>
                    <a:pt x="5386" y="76459"/>
                  </a:lnTo>
                  <a:lnTo>
                    <a:pt x="18698" y="88118"/>
                  </a:lnTo>
                  <a:lnTo>
                    <a:pt x="37482" y="96029"/>
                  </a:lnTo>
                  <a:lnTo>
                    <a:pt x="72026" y="102822"/>
                  </a:lnTo>
                  <a:lnTo>
                    <a:pt x="98119" y="118613"/>
                  </a:lnTo>
                  <a:lnTo>
                    <a:pt x="119498" y="139280"/>
                  </a:lnTo>
                  <a:lnTo>
                    <a:pt x="129466" y="157372"/>
                  </a:lnTo>
                  <a:lnTo>
                    <a:pt x="136065" y="192878"/>
                  </a:lnTo>
                  <a:lnTo>
                    <a:pt x="133482" y="203649"/>
                  </a:lnTo>
                  <a:lnTo>
                    <a:pt x="121253" y="221856"/>
                  </a:lnTo>
                  <a:lnTo>
                    <a:pt x="101000" y="231507"/>
                  </a:lnTo>
                  <a:lnTo>
                    <a:pt x="39753" y="238212"/>
                  </a:lnTo>
                  <a:lnTo>
                    <a:pt x="12502" y="2392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743068" y="78898"/>
              <a:ext cx="21058" cy="463255"/>
            </a:xfrm>
            <a:custGeom>
              <a:avLst/>
              <a:gdLst/>
              <a:ahLst/>
              <a:cxnLst/>
              <a:rect l="0" t="0" r="0" b="0"/>
              <a:pathLst>
                <a:path w="21058" h="463255">
                  <a:moveTo>
                    <a:pt x="0" y="0"/>
                  </a:moveTo>
                  <a:lnTo>
                    <a:pt x="0" y="57263"/>
                  </a:lnTo>
                  <a:lnTo>
                    <a:pt x="0" y="106654"/>
                  </a:lnTo>
                  <a:lnTo>
                    <a:pt x="3119" y="155213"/>
                  </a:lnTo>
                  <a:lnTo>
                    <a:pt x="8333" y="208596"/>
                  </a:lnTo>
                  <a:lnTo>
                    <a:pt x="12997" y="263797"/>
                  </a:lnTo>
                  <a:lnTo>
                    <a:pt x="19465" y="319480"/>
                  </a:lnTo>
                  <a:lnTo>
                    <a:pt x="20585" y="372691"/>
                  </a:lnTo>
                  <a:lnTo>
                    <a:pt x="20917" y="427322"/>
                  </a:lnTo>
                  <a:lnTo>
                    <a:pt x="21057" y="4632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658840" y="278939"/>
              <a:ext cx="221099" cy="63172"/>
            </a:xfrm>
            <a:custGeom>
              <a:avLst/>
              <a:gdLst/>
              <a:ahLst/>
              <a:cxnLst/>
              <a:rect l="0" t="0" r="0" b="0"/>
              <a:pathLst>
                <a:path w="221099" h="63172">
                  <a:moveTo>
                    <a:pt x="221098" y="0"/>
                  </a:moveTo>
                  <a:lnTo>
                    <a:pt x="165957" y="14654"/>
                  </a:lnTo>
                  <a:lnTo>
                    <a:pt x="115060" y="28198"/>
                  </a:lnTo>
                  <a:lnTo>
                    <a:pt x="57346" y="42138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802226" y="384224"/>
              <a:ext cx="148507" cy="191963"/>
            </a:xfrm>
            <a:custGeom>
              <a:avLst/>
              <a:gdLst/>
              <a:ahLst/>
              <a:cxnLst/>
              <a:rect l="0" t="0" r="0" b="0"/>
              <a:pathLst>
                <a:path w="148507" h="191963">
                  <a:moveTo>
                    <a:pt x="88241" y="10529"/>
                  </a:moveTo>
                  <a:lnTo>
                    <a:pt x="64194" y="20104"/>
                  </a:lnTo>
                  <a:lnTo>
                    <a:pt x="28648" y="49932"/>
                  </a:lnTo>
                  <a:lnTo>
                    <a:pt x="13132" y="76016"/>
                  </a:lnTo>
                  <a:lnTo>
                    <a:pt x="1126" y="105972"/>
                  </a:lnTo>
                  <a:lnTo>
                    <a:pt x="0" y="126647"/>
                  </a:lnTo>
                  <a:lnTo>
                    <a:pt x="8809" y="168517"/>
                  </a:lnTo>
                  <a:lnTo>
                    <a:pt x="14230" y="176685"/>
                  </a:lnTo>
                  <a:lnTo>
                    <a:pt x="29611" y="188881"/>
                  </a:lnTo>
                  <a:lnTo>
                    <a:pt x="51265" y="191962"/>
                  </a:lnTo>
                  <a:lnTo>
                    <a:pt x="97705" y="184407"/>
                  </a:lnTo>
                  <a:lnTo>
                    <a:pt x="116234" y="172036"/>
                  </a:lnTo>
                  <a:lnTo>
                    <a:pt x="131098" y="154839"/>
                  </a:lnTo>
                  <a:lnTo>
                    <a:pt x="141604" y="135498"/>
                  </a:lnTo>
                  <a:lnTo>
                    <a:pt x="148506" y="99289"/>
                  </a:lnTo>
                  <a:lnTo>
                    <a:pt x="144962" y="64514"/>
                  </a:lnTo>
                  <a:lnTo>
                    <a:pt x="130913" y="31983"/>
                  </a:lnTo>
                  <a:lnTo>
                    <a:pt x="115395" y="16944"/>
                  </a:lnTo>
                  <a:lnTo>
                    <a:pt x="88241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3006280" y="403678"/>
              <a:ext cx="115172" cy="170060"/>
            </a:xfrm>
            <a:custGeom>
              <a:avLst/>
              <a:gdLst/>
              <a:ahLst/>
              <a:cxnLst/>
              <a:rect l="0" t="0" r="0" b="0"/>
              <a:pathLst>
                <a:path w="115172" h="170060">
                  <a:moveTo>
                    <a:pt x="84228" y="12131"/>
                  </a:moveTo>
                  <a:lnTo>
                    <a:pt x="73050" y="953"/>
                  </a:lnTo>
                  <a:lnTo>
                    <a:pt x="66248" y="0"/>
                  </a:lnTo>
                  <a:lnTo>
                    <a:pt x="49331" y="5180"/>
                  </a:lnTo>
                  <a:lnTo>
                    <a:pt x="11017" y="34122"/>
                  </a:lnTo>
                  <a:lnTo>
                    <a:pt x="3835" y="40830"/>
                  </a:lnTo>
                  <a:lnTo>
                    <a:pt x="1387" y="47641"/>
                  </a:lnTo>
                  <a:lnTo>
                    <a:pt x="2095" y="54522"/>
                  </a:lnTo>
                  <a:lnTo>
                    <a:pt x="4906" y="61449"/>
                  </a:lnTo>
                  <a:lnTo>
                    <a:pt x="17389" y="72265"/>
                  </a:lnTo>
                  <a:lnTo>
                    <a:pt x="71310" y="93620"/>
                  </a:lnTo>
                  <a:lnTo>
                    <a:pt x="93695" y="105280"/>
                  </a:lnTo>
                  <a:lnTo>
                    <a:pt x="109103" y="121381"/>
                  </a:lnTo>
                  <a:lnTo>
                    <a:pt x="114849" y="130588"/>
                  </a:lnTo>
                  <a:lnTo>
                    <a:pt x="115171" y="137896"/>
                  </a:lnTo>
                  <a:lnTo>
                    <a:pt x="111876" y="143938"/>
                  </a:lnTo>
                  <a:lnTo>
                    <a:pt x="98856" y="153770"/>
                  </a:lnTo>
                  <a:lnTo>
                    <a:pt x="81371" y="162040"/>
                  </a:lnTo>
                  <a:lnTo>
                    <a:pt x="25996" y="169003"/>
                  </a:lnTo>
                  <a:lnTo>
                    <a:pt x="0" y="17005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3166741" y="373696"/>
              <a:ext cx="142115" cy="189514"/>
            </a:xfrm>
            <a:custGeom>
              <a:avLst/>
              <a:gdLst/>
              <a:ahLst/>
              <a:cxnLst/>
              <a:rect l="0" t="0" r="0" b="0"/>
              <a:pathLst>
                <a:path w="142115" h="189514">
                  <a:moveTo>
                    <a:pt x="113280" y="0"/>
                  </a:moveTo>
                  <a:lnTo>
                    <a:pt x="90924" y="0"/>
                  </a:lnTo>
                  <a:lnTo>
                    <a:pt x="60253" y="11178"/>
                  </a:lnTo>
                  <a:lnTo>
                    <a:pt x="3022" y="49498"/>
                  </a:lnTo>
                  <a:lnTo>
                    <a:pt x="0" y="57565"/>
                  </a:lnTo>
                  <a:lnTo>
                    <a:pt x="326" y="66452"/>
                  </a:lnTo>
                  <a:lnTo>
                    <a:pt x="2882" y="75887"/>
                  </a:lnTo>
                  <a:lnTo>
                    <a:pt x="9266" y="82176"/>
                  </a:lnTo>
                  <a:lnTo>
                    <a:pt x="71124" y="102057"/>
                  </a:lnTo>
                  <a:lnTo>
                    <a:pt x="101569" y="113557"/>
                  </a:lnTo>
                  <a:lnTo>
                    <a:pt x="140738" y="144516"/>
                  </a:lnTo>
                  <a:lnTo>
                    <a:pt x="142114" y="151326"/>
                  </a:lnTo>
                  <a:lnTo>
                    <a:pt x="139522" y="158206"/>
                  </a:lnTo>
                  <a:lnTo>
                    <a:pt x="134284" y="165132"/>
                  </a:lnTo>
                  <a:lnTo>
                    <a:pt x="110145" y="180469"/>
                  </a:lnTo>
                  <a:lnTo>
                    <a:pt x="50109" y="1895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322135" y="420177"/>
              <a:ext cx="126343" cy="164089"/>
            </a:xfrm>
            <a:custGeom>
              <a:avLst/>
              <a:gdLst/>
              <a:ahLst/>
              <a:cxnLst/>
              <a:rect l="0" t="0" r="0" b="0"/>
              <a:pathLst>
                <a:path w="126343" h="164089">
                  <a:moveTo>
                    <a:pt x="0" y="69332"/>
                  </a:moveTo>
                  <a:lnTo>
                    <a:pt x="58617" y="60267"/>
                  </a:lnTo>
                  <a:lnTo>
                    <a:pt x="93407" y="53648"/>
                  </a:lnTo>
                  <a:lnTo>
                    <a:pt x="102046" y="48347"/>
                  </a:lnTo>
                  <a:lnTo>
                    <a:pt x="114764" y="33099"/>
                  </a:lnTo>
                  <a:lnTo>
                    <a:pt x="116284" y="25290"/>
                  </a:lnTo>
                  <a:lnTo>
                    <a:pt x="114957" y="17744"/>
                  </a:lnTo>
                  <a:lnTo>
                    <a:pt x="111733" y="10373"/>
                  </a:lnTo>
                  <a:lnTo>
                    <a:pt x="104905" y="5460"/>
                  </a:lnTo>
                  <a:lnTo>
                    <a:pt x="84839" y="0"/>
                  </a:lnTo>
                  <a:lnTo>
                    <a:pt x="63443" y="3813"/>
                  </a:lnTo>
                  <a:lnTo>
                    <a:pt x="52824" y="8105"/>
                  </a:lnTo>
                  <a:lnTo>
                    <a:pt x="37905" y="22233"/>
                  </a:lnTo>
                  <a:lnTo>
                    <a:pt x="32289" y="30914"/>
                  </a:lnTo>
                  <a:lnTo>
                    <a:pt x="24385" y="65488"/>
                  </a:lnTo>
                  <a:lnTo>
                    <a:pt x="27633" y="99779"/>
                  </a:lnTo>
                  <a:lnTo>
                    <a:pt x="36068" y="118349"/>
                  </a:lnTo>
                  <a:lnTo>
                    <a:pt x="60547" y="149334"/>
                  </a:lnTo>
                  <a:lnTo>
                    <a:pt x="80332" y="157531"/>
                  </a:lnTo>
                  <a:lnTo>
                    <a:pt x="126342" y="16408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461931" y="184387"/>
              <a:ext cx="186589" cy="419970"/>
            </a:xfrm>
            <a:custGeom>
              <a:avLst/>
              <a:gdLst/>
              <a:ahLst/>
              <a:cxnLst/>
              <a:rect l="0" t="0" r="0" b="0"/>
              <a:pathLst>
                <a:path w="186589" h="419970">
                  <a:moveTo>
                    <a:pt x="81303" y="368293"/>
                  </a:moveTo>
                  <a:lnTo>
                    <a:pt x="92481" y="351526"/>
                  </a:lnTo>
                  <a:lnTo>
                    <a:pt x="94850" y="333934"/>
                  </a:lnTo>
                  <a:lnTo>
                    <a:pt x="93844" y="324330"/>
                  </a:lnTo>
                  <a:lnTo>
                    <a:pt x="86486" y="307420"/>
                  </a:lnTo>
                  <a:lnTo>
                    <a:pt x="81249" y="299635"/>
                  </a:lnTo>
                  <a:lnTo>
                    <a:pt x="73078" y="294445"/>
                  </a:lnTo>
                  <a:lnTo>
                    <a:pt x="51521" y="288678"/>
                  </a:lnTo>
                  <a:lnTo>
                    <a:pt x="41561" y="289480"/>
                  </a:lnTo>
                  <a:lnTo>
                    <a:pt x="24256" y="296610"/>
                  </a:lnTo>
                  <a:lnTo>
                    <a:pt x="11885" y="310697"/>
                  </a:lnTo>
                  <a:lnTo>
                    <a:pt x="3657" y="329827"/>
                  </a:lnTo>
                  <a:lnTo>
                    <a:pt x="0" y="353927"/>
                  </a:lnTo>
                  <a:lnTo>
                    <a:pt x="4614" y="373996"/>
                  </a:lnTo>
                  <a:lnTo>
                    <a:pt x="26640" y="411533"/>
                  </a:lnTo>
                  <a:lnTo>
                    <a:pt x="35502" y="417007"/>
                  </a:lnTo>
                  <a:lnTo>
                    <a:pt x="57827" y="419969"/>
                  </a:lnTo>
                  <a:lnTo>
                    <a:pt x="77109" y="414267"/>
                  </a:lnTo>
                  <a:lnTo>
                    <a:pt x="85526" y="409471"/>
                  </a:lnTo>
                  <a:lnTo>
                    <a:pt x="97998" y="394783"/>
                  </a:lnTo>
                  <a:lnTo>
                    <a:pt x="115536" y="356758"/>
                  </a:lnTo>
                  <a:lnTo>
                    <a:pt x="123030" y="305876"/>
                  </a:lnTo>
                  <a:lnTo>
                    <a:pt x="131442" y="243833"/>
                  </a:lnTo>
                  <a:lnTo>
                    <a:pt x="133451" y="180582"/>
                  </a:lnTo>
                  <a:lnTo>
                    <a:pt x="133799" y="129141"/>
                  </a:lnTo>
                  <a:lnTo>
                    <a:pt x="125511" y="68932"/>
                  </a:lnTo>
                  <a:lnTo>
                    <a:pt x="109192" y="5520"/>
                  </a:lnTo>
                  <a:lnTo>
                    <a:pt x="105745" y="103"/>
                  </a:lnTo>
                  <a:lnTo>
                    <a:pt x="102277" y="0"/>
                  </a:lnTo>
                  <a:lnTo>
                    <a:pt x="98795" y="3441"/>
                  </a:lnTo>
                  <a:lnTo>
                    <a:pt x="88306" y="36231"/>
                  </a:lnTo>
                  <a:lnTo>
                    <a:pt x="90558" y="96924"/>
                  </a:lnTo>
                  <a:lnTo>
                    <a:pt x="91580" y="156762"/>
                  </a:lnTo>
                  <a:lnTo>
                    <a:pt x="100187" y="215332"/>
                  </a:lnTo>
                  <a:lnTo>
                    <a:pt x="116574" y="278393"/>
                  </a:lnTo>
                  <a:lnTo>
                    <a:pt x="131640" y="323889"/>
                  </a:lnTo>
                  <a:lnTo>
                    <a:pt x="162642" y="364020"/>
                  </a:lnTo>
                  <a:lnTo>
                    <a:pt x="173216" y="372243"/>
                  </a:lnTo>
                  <a:lnTo>
                    <a:pt x="186588" y="37882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900647" y="354834"/>
              <a:ext cx="150219" cy="205132"/>
            </a:xfrm>
            <a:custGeom>
              <a:avLst/>
              <a:gdLst/>
              <a:ahLst/>
              <a:cxnLst/>
              <a:rect l="0" t="0" r="0" b="0"/>
              <a:pathLst>
                <a:path w="150219" h="205132">
                  <a:moveTo>
                    <a:pt x="105841" y="8333"/>
                  </a:moveTo>
                  <a:lnTo>
                    <a:pt x="68363" y="0"/>
                  </a:lnTo>
                  <a:lnTo>
                    <a:pt x="44731" y="1120"/>
                  </a:lnTo>
                  <a:lnTo>
                    <a:pt x="22529" y="9417"/>
                  </a:lnTo>
                  <a:lnTo>
                    <a:pt x="7202" y="24022"/>
                  </a:lnTo>
                  <a:lnTo>
                    <a:pt x="1477" y="32831"/>
                  </a:lnTo>
                  <a:lnTo>
                    <a:pt x="0" y="41042"/>
                  </a:lnTo>
                  <a:lnTo>
                    <a:pt x="1355" y="48857"/>
                  </a:lnTo>
                  <a:lnTo>
                    <a:pt x="4599" y="56406"/>
                  </a:lnTo>
                  <a:lnTo>
                    <a:pt x="25930" y="78209"/>
                  </a:lnTo>
                  <a:lnTo>
                    <a:pt x="65750" y="98132"/>
                  </a:lnTo>
                  <a:lnTo>
                    <a:pt x="125547" y="122526"/>
                  </a:lnTo>
                  <a:lnTo>
                    <a:pt x="141115" y="138634"/>
                  </a:lnTo>
                  <a:lnTo>
                    <a:pt x="146905" y="147843"/>
                  </a:lnTo>
                  <a:lnTo>
                    <a:pt x="150218" y="167433"/>
                  </a:lnTo>
                  <a:lnTo>
                    <a:pt x="149463" y="177571"/>
                  </a:lnTo>
                  <a:lnTo>
                    <a:pt x="145451" y="185499"/>
                  </a:lnTo>
                  <a:lnTo>
                    <a:pt x="131634" y="197428"/>
                  </a:lnTo>
                  <a:lnTo>
                    <a:pt x="110675" y="203509"/>
                  </a:lnTo>
                  <a:lnTo>
                    <a:pt x="98536" y="205131"/>
                  </a:lnTo>
                  <a:lnTo>
                    <a:pt x="78808" y="200694"/>
                  </a:lnTo>
                  <a:lnTo>
                    <a:pt x="42670" y="18731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4086750" y="383563"/>
              <a:ext cx="100458" cy="190175"/>
            </a:xfrm>
            <a:custGeom>
              <a:avLst/>
              <a:gdLst/>
              <a:ahLst/>
              <a:cxnLst/>
              <a:rect l="0" t="0" r="0" b="0"/>
              <a:pathLst>
                <a:path w="100458" h="190175">
                  <a:moveTo>
                    <a:pt x="3966" y="105946"/>
                  </a:moveTo>
                  <a:lnTo>
                    <a:pt x="26322" y="105946"/>
                  </a:lnTo>
                  <a:lnTo>
                    <a:pt x="56993" y="94767"/>
                  </a:lnTo>
                  <a:lnTo>
                    <a:pt x="82719" y="76637"/>
                  </a:lnTo>
                  <a:lnTo>
                    <a:pt x="99570" y="50859"/>
                  </a:lnTo>
                  <a:lnTo>
                    <a:pt x="100457" y="42315"/>
                  </a:lnTo>
                  <a:lnTo>
                    <a:pt x="95204" y="26583"/>
                  </a:lnTo>
                  <a:lnTo>
                    <a:pt x="79092" y="4572"/>
                  </a:lnTo>
                  <a:lnTo>
                    <a:pt x="71598" y="929"/>
                  </a:lnTo>
                  <a:lnTo>
                    <a:pt x="53911" y="0"/>
                  </a:lnTo>
                  <a:lnTo>
                    <a:pt x="37472" y="6606"/>
                  </a:lnTo>
                  <a:lnTo>
                    <a:pt x="29813" y="11643"/>
                  </a:lnTo>
                  <a:lnTo>
                    <a:pt x="18183" y="26599"/>
                  </a:lnTo>
                  <a:lnTo>
                    <a:pt x="1185" y="64796"/>
                  </a:lnTo>
                  <a:lnTo>
                    <a:pt x="0" y="85318"/>
                  </a:lnTo>
                  <a:lnTo>
                    <a:pt x="8772" y="127088"/>
                  </a:lnTo>
                  <a:lnTo>
                    <a:pt x="21310" y="144978"/>
                  </a:lnTo>
                  <a:lnTo>
                    <a:pt x="59629" y="180409"/>
                  </a:lnTo>
                  <a:lnTo>
                    <a:pt x="88194" y="19017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4209460" y="394708"/>
              <a:ext cx="102355" cy="180352"/>
            </a:xfrm>
            <a:custGeom>
              <a:avLst/>
              <a:gdLst/>
              <a:ahLst/>
              <a:cxnLst/>
              <a:rect l="0" t="0" r="0" b="0"/>
              <a:pathLst>
                <a:path w="102355" h="180352">
                  <a:moveTo>
                    <a:pt x="91826" y="126386"/>
                  </a:moveTo>
                  <a:lnTo>
                    <a:pt x="100891" y="67769"/>
                  </a:lnTo>
                  <a:lnTo>
                    <a:pt x="96331" y="32979"/>
                  </a:lnTo>
                  <a:lnTo>
                    <a:pt x="81982" y="6033"/>
                  </a:lnTo>
                  <a:lnTo>
                    <a:pt x="73565" y="1698"/>
                  </a:lnTo>
                  <a:lnTo>
                    <a:pt x="51734" y="0"/>
                  </a:lnTo>
                  <a:lnTo>
                    <a:pt x="41702" y="3524"/>
                  </a:lnTo>
                  <a:lnTo>
                    <a:pt x="24315" y="16799"/>
                  </a:lnTo>
                  <a:lnTo>
                    <a:pt x="6962" y="49592"/>
                  </a:lnTo>
                  <a:lnTo>
                    <a:pt x="0" y="88945"/>
                  </a:lnTo>
                  <a:lnTo>
                    <a:pt x="3527" y="130240"/>
                  </a:lnTo>
                  <a:lnTo>
                    <a:pt x="12028" y="151886"/>
                  </a:lnTo>
                  <a:lnTo>
                    <a:pt x="17570" y="160934"/>
                  </a:lnTo>
                  <a:lnTo>
                    <a:pt x="33087" y="174106"/>
                  </a:lnTo>
                  <a:lnTo>
                    <a:pt x="42138" y="179257"/>
                  </a:lnTo>
                  <a:lnTo>
                    <a:pt x="50512" y="180351"/>
                  </a:lnTo>
                  <a:lnTo>
                    <a:pt x="66055" y="175327"/>
                  </a:lnTo>
                  <a:lnTo>
                    <a:pt x="77643" y="162176"/>
                  </a:lnTo>
                  <a:lnTo>
                    <a:pt x="94613" y="125137"/>
                  </a:lnTo>
                  <a:lnTo>
                    <a:pt x="102354" y="6321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4322343" y="531623"/>
              <a:ext cx="42115" cy="42115"/>
            </a:xfrm>
            <a:custGeom>
              <a:avLst/>
              <a:gdLst/>
              <a:ahLst/>
              <a:cxnLst/>
              <a:rect l="0" t="0" r="0" b="0"/>
              <a:pathLst>
                <a:path w="42115" h="42115">
                  <a:moveTo>
                    <a:pt x="0" y="0"/>
                  </a:moveTo>
                  <a:lnTo>
                    <a:pt x="16811" y="22877"/>
                  </a:lnTo>
                  <a:lnTo>
                    <a:pt x="42114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4406571" y="405281"/>
              <a:ext cx="209262" cy="168845"/>
            </a:xfrm>
            <a:custGeom>
              <a:avLst/>
              <a:gdLst/>
              <a:ahLst/>
              <a:cxnLst/>
              <a:rect l="0" t="0" r="0" b="0"/>
              <a:pathLst>
                <a:path w="209262" h="168845">
                  <a:moveTo>
                    <a:pt x="0" y="10528"/>
                  </a:moveTo>
                  <a:lnTo>
                    <a:pt x="0" y="69145"/>
                  </a:lnTo>
                  <a:lnTo>
                    <a:pt x="11453" y="128862"/>
                  </a:lnTo>
                  <a:lnTo>
                    <a:pt x="14654" y="142060"/>
                  </a:lnTo>
                  <a:lnTo>
                    <a:pt x="20298" y="152029"/>
                  </a:lnTo>
                  <a:lnTo>
                    <a:pt x="35927" y="166224"/>
                  </a:lnTo>
                  <a:lnTo>
                    <a:pt x="45008" y="168138"/>
                  </a:lnTo>
                  <a:lnTo>
                    <a:pt x="64457" y="164025"/>
                  </a:lnTo>
                  <a:lnTo>
                    <a:pt x="72217" y="158483"/>
                  </a:lnTo>
                  <a:lnTo>
                    <a:pt x="83959" y="142966"/>
                  </a:lnTo>
                  <a:lnTo>
                    <a:pt x="92623" y="105363"/>
                  </a:lnTo>
                  <a:lnTo>
                    <a:pt x="105654" y="139422"/>
                  </a:lnTo>
                  <a:lnTo>
                    <a:pt x="123981" y="163623"/>
                  </a:lnTo>
                  <a:lnTo>
                    <a:pt x="132957" y="167573"/>
                  </a:lnTo>
                  <a:lnTo>
                    <a:pt x="155408" y="168844"/>
                  </a:lnTo>
                  <a:lnTo>
                    <a:pt x="174745" y="162389"/>
                  </a:lnTo>
                  <a:lnTo>
                    <a:pt x="183177" y="157393"/>
                  </a:lnTo>
                  <a:lnTo>
                    <a:pt x="195665" y="142482"/>
                  </a:lnTo>
                  <a:lnTo>
                    <a:pt x="203946" y="122987"/>
                  </a:lnTo>
                  <a:lnTo>
                    <a:pt x="209261" y="72344"/>
                  </a:lnTo>
                  <a:lnTo>
                    <a:pt x="207062" y="34303"/>
                  </a:lnTo>
                  <a:lnTo>
                    <a:pt x="200041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4669783" y="394639"/>
              <a:ext cx="237859" cy="210685"/>
            </a:xfrm>
            <a:custGeom>
              <a:avLst/>
              <a:gdLst/>
              <a:ahLst/>
              <a:cxnLst/>
              <a:rect l="0" t="0" r="0" b="0"/>
              <a:pathLst>
                <a:path w="237859" h="210685">
                  <a:moveTo>
                    <a:pt x="0" y="105399"/>
                  </a:moveTo>
                  <a:lnTo>
                    <a:pt x="16768" y="110988"/>
                  </a:lnTo>
                  <a:lnTo>
                    <a:pt x="49552" y="108874"/>
                  </a:lnTo>
                  <a:lnTo>
                    <a:pt x="69207" y="100704"/>
                  </a:lnTo>
                  <a:lnTo>
                    <a:pt x="77724" y="95250"/>
                  </a:lnTo>
                  <a:lnTo>
                    <a:pt x="83402" y="86935"/>
                  </a:lnTo>
                  <a:lnTo>
                    <a:pt x="89710" y="65217"/>
                  </a:lnTo>
                  <a:lnTo>
                    <a:pt x="87673" y="32272"/>
                  </a:lnTo>
                  <a:lnTo>
                    <a:pt x="79520" y="14016"/>
                  </a:lnTo>
                  <a:lnTo>
                    <a:pt x="74070" y="5872"/>
                  </a:lnTo>
                  <a:lnTo>
                    <a:pt x="66928" y="1613"/>
                  </a:lnTo>
                  <a:lnTo>
                    <a:pt x="49633" y="0"/>
                  </a:lnTo>
                  <a:lnTo>
                    <a:pt x="33368" y="6302"/>
                  </a:lnTo>
                  <a:lnTo>
                    <a:pt x="25755" y="11259"/>
                  </a:lnTo>
                  <a:lnTo>
                    <a:pt x="14177" y="26124"/>
                  </a:lnTo>
                  <a:lnTo>
                    <a:pt x="6301" y="45599"/>
                  </a:lnTo>
                  <a:lnTo>
                    <a:pt x="3037" y="82871"/>
                  </a:lnTo>
                  <a:lnTo>
                    <a:pt x="10129" y="122380"/>
                  </a:lnTo>
                  <a:lnTo>
                    <a:pt x="26528" y="155664"/>
                  </a:lnTo>
                  <a:lnTo>
                    <a:pt x="47375" y="180863"/>
                  </a:lnTo>
                  <a:lnTo>
                    <a:pt x="65510" y="195870"/>
                  </a:lnTo>
                  <a:lnTo>
                    <a:pt x="88387" y="204100"/>
                  </a:lnTo>
                  <a:lnTo>
                    <a:pt x="101039" y="206294"/>
                  </a:lnTo>
                  <a:lnTo>
                    <a:pt x="121336" y="202494"/>
                  </a:lnTo>
                  <a:lnTo>
                    <a:pt x="130024" y="198205"/>
                  </a:lnTo>
                  <a:lnTo>
                    <a:pt x="142796" y="184080"/>
                  </a:lnTo>
                  <a:lnTo>
                    <a:pt x="147840" y="175401"/>
                  </a:lnTo>
                  <a:lnTo>
                    <a:pt x="162803" y="162637"/>
                  </a:lnTo>
                  <a:lnTo>
                    <a:pt x="218407" y="134268"/>
                  </a:lnTo>
                  <a:lnTo>
                    <a:pt x="226323" y="128154"/>
                  </a:lnTo>
                  <a:lnTo>
                    <a:pt x="235119" y="108883"/>
                  </a:lnTo>
                  <a:lnTo>
                    <a:pt x="237858" y="85890"/>
                  </a:lnTo>
                  <a:lnTo>
                    <a:pt x="235177" y="63973"/>
                  </a:lnTo>
                  <a:lnTo>
                    <a:pt x="226966" y="45653"/>
                  </a:lnTo>
                  <a:lnTo>
                    <a:pt x="221500" y="37492"/>
                  </a:lnTo>
                  <a:lnTo>
                    <a:pt x="214348" y="33222"/>
                  </a:lnTo>
                  <a:lnTo>
                    <a:pt x="197041" y="31596"/>
                  </a:lnTo>
                  <a:lnTo>
                    <a:pt x="180771" y="37893"/>
                  </a:lnTo>
                  <a:lnTo>
                    <a:pt x="173157" y="42847"/>
                  </a:lnTo>
                  <a:lnTo>
                    <a:pt x="151261" y="72177"/>
                  </a:lnTo>
                  <a:lnTo>
                    <a:pt x="135546" y="104914"/>
                  </a:lnTo>
                  <a:lnTo>
                    <a:pt x="133552" y="126240"/>
                  </a:lnTo>
                  <a:lnTo>
                    <a:pt x="141805" y="168527"/>
                  </a:lnTo>
                  <a:lnTo>
                    <a:pt x="154271" y="186488"/>
                  </a:lnTo>
                  <a:lnTo>
                    <a:pt x="162509" y="194553"/>
                  </a:lnTo>
                  <a:lnTo>
                    <a:pt x="184141" y="203515"/>
                  </a:lnTo>
                  <a:lnTo>
                    <a:pt x="221099" y="2106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4976971" y="146192"/>
              <a:ext cx="156067" cy="470036"/>
            </a:xfrm>
            <a:custGeom>
              <a:avLst/>
              <a:gdLst/>
              <a:ahLst/>
              <a:cxnLst/>
              <a:rect l="0" t="0" r="0" b="0"/>
              <a:pathLst>
                <a:path w="156067" h="470036">
                  <a:moveTo>
                    <a:pt x="82367" y="364374"/>
                  </a:moveTo>
                  <a:lnTo>
                    <a:pt x="82367" y="342017"/>
                  </a:lnTo>
                  <a:lnTo>
                    <a:pt x="76127" y="324802"/>
                  </a:lnTo>
                  <a:lnTo>
                    <a:pt x="71188" y="316936"/>
                  </a:lnTo>
                  <a:lnTo>
                    <a:pt x="56341" y="305076"/>
                  </a:lnTo>
                  <a:lnTo>
                    <a:pt x="47469" y="300275"/>
                  </a:lnTo>
                  <a:lnTo>
                    <a:pt x="39214" y="300584"/>
                  </a:lnTo>
                  <a:lnTo>
                    <a:pt x="31372" y="304300"/>
                  </a:lnTo>
                  <a:lnTo>
                    <a:pt x="17588" y="317787"/>
                  </a:lnTo>
                  <a:lnTo>
                    <a:pt x="7563" y="335480"/>
                  </a:lnTo>
                  <a:lnTo>
                    <a:pt x="0" y="383840"/>
                  </a:lnTo>
                  <a:lnTo>
                    <a:pt x="1626" y="435333"/>
                  </a:lnTo>
                  <a:lnTo>
                    <a:pt x="3973" y="446775"/>
                  </a:lnTo>
                  <a:lnTo>
                    <a:pt x="9047" y="455573"/>
                  </a:lnTo>
                  <a:lnTo>
                    <a:pt x="24044" y="468468"/>
                  </a:lnTo>
                  <a:lnTo>
                    <a:pt x="32956" y="470035"/>
                  </a:lnTo>
                  <a:lnTo>
                    <a:pt x="52218" y="465537"/>
                  </a:lnTo>
                  <a:lnTo>
                    <a:pt x="69357" y="452619"/>
                  </a:lnTo>
                  <a:lnTo>
                    <a:pt x="83604" y="434010"/>
                  </a:lnTo>
                  <a:lnTo>
                    <a:pt x="97031" y="397225"/>
                  </a:lnTo>
                  <a:lnTo>
                    <a:pt x="108171" y="334573"/>
                  </a:lnTo>
                  <a:lnTo>
                    <a:pt x="112810" y="280282"/>
                  </a:lnTo>
                  <a:lnTo>
                    <a:pt x="113614" y="225594"/>
                  </a:lnTo>
                  <a:lnTo>
                    <a:pt x="112682" y="174165"/>
                  </a:lnTo>
                  <a:lnTo>
                    <a:pt x="105599" y="121042"/>
                  </a:lnTo>
                  <a:lnTo>
                    <a:pt x="98264" y="65834"/>
                  </a:lnTo>
                  <a:lnTo>
                    <a:pt x="84380" y="19444"/>
                  </a:lnTo>
                  <a:lnTo>
                    <a:pt x="73123" y="2062"/>
                  </a:lnTo>
                  <a:lnTo>
                    <a:pt x="68015" y="0"/>
                  </a:lnTo>
                  <a:lnTo>
                    <a:pt x="63440" y="2135"/>
                  </a:lnTo>
                  <a:lnTo>
                    <a:pt x="59220" y="7068"/>
                  </a:lnTo>
                  <a:lnTo>
                    <a:pt x="47692" y="36367"/>
                  </a:lnTo>
                  <a:lnTo>
                    <a:pt x="42892" y="96595"/>
                  </a:lnTo>
                  <a:lnTo>
                    <a:pt x="49093" y="148681"/>
                  </a:lnTo>
                  <a:lnTo>
                    <a:pt x="58340" y="206879"/>
                  </a:lnTo>
                  <a:lnTo>
                    <a:pt x="68488" y="260517"/>
                  </a:lnTo>
                  <a:lnTo>
                    <a:pt x="85518" y="321156"/>
                  </a:lnTo>
                  <a:lnTo>
                    <a:pt x="111065" y="372605"/>
                  </a:lnTo>
                  <a:lnTo>
                    <a:pt x="119047" y="380390"/>
                  </a:lnTo>
                  <a:lnTo>
                    <a:pt x="156066" y="39596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5315087" y="405281"/>
              <a:ext cx="116010" cy="163575"/>
            </a:xfrm>
            <a:custGeom>
              <a:avLst/>
              <a:gdLst/>
              <a:ahLst/>
              <a:cxnLst/>
              <a:rect l="0" t="0" r="0" b="0"/>
              <a:pathLst>
                <a:path w="116010" h="163575">
                  <a:moveTo>
                    <a:pt x="70634" y="10528"/>
                  </a:moveTo>
                  <a:lnTo>
                    <a:pt x="39352" y="20104"/>
                  </a:lnTo>
                  <a:lnTo>
                    <a:pt x="23195" y="30772"/>
                  </a:lnTo>
                  <a:lnTo>
                    <a:pt x="11335" y="46432"/>
                  </a:lnTo>
                  <a:lnTo>
                    <a:pt x="3335" y="66260"/>
                  </a:lnTo>
                  <a:lnTo>
                    <a:pt x="0" y="102561"/>
                  </a:lnTo>
                  <a:lnTo>
                    <a:pt x="3366" y="125131"/>
                  </a:lnTo>
                  <a:lnTo>
                    <a:pt x="11882" y="143741"/>
                  </a:lnTo>
                  <a:lnTo>
                    <a:pt x="17428" y="151979"/>
                  </a:lnTo>
                  <a:lnTo>
                    <a:pt x="25804" y="157472"/>
                  </a:lnTo>
                  <a:lnTo>
                    <a:pt x="47590" y="163574"/>
                  </a:lnTo>
                  <a:lnTo>
                    <a:pt x="57611" y="162862"/>
                  </a:lnTo>
                  <a:lnTo>
                    <a:pt x="74984" y="155831"/>
                  </a:lnTo>
                  <a:lnTo>
                    <a:pt x="97919" y="138719"/>
                  </a:lnTo>
                  <a:lnTo>
                    <a:pt x="109277" y="119364"/>
                  </a:lnTo>
                  <a:lnTo>
                    <a:pt x="113944" y="107652"/>
                  </a:lnTo>
                  <a:lnTo>
                    <a:pt x="116009" y="82160"/>
                  </a:lnTo>
                  <a:lnTo>
                    <a:pt x="107803" y="33257"/>
                  </a:lnTo>
                  <a:lnTo>
                    <a:pt x="98462" y="17510"/>
                  </a:lnTo>
                  <a:lnTo>
                    <a:pt x="8116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5501534" y="415163"/>
              <a:ext cx="126344" cy="126990"/>
            </a:xfrm>
            <a:custGeom>
              <a:avLst/>
              <a:gdLst/>
              <a:ahLst/>
              <a:cxnLst/>
              <a:rect l="0" t="0" r="0" b="0"/>
              <a:pathLst>
                <a:path w="126344" h="126990">
                  <a:moveTo>
                    <a:pt x="0" y="11175"/>
                  </a:moveTo>
                  <a:lnTo>
                    <a:pt x="14655" y="69792"/>
                  </a:lnTo>
                  <a:lnTo>
                    <a:pt x="18623" y="123013"/>
                  </a:lnTo>
                  <a:lnTo>
                    <a:pt x="17095" y="124338"/>
                  </a:lnTo>
                  <a:lnTo>
                    <a:pt x="14906" y="121712"/>
                  </a:lnTo>
                  <a:lnTo>
                    <a:pt x="11826" y="90070"/>
                  </a:lnTo>
                  <a:lnTo>
                    <a:pt x="16502" y="54828"/>
                  </a:lnTo>
                  <a:lnTo>
                    <a:pt x="30886" y="22160"/>
                  </a:lnTo>
                  <a:lnTo>
                    <a:pt x="46483" y="7088"/>
                  </a:lnTo>
                  <a:lnTo>
                    <a:pt x="55555" y="1432"/>
                  </a:lnTo>
                  <a:lnTo>
                    <a:pt x="63943" y="0"/>
                  </a:lnTo>
                  <a:lnTo>
                    <a:pt x="71875" y="1385"/>
                  </a:lnTo>
                  <a:lnTo>
                    <a:pt x="79502" y="4649"/>
                  </a:lnTo>
                  <a:lnTo>
                    <a:pt x="91096" y="20753"/>
                  </a:lnTo>
                  <a:lnTo>
                    <a:pt x="111822" y="74221"/>
                  </a:lnTo>
                  <a:lnTo>
                    <a:pt x="126343" y="12698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5427835" y="436867"/>
              <a:ext cx="42115" cy="157928"/>
            </a:xfrm>
            <a:custGeom>
              <a:avLst/>
              <a:gdLst/>
              <a:ahLst/>
              <a:cxnLst/>
              <a:rect l="0" t="0" r="0" b="0"/>
              <a:pathLst>
                <a:path w="42115" h="157928">
                  <a:moveTo>
                    <a:pt x="0" y="0"/>
                  </a:moveTo>
                  <a:lnTo>
                    <a:pt x="9065" y="58616"/>
                  </a:lnTo>
                  <a:lnTo>
                    <a:pt x="19815" y="104385"/>
                  </a:lnTo>
                  <a:lnTo>
                    <a:pt x="42114" y="1579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5632400" y="66782"/>
              <a:ext cx="121820" cy="492378"/>
            </a:xfrm>
            <a:custGeom>
              <a:avLst/>
              <a:gdLst/>
              <a:ahLst/>
              <a:cxnLst/>
              <a:rect l="0" t="0" r="0" b="0"/>
              <a:pathLst>
                <a:path w="121820" h="492378">
                  <a:moveTo>
                    <a:pt x="79705" y="349027"/>
                  </a:moveTo>
                  <a:lnTo>
                    <a:pt x="70129" y="324981"/>
                  </a:lnTo>
                  <a:lnTo>
                    <a:pt x="59461" y="310654"/>
                  </a:lnTo>
                  <a:lnTo>
                    <a:pt x="52171" y="307068"/>
                  </a:lnTo>
                  <a:lnTo>
                    <a:pt x="34712" y="306202"/>
                  </a:lnTo>
                  <a:lnTo>
                    <a:pt x="18374" y="312836"/>
                  </a:lnTo>
                  <a:lnTo>
                    <a:pt x="10741" y="317881"/>
                  </a:lnTo>
                  <a:lnTo>
                    <a:pt x="5653" y="327093"/>
                  </a:lnTo>
                  <a:lnTo>
                    <a:pt x="0" y="352927"/>
                  </a:lnTo>
                  <a:lnTo>
                    <a:pt x="4406" y="414445"/>
                  </a:lnTo>
                  <a:lnTo>
                    <a:pt x="7634" y="440103"/>
                  </a:lnTo>
                  <a:lnTo>
                    <a:pt x="22605" y="473109"/>
                  </a:lnTo>
                  <a:lnTo>
                    <a:pt x="35220" y="490352"/>
                  </a:lnTo>
                  <a:lnTo>
                    <a:pt x="41860" y="492377"/>
                  </a:lnTo>
                  <a:lnTo>
                    <a:pt x="48625" y="490218"/>
                  </a:lnTo>
                  <a:lnTo>
                    <a:pt x="55476" y="485268"/>
                  </a:lnTo>
                  <a:lnTo>
                    <a:pt x="66207" y="470410"/>
                  </a:lnTo>
                  <a:lnTo>
                    <a:pt x="82627" y="432276"/>
                  </a:lnTo>
                  <a:lnTo>
                    <a:pt x="89901" y="374137"/>
                  </a:lnTo>
                  <a:lnTo>
                    <a:pt x="98194" y="321243"/>
                  </a:lnTo>
                  <a:lnTo>
                    <a:pt x="104690" y="277797"/>
                  </a:lnTo>
                  <a:lnTo>
                    <a:pt x="108357" y="234311"/>
                  </a:lnTo>
                  <a:lnTo>
                    <a:pt x="109987" y="191588"/>
                  </a:lnTo>
                  <a:lnTo>
                    <a:pt x="110904" y="129244"/>
                  </a:lnTo>
                  <a:lnTo>
                    <a:pt x="110006" y="74376"/>
                  </a:lnTo>
                  <a:lnTo>
                    <a:pt x="99815" y="16442"/>
                  </a:lnTo>
                  <a:lnTo>
                    <a:pt x="96621" y="4471"/>
                  </a:lnTo>
                  <a:lnTo>
                    <a:pt x="93322" y="0"/>
                  </a:lnTo>
                  <a:lnTo>
                    <a:pt x="89953" y="529"/>
                  </a:lnTo>
                  <a:lnTo>
                    <a:pt x="86536" y="4391"/>
                  </a:lnTo>
                  <a:lnTo>
                    <a:pt x="81054" y="53787"/>
                  </a:lnTo>
                  <a:lnTo>
                    <a:pt x="80105" y="109861"/>
                  </a:lnTo>
                  <a:lnTo>
                    <a:pt x="80993" y="167419"/>
                  </a:lnTo>
                  <a:lnTo>
                    <a:pt x="88062" y="226327"/>
                  </a:lnTo>
                  <a:lnTo>
                    <a:pt x="95393" y="282416"/>
                  </a:lnTo>
                  <a:lnTo>
                    <a:pt x="108107" y="335696"/>
                  </a:lnTo>
                  <a:lnTo>
                    <a:pt x="121819" y="3911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5945769" y="119524"/>
              <a:ext cx="113777" cy="380515"/>
            </a:xfrm>
            <a:custGeom>
              <a:avLst/>
              <a:gdLst/>
              <a:ahLst/>
              <a:cxnLst/>
              <a:rect l="0" t="0" r="0" b="0"/>
              <a:pathLst>
                <a:path w="113777" h="380515">
                  <a:moveTo>
                    <a:pt x="50605" y="380514"/>
                  </a:moveTo>
                  <a:lnTo>
                    <a:pt x="43369" y="352958"/>
                  </a:lnTo>
                  <a:lnTo>
                    <a:pt x="37607" y="296735"/>
                  </a:lnTo>
                  <a:lnTo>
                    <a:pt x="31140" y="240222"/>
                  </a:lnTo>
                  <a:lnTo>
                    <a:pt x="21457" y="176764"/>
                  </a:lnTo>
                  <a:lnTo>
                    <a:pt x="8279" y="117955"/>
                  </a:lnTo>
                  <a:lnTo>
                    <a:pt x="0" y="61278"/>
                  </a:lnTo>
                  <a:lnTo>
                    <a:pt x="4155" y="24662"/>
                  </a:lnTo>
                  <a:lnTo>
                    <a:pt x="9110" y="15768"/>
                  </a:lnTo>
                  <a:lnTo>
                    <a:pt x="23974" y="2765"/>
                  </a:lnTo>
                  <a:lnTo>
                    <a:pt x="32851" y="0"/>
                  </a:lnTo>
                  <a:lnTo>
                    <a:pt x="52073" y="46"/>
                  </a:lnTo>
                  <a:lnTo>
                    <a:pt x="113776" y="1201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5933203" y="352638"/>
              <a:ext cx="84229" cy="31587"/>
            </a:xfrm>
            <a:custGeom>
              <a:avLst/>
              <a:gdLst/>
              <a:ahLst/>
              <a:cxnLst/>
              <a:rect l="0" t="0" r="0" b="0"/>
              <a:pathLst>
                <a:path w="84229" h="31587">
                  <a:moveTo>
                    <a:pt x="84228" y="0"/>
                  </a:moveTo>
                  <a:lnTo>
                    <a:pt x="23355" y="21331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6063291" y="384224"/>
              <a:ext cx="105375" cy="161810"/>
            </a:xfrm>
            <a:custGeom>
              <a:avLst/>
              <a:gdLst/>
              <a:ahLst/>
              <a:cxnLst/>
              <a:rect l="0" t="0" r="0" b="0"/>
              <a:pathLst>
                <a:path w="105375" h="161810">
                  <a:moveTo>
                    <a:pt x="59425" y="10529"/>
                  </a:moveTo>
                  <a:lnTo>
                    <a:pt x="42657" y="21707"/>
                  </a:lnTo>
                  <a:lnTo>
                    <a:pt x="31305" y="36554"/>
                  </a:lnTo>
                  <a:lnTo>
                    <a:pt x="4683" y="86052"/>
                  </a:lnTo>
                  <a:lnTo>
                    <a:pt x="0" y="111165"/>
                  </a:lnTo>
                  <a:lnTo>
                    <a:pt x="4158" y="134804"/>
                  </a:lnTo>
                  <a:lnTo>
                    <a:pt x="8542" y="146021"/>
                  </a:lnTo>
                  <a:lnTo>
                    <a:pt x="16144" y="153500"/>
                  </a:lnTo>
                  <a:lnTo>
                    <a:pt x="37069" y="161809"/>
                  </a:lnTo>
                  <a:lnTo>
                    <a:pt x="58848" y="159262"/>
                  </a:lnTo>
                  <a:lnTo>
                    <a:pt x="69569" y="155308"/>
                  </a:lnTo>
                  <a:lnTo>
                    <a:pt x="77886" y="147992"/>
                  </a:lnTo>
                  <a:lnTo>
                    <a:pt x="95181" y="115339"/>
                  </a:lnTo>
                  <a:lnTo>
                    <a:pt x="105374" y="77198"/>
                  </a:lnTo>
                  <a:lnTo>
                    <a:pt x="104024" y="54198"/>
                  </a:lnTo>
                  <a:lnTo>
                    <a:pt x="96404" y="35396"/>
                  </a:lnTo>
                  <a:lnTo>
                    <a:pt x="85218" y="20411"/>
                  </a:lnTo>
                  <a:lnTo>
                    <a:pt x="5942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6209239" y="394860"/>
              <a:ext cx="155633" cy="194570"/>
            </a:xfrm>
            <a:custGeom>
              <a:avLst/>
              <a:gdLst/>
              <a:ahLst/>
              <a:cxnLst/>
              <a:rect l="0" t="0" r="0" b="0"/>
              <a:pathLst>
                <a:path w="155633" h="194570">
                  <a:moveTo>
                    <a:pt x="113518" y="84120"/>
                  </a:moveTo>
                  <a:lnTo>
                    <a:pt x="94390" y="24180"/>
                  </a:lnTo>
                  <a:lnTo>
                    <a:pt x="83180" y="6398"/>
                  </a:lnTo>
                  <a:lnTo>
                    <a:pt x="75745" y="1890"/>
                  </a:lnTo>
                  <a:lnTo>
                    <a:pt x="58126" y="0"/>
                  </a:lnTo>
                  <a:lnTo>
                    <a:pt x="41716" y="6180"/>
                  </a:lnTo>
                  <a:lnTo>
                    <a:pt x="34065" y="11103"/>
                  </a:lnTo>
                  <a:lnTo>
                    <a:pt x="22444" y="25932"/>
                  </a:lnTo>
                  <a:lnTo>
                    <a:pt x="9324" y="60250"/>
                  </a:lnTo>
                  <a:lnTo>
                    <a:pt x="0" y="118660"/>
                  </a:lnTo>
                  <a:lnTo>
                    <a:pt x="3974" y="155576"/>
                  </a:lnTo>
                  <a:lnTo>
                    <a:pt x="18150" y="188741"/>
                  </a:lnTo>
                  <a:lnTo>
                    <a:pt x="25373" y="193642"/>
                  </a:lnTo>
                  <a:lnTo>
                    <a:pt x="33697" y="194569"/>
                  </a:lnTo>
                  <a:lnTo>
                    <a:pt x="42757" y="192848"/>
                  </a:lnTo>
                  <a:lnTo>
                    <a:pt x="49966" y="188191"/>
                  </a:lnTo>
                  <a:lnTo>
                    <a:pt x="61096" y="173658"/>
                  </a:lnTo>
                  <a:lnTo>
                    <a:pt x="81499" y="122427"/>
                  </a:lnTo>
                  <a:lnTo>
                    <a:pt x="85153" y="109658"/>
                  </a:lnTo>
                  <a:lnTo>
                    <a:pt x="88759" y="104655"/>
                  </a:lnTo>
                  <a:lnTo>
                    <a:pt x="92333" y="104829"/>
                  </a:lnTo>
                  <a:lnTo>
                    <a:pt x="128079" y="142871"/>
                  </a:lnTo>
                  <a:lnTo>
                    <a:pt x="143386" y="150006"/>
                  </a:lnTo>
                  <a:lnTo>
                    <a:pt x="147468" y="150271"/>
                  </a:lnTo>
                  <a:lnTo>
                    <a:pt x="155632" y="14729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6385928" y="400811"/>
              <a:ext cx="197709" cy="151415"/>
            </a:xfrm>
            <a:custGeom>
              <a:avLst/>
              <a:gdLst/>
              <a:ahLst/>
              <a:cxnLst/>
              <a:rect l="0" t="0" r="0" b="0"/>
              <a:pathLst>
                <a:path w="197709" h="151415">
                  <a:moveTo>
                    <a:pt x="0" y="46584"/>
                  </a:moveTo>
                  <a:lnTo>
                    <a:pt x="9065" y="105201"/>
                  </a:lnTo>
                  <a:lnTo>
                    <a:pt x="16306" y="151186"/>
                  </a:lnTo>
                  <a:lnTo>
                    <a:pt x="15550" y="151414"/>
                  </a:lnTo>
                  <a:lnTo>
                    <a:pt x="13876" y="148056"/>
                  </a:lnTo>
                  <a:lnTo>
                    <a:pt x="10969" y="96414"/>
                  </a:lnTo>
                  <a:lnTo>
                    <a:pt x="16205" y="48108"/>
                  </a:lnTo>
                  <a:lnTo>
                    <a:pt x="21332" y="41751"/>
                  </a:lnTo>
                  <a:lnTo>
                    <a:pt x="28259" y="38683"/>
                  </a:lnTo>
                  <a:lnTo>
                    <a:pt x="36387" y="37807"/>
                  </a:lnTo>
                  <a:lnTo>
                    <a:pt x="44145" y="40733"/>
                  </a:lnTo>
                  <a:lnTo>
                    <a:pt x="59004" y="53342"/>
                  </a:lnTo>
                  <a:lnTo>
                    <a:pt x="74935" y="80172"/>
                  </a:lnTo>
                  <a:lnTo>
                    <a:pt x="78032" y="81844"/>
                  </a:lnTo>
                  <a:lnTo>
                    <a:pt x="80097" y="78280"/>
                  </a:lnTo>
                  <a:lnTo>
                    <a:pt x="93259" y="34684"/>
                  </a:lnTo>
                  <a:lnTo>
                    <a:pt x="104230" y="14389"/>
                  </a:lnTo>
                  <a:lnTo>
                    <a:pt x="112770" y="7573"/>
                  </a:lnTo>
                  <a:lnTo>
                    <a:pt x="134739" y="0"/>
                  </a:lnTo>
                  <a:lnTo>
                    <a:pt x="144808" y="320"/>
                  </a:lnTo>
                  <a:lnTo>
                    <a:pt x="162235" y="6915"/>
                  </a:lnTo>
                  <a:lnTo>
                    <a:pt x="174660" y="20764"/>
                  </a:lnTo>
                  <a:lnTo>
                    <a:pt x="192168" y="58252"/>
                  </a:lnTo>
                  <a:lnTo>
                    <a:pt x="197708" y="94625"/>
                  </a:lnTo>
                  <a:lnTo>
                    <a:pt x="189514" y="1413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9" name="Group 48"/>
          <p:cNvGrpSpPr/>
          <p:nvPr/>
        </p:nvGrpSpPr>
        <p:grpSpPr>
          <a:xfrm>
            <a:off x="6871053" y="163126"/>
            <a:ext cx="2347042" cy="526425"/>
            <a:chOff x="6871053" y="163126"/>
            <a:chExt cx="2347042" cy="526425"/>
          </a:xfrm>
        </p:grpSpPr>
        <p:sp>
          <p:nvSpPr>
            <p:cNvPr id="34" name="Freeform 33"/>
            <p:cNvSpPr/>
            <p:nvPr/>
          </p:nvSpPr>
          <p:spPr>
            <a:xfrm>
              <a:off x="6871053" y="394753"/>
              <a:ext cx="163450" cy="237127"/>
            </a:xfrm>
            <a:custGeom>
              <a:avLst/>
              <a:gdLst/>
              <a:ahLst/>
              <a:cxnLst/>
              <a:rect l="0" t="0" r="0" b="0"/>
              <a:pathLst>
                <a:path w="163450" h="237127">
                  <a:moveTo>
                    <a:pt x="146585" y="31585"/>
                  </a:moveTo>
                  <a:lnTo>
                    <a:pt x="129818" y="25996"/>
                  </a:lnTo>
                  <a:lnTo>
                    <a:pt x="112226" y="26372"/>
                  </a:lnTo>
                  <a:lnTo>
                    <a:pt x="72338" y="36145"/>
                  </a:lnTo>
                  <a:lnTo>
                    <a:pt x="46727" y="51524"/>
                  </a:lnTo>
                  <a:lnTo>
                    <a:pt x="24321" y="76487"/>
                  </a:lnTo>
                  <a:lnTo>
                    <a:pt x="8454" y="111700"/>
                  </a:lnTo>
                  <a:lnTo>
                    <a:pt x="1017" y="172756"/>
                  </a:lnTo>
                  <a:lnTo>
                    <a:pt x="0" y="202342"/>
                  </a:lnTo>
                  <a:lnTo>
                    <a:pt x="3238" y="213273"/>
                  </a:lnTo>
                  <a:lnTo>
                    <a:pt x="8906" y="221731"/>
                  </a:lnTo>
                  <a:lnTo>
                    <a:pt x="16194" y="228539"/>
                  </a:lnTo>
                  <a:lnTo>
                    <a:pt x="39891" y="236103"/>
                  </a:lnTo>
                  <a:lnTo>
                    <a:pt x="66410" y="237126"/>
                  </a:lnTo>
                  <a:lnTo>
                    <a:pt x="85995" y="229781"/>
                  </a:lnTo>
                  <a:lnTo>
                    <a:pt x="110175" y="206903"/>
                  </a:lnTo>
                  <a:lnTo>
                    <a:pt x="153488" y="147077"/>
                  </a:lnTo>
                  <a:lnTo>
                    <a:pt x="163449" y="104539"/>
                  </a:lnTo>
                  <a:lnTo>
                    <a:pt x="160810" y="60480"/>
                  </a:lnTo>
                  <a:lnTo>
                    <a:pt x="152518" y="38188"/>
                  </a:lnTo>
                  <a:lnTo>
                    <a:pt x="141033" y="21652"/>
                  </a:lnTo>
                  <a:lnTo>
                    <a:pt x="11500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7049223" y="416225"/>
              <a:ext cx="147400" cy="200852"/>
            </a:xfrm>
            <a:custGeom>
              <a:avLst/>
              <a:gdLst/>
              <a:ahLst/>
              <a:cxnLst/>
              <a:rect l="0" t="0" r="0" b="0"/>
              <a:pathLst>
                <a:path w="147400" h="200852">
                  <a:moveTo>
                    <a:pt x="0" y="31170"/>
                  </a:moveTo>
                  <a:lnTo>
                    <a:pt x="14655" y="86311"/>
                  </a:lnTo>
                  <a:lnTo>
                    <a:pt x="28548" y="149046"/>
                  </a:lnTo>
                  <a:lnTo>
                    <a:pt x="36575" y="197954"/>
                  </a:lnTo>
                  <a:lnTo>
                    <a:pt x="36082" y="200851"/>
                  </a:lnTo>
                  <a:lnTo>
                    <a:pt x="29295" y="191592"/>
                  </a:lnTo>
                  <a:lnTo>
                    <a:pt x="19023" y="129259"/>
                  </a:lnTo>
                  <a:lnTo>
                    <a:pt x="12207" y="78881"/>
                  </a:lnTo>
                  <a:lnTo>
                    <a:pt x="16615" y="37768"/>
                  </a:lnTo>
                  <a:lnTo>
                    <a:pt x="25322" y="16165"/>
                  </a:lnTo>
                  <a:lnTo>
                    <a:pt x="30920" y="7129"/>
                  </a:lnTo>
                  <a:lnTo>
                    <a:pt x="38161" y="2274"/>
                  </a:lnTo>
                  <a:lnTo>
                    <a:pt x="55565" y="0"/>
                  </a:lnTo>
                  <a:lnTo>
                    <a:pt x="71879" y="6008"/>
                  </a:lnTo>
                  <a:lnTo>
                    <a:pt x="86929" y="17647"/>
                  </a:lnTo>
                  <a:lnTo>
                    <a:pt x="107385" y="43931"/>
                  </a:lnTo>
                  <a:lnTo>
                    <a:pt x="132930" y="105066"/>
                  </a:lnTo>
                  <a:lnTo>
                    <a:pt x="144195" y="147022"/>
                  </a:lnTo>
                  <a:lnTo>
                    <a:pt x="147399" y="1785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7259794" y="163126"/>
              <a:ext cx="21057" cy="410612"/>
            </a:xfrm>
            <a:custGeom>
              <a:avLst/>
              <a:gdLst/>
              <a:ahLst/>
              <a:cxnLst/>
              <a:rect l="0" t="0" r="0" b="0"/>
              <a:pathLst>
                <a:path w="21057" h="410612">
                  <a:moveTo>
                    <a:pt x="0" y="0"/>
                  </a:moveTo>
                  <a:lnTo>
                    <a:pt x="7236" y="50432"/>
                  </a:lnTo>
                  <a:lnTo>
                    <a:pt x="10722" y="108919"/>
                  </a:lnTo>
                  <a:lnTo>
                    <a:pt x="15684" y="154083"/>
                  </a:lnTo>
                  <a:lnTo>
                    <a:pt x="18668" y="201452"/>
                  </a:lnTo>
                  <a:lnTo>
                    <a:pt x="19995" y="248631"/>
                  </a:lnTo>
                  <a:lnTo>
                    <a:pt x="20585" y="292997"/>
                  </a:lnTo>
                  <a:lnTo>
                    <a:pt x="20917" y="351846"/>
                  </a:lnTo>
                  <a:lnTo>
                    <a:pt x="21056" y="4106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7186094" y="336521"/>
              <a:ext cx="157929" cy="37176"/>
            </a:xfrm>
            <a:custGeom>
              <a:avLst/>
              <a:gdLst/>
              <a:ahLst/>
              <a:cxnLst/>
              <a:rect l="0" t="0" r="0" b="0"/>
              <a:pathLst>
                <a:path w="157929" h="37176">
                  <a:moveTo>
                    <a:pt x="157928" y="5589"/>
                  </a:moveTo>
                  <a:lnTo>
                    <a:pt x="141160" y="0"/>
                  </a:lnTo>
                  <a:lnTo>
                    <a:pt x="120449" y="3495"/>
                  </a:lnTo>
                  <a:lnTo>
                    <a:pt x="69026" y="19213"/>
                  </a:lnTo>
                  <a:lnTo>
                    <a:pt x="17539" y="34000"/>
                  </a:lnTo>
                  <a:lnTo>
                    <a:pt x="0" y="3717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7340207" y="405281"/>
              <a:ext cx="137605" cy="212289"/>
            </a:xfrm>
            <a:custGeom>
              <a:avLst/>
              <a:gdLst/>
              <a:ahLst/>
              <a:cxnLst/>
              <a:rect l="0" t="0" r="0" b="0"/>
              <a:pathLst>
                <a:path w="137605" h="212289">
                  <a:moveTo>
                    <a:pt x="77514" y="52642"/>
                  </a:moveTo>
                  <a:lnTo>
                    <a:pt x="60746" y="47053"/>
                  </a:lnTo>
                  <a:lnTo>
                    <a:pt x="43156" y="50548"/>
                  </a:lnTo>
                  <a:lnTo>
                    <a:pt x="33552" y="54756"/>
                  </a:lnTo>
                  <a:lnTo>
                    <a:pt x="19761" y="68790"/>
                  </a:lnTo>
                  <a:lnTo>
                    <a:pt x="1375" y="106395"/>
                  </a:lnTo>
                  <a:lnTo>
                    <a:pt x="0" y="126835"/>
                  </a:lnTo>
                  <a:lnTo>
                    <a:pt x="8650" y="168553"/>
                  </a:lnTo>
                  <a:lnTo>
                    <a:pt x="21172" y="186437"/>
                  </a:lnTo>
                  <a:lnTo>
                    <a:pt x="38435" y="201014"/>
                  </a:lnTo>
                  <a:lnTo>
                    <a:pt x="57806" y="211392"/>
                  </a:lnTo>
                  <a:lnTo>
                    <a:pt x="67885" y="212288"/>
                  </a:lnTo>
                  <a:lnTo>
                    <a:pt x="88442" y="207044"/>
                  </a:lnTo>
                  <a:lnTo>
                    <a:pt x="114158" y="190938"/>
                  </a:lnTo>
                  <a:lnTo>
                    <a:pt x="126165" y="171819"/>
                  </a:lnTo>
                  <a:lnTo>
                    <a:pt x="134232" y="147724"/>
                  </a:lnTo>
                  <a:lnTo>
                    <a:pt x="137604" y="107851"/>
                  </a:lnTo>
                  <a:lnTo>
                    <a:pt x="130543" y="67571"/>
                  </a:lnTo>
                  <a:lnTo>
                    <a:pt x="120190" y="44070"/>
                  </a:lnTo>
                  <a:lnTo>
                    <a:pt x="104670" y="28165"/>
                  </a:lnTo>
                  <a:lnTo>
                    <a:pt x="89584" y="17197"/>
                  </a:lnTo>
                  <a:lnTo>
                    <a:pt x="77514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7796747" y="247353"/>
              <a:ext cx="21058" cy="389556"/>
            </a:xfrm>
            <a:custGeom>
              <a:avLst/>
              <a:gdLst/>
              <a:ahLst/>
              <a:cxnLst/>
              <a:rect l="0" t="0" r="0" b="0"/>
              <a:pathLst>
                <a:path w="21058" h="389556">
                  <a:moveTo>
                    <a:pt x="0" y="0"/>
                  </a:moveTo>
                  <a:lnTo>
                    <a:pt x="0" y="48931"/>
                  </a:lnTo>
                  <a:lnTo>
                    <a:pt x="5589" y="102473"/>
                  </a:lnTo>
                  <a:lnTo>
                    <a:pt x="9065" y="152805"/>
                  </a:lnTo>
                  <a:lnTo>
                    <a:pt x="15684" y="212172"/>
                  </a:lnTo>
                  <a:lnTo>
                    <a:pt x="19465" y="274216"/>
                  </a:lnTo>
                  <a:lnTo>
                    <a:pt x="20585" y="325875"/>
                  </a:lnTo>
                  <a:lnTo>
                    <a:pt x="20847" y="353064"/>
                  </a:lnTo>
                  <a:lnTo>
                    <a:pt x="21057" y="3895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7712519" y="394753"/>
              <a:ext cx="189514" cy="63171"/>
            </a:xfrm>
            <a:custGeom>
              <a:avLst/>
              <a:gdLst/>
              <a:ahLst/>
              <a:cxnLst/>
              <a:rect l="0" t="0" r="0" b="0"/>
              <a:pathLst>
                <a:path w="189514" h="63171">
                  <a:moveTo>
                    <a:pt x="189513" y="0"/>
                  </a:moveTo>
                  <a:lnTo>
                    <a:pt x="126085" y="17958"/>
                  </a:lnTo>
                  <a:lnTo>
                    <a:pt x="63149" y="39810"/>
                  </a:lnTo>
                  <a:lnTo>
                    <a:pt x="24172" y="57863"/>
                  </a:lnTo>
                  <a:lnTo>
                    <a:pt x="0" y="631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7912561" y="163126"/>
              <a:ext cx="305327" cy="442198"/>
            </a:xfrm>
            <a:custGeom>
              <a:avLst/>
              <a:gdLst/>
              <a:ahLst/>
              <a:cxnLst/>
              <a:rect l="0" t="0" r="0" b="0"/>
              <a:pathLst>
                <a:path w="305327" h="442198">
                  <a:moveTo>
                    <a:pt x="0" y="0"/>
                  </a:moveTo>
                  <a:lnTo>
                    <a:pt x="9064" y="58616"/>
                  </a:lnTo>
                  <a:lnTo>
                    <a:pt x="18644" y="118856"/>
                  </a:lnTo>
                  <a:lnTo>
                    <a:pt x="28682" y="176336"/>
                  </a:lnTo>
                  <a:lnTo>
                    <a:pt x="36601" y="237473"/>
                  </a:lnTo>
                  <a:lnTo>
                    <a:pt x="46070" y="289121"/>
                  </a:lnTo>
                  <a:lnTo>
                    <a:pt x="50695" y="343288"/>
                  </a:lnTo>
                  <a:lnTo>
                    <a:pt x="53427" y="404418"/>
                  </a:lnTo>
                  <a:lnTo>
                    <a:pt x="58594" y="433343"/>
                  </a:lnTo>
                  <a:lnTo>
                    <a:pt x="57780" y="432784"/>
                  </a:lnTo>
                  <a:lnTo>
                    <a:pt x="56068" y="428903"/>
                  </a:lnTo>
                  <a:lnTo>
                    <a:pt x="53094" y="368017"/>
                  </a:lnTo>
                  <a:lnTo>
                    <a:pt x="58320" y="312250"/>
                  </a:lnTo>
                  <a:lnTo>
                    <a:pt x="67323" y="275792"/>
                  </a:lnTo>
                  <a:lnTo>
                    <a:pt x="72957" y="270429"/>
                  </a:lnTo>
                  <a:lnTo>
                    <a:pt x="80224" y="269193"/>
                  </a:lnTo>
                  <a:lnTo>
                    <a:pt x="88578" y="270709"/>
                  </a:lnTo>
                  <a:lnTo>
                    <a:pt x="104099" y="284871"/>
                  </a:lnTo>
                  <a:lnTo>
                    <a:pt x="127537" y="326502"/>
                  </a:lnTo>
                  <a:lnTo>
                    <a:pt x="139694" y="369182"/>
                  </a:lnTo>
                  <a:lnTo>
                    <a:pt x="144602" y="375973"/>
                  </a:lnTo>
                  <a:lnTo>
                    <a:pt x="150213" y="376991"/>
                  </a:lnTo>
                  <a:lnTo>
                    <a:pt x="204332" y="349457"/>
                  </a:lnTo>
                  <a:lnTo>
                    <a:pt x="251451" y="333800"/>
                  </a:lnTo>
                  <a:lnTo>
                    <a:pt x="266954" y="320321"/>
                  </a:lnTo>
                  <a:lnTo>
                    <a:pt x="272726" y="311813"/>
                  </a:lnTo>
                  <a:lnTo>
                    <a:pt x="276019" y="289882"/>
                  </a:lnTo>
                  <a:lnTo>
                    <a:pt x="268601" y="243264"/>
                  </a:lnTo>
                  <a:lnTo>
                    <a:pt x="262126" y="235875"/>
                  </a:lnTo>
                  <a:lnTo>
                    <a:pt x="242452" y="227666"/>
                  </a:lnTo>
                  <a:lnTo>
                    <a:pt x="232995" y="227816"/>
                  </a:lnTo>
                  <a:lnTo>
                    <a:pt x="216247" y="234223"/>
                  </a:lnTo>
                  <a:lnTo>
                    <a:pt x="204124" y="247988"/>
                  </a:lnTo>
                  <a:lnTo>
                    <a:pt x="186809" y="285421"/>
                  </a:lnTo>
                  <a:lnTo>
                    <a:pt x="180014" y="348516"/>
                  </a:lnTo>
                  <a:lnTo>
                    <a:pt x="181782" y="374824"/>
                  </a:lnTo>
                  <a:lnTo>
                    <a:pt x="195930" y="408196"/>
                  </a:lnTo>
                  <a:lnTo>
                    <a:pt x="208353" y="425526"/>
                  </a:lnTo>
                  <a:lnTo>
                    <a:pt x="227912" y="434787"/>
                  </a:lnTo>
                  <a:lnTo>
                    <a:pt x="287505" y="441221"/>
                  </a:lnTo>
                  <a:lnTo>
                    <a:pt x="305326" y="4421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8386343" y="363167"/>
              <a:ext cx="73700" cy="245603"/>
            </a:xfrm>
            <a:custGeom>
              <a:avLst/>
              <a:gdLst/>
              <a:ahLst/>
              <a:cxnLst/>
              <a:rect l="0" t="0" r="0" b="0"/>
              <a:pathLst>
                <a:path w="73700" h="245603">
                  <a:moveTo>
                    <a:pt x="0" y="115813"/>
                  </a:moveTo>
                  <a:lnTo>
                    <a:pt x="5589" y="177906"/>
                  </a:lnTo>
                  <a:lnTo>
                    <a:pt x="24450" y="231485"/>
                  </a:lnTo>
                  <a:lnTo>
                    <a:pt x="33094" y="245602"/>
                  </a:lnTo>
                  <a:lnTo>
                    <a:pt x="33760" y="244453"/>
                  </a:lnTo>
                  <a:lnTo>
                    <a:pt x="17058" y="182826"/>
                  </a:lnTo>
                  <a:lnTo>
                    <a:pt x="10649" y="130393"/>
                  </a:lnTo>
                  <a:lnTo>
                    <a:pt x="4844" y="94787"/>
                  </a:lnTo>
                  <a:lnTo>
                    <a:pt x="7222" y="68644"/>
                  </a:lnTo>
                  <a:lnTo>
                    <a:pt x="18418" y="47666"/>
                  </a:lnTo>
                  <a:lnTo>
                    <a:pt x="35092" y="31713"/>
                  </a:lnTo>
                  <a:lnTo>
                    <a:pt x="65033" y="11940"/>
                  </a:lnTo>
                  <a:lnTo>
                    <a:pt x="7369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8509812" y="447395"/>
              <a:ext cx="138464" cy="199952"/>
            </a:xfrm>
            <a:custGeom>
              <a:avLst/>
              <a:gdLst/>
              <a:ahLst/>
              <a:cxnLst/>
              <a:rect l="0" t="0" r="0" b="0"/>
              <a:pathLst>
                <a:path w="138464" h="199952">
                  <a:moveTo>
                    <a:pt x="66044" y="0"/>
                  </a:moveTo>
                  <a:lnTo>
                    <a:pt x="49276" y="5589"/>
                  </a:lnTo>
                  <a:lnTo>
                    <a:pt x="34805" y="17692"/>
                  </a:lnTo>
                  <a:lnTo>
                    <a:pt x="16623" y="44237"/>
                  </a:lnTo>
                  <a:lnTo>
                    <a:pt x="0" y="84647"/>
                  </a:lnTo>
                  <a:lnTo>
                    <a:pt x="201" y="127116"/>
                  </a:lnTo>
                  <a:lnTo>
                    <a:pt x="7671" y="165566"/>
                  </a:lnTo>
                  <a:lnTo>
                    <a:pt x="22882" y="193596"/>
                  </a:lnTo>
                  <a:lnTo>
                    <a:pt x="30250" y="198084"/>
                  </a:lnTo>
                  <a:lnTo>
                    <a:pt x="47795" y="199951"/>
                  </a:lnTo>
                  <a:lnTo>
                    <a:pt x="77404" y="194425"/>
                  </a:lnTo>
                  <a:lnTo>
                    <a:pt x="94880" y="182338"/>
                  </a:lnTo>
                  <a:lnTo>
                    <a:pt x="125162" y="145982"/>
                  </a:lnTo>
                  <a:lnTo>
                    <a:pt x="133263" y="119473"/>
                  </a:lnTo>
                  <a:lnTo>
                    <a:pt x="138463" y="60384"/>
                  </a:lnTo>
                  <a:lnTo>
                    <a:pt x="132935" y="38146"/>
                  </a:lnTo>
                  <a:lnTo>
                    <a:pt x="128185" y="28940"/>
                  </a:lnTo>
                  <a:lnTo>
                    <a:pt x="113550" y="15592"/>
                  </a:lnTo>
                  <a:lnTo>
                    <a:pt x="87101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8687663" y="446402"/>
              <a:ext cx="140878" cy="192702"/>
            </a:xfrm>
            <a:custGeom>
              <a:avLst/>
              <a:gdLst/>
              <a:ahLst/>
              <a:cxnLst/>
              <a:rect l="0" t="0" r="0" b="0"/>
              <a:pathLst>
                <a:path w="140878" h="192702">
                  <a:moveTo>
                    <a:pt x="67177" y="43107"/>
                  </a:moveTo>
                  <a:lnTo>
                    <a:pt x="67177" y="20750"/>
                  </a:lnTo>
                  <a:lnTo>
                    <a:pt x="63667" y="12995"/>
                  </a:lnTo>
                  <a:lnTo>
                    <a:pt x="50409" y="1258"/>
                  </a:lnTo>
                  <a:lnTo>
                    <a:pt x="43131" y="0"/>
                  </a:lnTo>
                  <a:lnTo>
                    <a:pt x="35938" y="1500"/>
                  </a:lnTo>
                  <a:lnTo>
                    <a:pt x="28804" y="4841"/>
                  </a:lnTo>
                  <a:lnTo>
                    <a:pt x="17756" y="17911"/>
                  </a:lnTo>
                  <a:lnTo>
                    <a:pt x="1133" y="54898"/>
                  </a:lnTo>
                  <a:lnTo>
                    <a:pt x="0" y="78373"/>
                  </a:lnTo>
                  <a:lnTo>
                    <a:pt x="8804" y="131572"/>
                  </a:lnTo>
                  <a:lnTo>
                    <a:pt x="24016" y="167585"/>
                  </a:lnTo>
                  <a:lnTo>
                    <a:pt x="39805" y="183439"/>
                  </a:lnTo>
                  <a:lnTo>
                    <a:pt x="48929" y="189304"/>
                  </a:lnTo>
                  <a:lnTo>
                    <a:pt x="68425" y="192701"/>
                  </a:lnTo>
                  <a:lnTo>
                    <a:pt x="88789" y="189142"/>
                  </a:lnTo>
                  <a:lnTo>
                    <a:pt x="109538" y="179761"/>
                  </a:lnTo>
                  <a:lnTo>
                    <a:pt x="124218" y="167793"/>
                  </a:lnTo>
                  <a:lnTo>
                    <a:pt x="140877" y="14839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8870653" y="205240"/>
              <a:ext cx="21059" cy="431669"/>
            </a:xfrm>
            <a:custGeom>
              <a:avLst/>
              <a:gdLst/>
              <a:ahLst/>
              <a:cxnLst/>
              <a:rect l="0" t="0" r="0" b="0"/>
              <a:pathLst>
                <a:path w="21059" h="431669">
                  <a:moveTo>
                    <a:pt x="0" y="0"/>
                  </a:moveTo>
                  <a:lnTo>
                    <a:pt x="0" y="48930"/>
                  </a:lnTo>
                  <a:lnTo>
                    <a:pt x="3120" y="96776"/>
                  </a:lnTo>
                  <a:lnTo>
                    <a:pt x="8334" y="151116"/>
                  </a:lnTo>
                  <a:lnTo>
                    <a:pt x="9879" y="211671"/>
                  </a:lnTo>
                  <a:lnTo>
                    <a:pt x="10336" y="274067"/>
                  </a:lnTo>
                  <a:lnTo>
                    <a:pt x="13592" y="330769"/>
                  </a:lnTo>
                  <a:lnTo>
                    <a:pt x="19583" y="391850"/>
                  </a:lnTo>
                  <a:lnTo>
                    <a:pt x="21058" y="4316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8909648" y="352638"/>
              <a:ext cx="87349" cy="252686"/>
            </a:xfrm>
            <a:custGeom>
              <a:avLst/>
              <a:gdLst/>
              <a:ahLst/>
              <a:cxnLst/>
              <a:rect l="0" t="0" r="0" b="0"/>
              <a:pathLst>
                <a:path w="87349" h="252686">
                  <a:moveTo>
                    <a:pt x="76819" y="0"/>
                  </a:moveTo>
                  <a:lnTo>
                    <a:pt x="21593" y="57566"/>
                  </a:lnTo>
                  <a:lnTo>
                    <a:pt x="194" y="105934"/>
                  </a:lnTo>
                  <a:lnTo>
                    <a:pt x="0" y="116246"/>
                  </a:lnTo>
                  <a:lnTo>
                    <a:pt x="6022" y="137063"/>
                  </a:lnTo>
                  <a:lnTo>
                    <a:pt x="35550" y="186419"/>
                  </a:lnTo>
                  <a:lnTo>
                    <a:pt x="73774" y="231356"/>
                  </a:lnTo>
                  <a:lnTo>
                    <a:pt x="87348" y="2526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9035946" y="410220"/>
              <a:ext cx="114653" cy="258275"/>
            </a:xfrm>
            <a:custGeom>
              <a:avLst/>
              <a:gdLst/>
              <a:ahLst/>
              <a:cxnLst/>
              <a:rect l="0" t="0" r="0" b="0"/>
              <a:pathLst>
                <a:path w="114653" h="258275">
                  <a:moveTo>
                    <a:pt x="87392" y="5589"/>
                  </a:moveTo>
                  <a:lnTo>
                    <a:pt x="70624" y="0"/>
                  </a:lnTo>
                  <a:lnTo>
                    <a:pt x="53034" y="376"/>
                  </a:lnTo>
                  <a:lnTo>
                    <a:pt x="34687" y="5612"/>
                  </a:lnTo>
                  <a:lnTo>
                    <a:pt x="18733" y="15738"/>
                  </a:lnTo>
                  <a:lnTo>
                    <a:pt x="6964" y="31157"/>
                  </a:lnTo>
                  <a:lnTo>
                    <a:pt x="2188" y="40182"/>
                  </a:lnTo>
                  <a:lnTo>
                    <a:pt x="0" y="62688"/>
                  </a:lnTo>
                  <a:lnTo>
                    <a:pt x="1055" y="75241"/>
                  </a:lnTo>
                  <a:lnTo>
                    <a:pt x="5268" y="84779"/>
                  </a:lnTo>
                  <a:lnTo>
                    <a:pt x="19307" y="98497"/>
                  </a:lnTo>
                  <a:lnTo>
                    <a:pt x="77355" y="124442"/>
                  </a:lnTo>
                  <a:lnTo>
                    <a:pt x="103005" y="140891"/>
                  </a:lnTo>
                  <a:lnTo>
                    <a:pt x="111878" y="160090"/>
                  </a:lnTo>
                  <a:lnTo>
                    <a:pt x="114652" y="183051"/>
                  </a:lnTo>
                  <a:lnTo>
                    <a:pt x="111986" y="204954"/>
                  </a:lnTo>
                  <a:lnTo>
                    <a:pt x="103782" y="223268"/>
                  </a:lnTo>
                  <a:lnTo>
                    <a:pt x="98318" y="231427"/>
                  </a:lnTo>
                  <a:lnTo>
                    <a:pt x="82889" y="243612"/>
                  </a:lnTo>
                  <a:lnTo>
                    <a:pt x="63164" y="251757"/>
                  </a:lnTo>
                  <a:lnTo>
                    <a:pt x="13692" y="25827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9218094" y="668494"/>
              <a:ext cx="1" cy="21057"/>
            </a:xfrm>
            <a:custGeom>
              <a:avLst/>
              <a:gdLst/>
              <a:ahLst/>
              <a:cxnLst/>
              <a:rect l="0" t="0" r="0" b="0"/>
              <a:pathLst>
                <a:path w="1" h="21057">
                  <a:moveTo>
                    <a:pt x="0" y="0"/>
                  </a:moveTo>
                  <a:lnTo>
                    <a:pt x="0" y="210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4" name="Group 63"/>
          <p:cNvGrpSpPr/>
          <p:nvPr/>
        </p:nvGrpSpPr>
        <p:grpSpPr>
          <a:xfrm>
            <a:off x="958093" y="1295005"/>
            <a:ext cx="4822053" cy="2084643"/>
            <a:chOff x="958093" y="1295005"/>
            <a:chExt cx="4822053" cy="2084643"/>
          </a:xfrm>
        </p:grpSpPr>
        <p:sp>
          <p:nvSpPr>
            <p:cNvPr id="50" name="Freeform 49"/>
            <p:cNvSpPr/>
            <p:nvPr/>
          </p:nvSpPr>
          <p:spPr>
            <a:xfrm>
              <a:off x="958093" y="2148259"/>
              <a:ext cx="4822053" cy="431223"/>
            </a:xfrm>
            <a:custGeom>
              <a:avLst/>
              <a:gdLst/>
              <a:ahLst/>
              <a:cxnLst/>
              <a:rect l="0" t="0" r="0" b="0"/>
              <a:pathLst>
                <a:path w="4822053" h="431223">
                  <a:moveTo>
                    <a:pt x="0" y="52196"/>
                  </a:moveTo>
                  <a:lnTo>
                    <a:pt x="16767" y="63375"/>
                  </a:lnTo>
                  <a:lnTo>
                    <a:pt x="34358" y="65744"/>
                  </a:lnTo>
                  <a:lnTo>
                    <a:pt x="94168" y="61953"/>
                  </a:lnTo>
                  <a:lnTo>
                    <a:pt x="156078" y="54470"/>
                  </a:lnTo>
                  <a:lnTo>
                    <a:pt x="213714" y="47057"/>
                  </a:lnTo>
                  <a:lnTo>
                    <a:pt x="261674" y="43265"/>
                  </a:lnTo>
                  <a:lnTo>
                    <a:pt x="312929" y="36552"/>
                  </a:lnTo>
                  <a:lnTo>
                    <a:pt x="365161" y="27154"/>
                  </a:lnTo>
                  <a:lnTo>
                    <a:pt x="412092" y="22550"/>
                  </a:lnTo>
                  <a:lnTo>
                    <a:pt x="466812" y="15596"/>
                  </a:lnTo>
                  <a:lnTo>
                    <a:pt x="527479" y="11716"/>
                  </a:lnTo>
                  <a:lnTo>
                    <a:pt x="578730" y="10567"/>
                  </a:lnTo>
                  <a:lnTo>
                    <a:pt x="634729" y="4637"/>
                  </a:lnTo>
                  <a:lnTo>
                    <a:pt x="684597" y="1060"/>
                  </a:lnTo>
                  <a:lnTo>
                    <a:pt x="745776" y="0"/>
                  </a:lnTo>
                  <a:lnTo>
                    <a:pt x="793409" y="5276"/>
                  </a:lnTo>
                  <a:lnTo>
                    <a:pt x="852106" y="8658"/>
                  </a:lnTo>
                  <a:lnTo>
                    <a:pt x="904593" y="15250"/>
                  </a:lnTo>
                  <a:lnTo>
                    <a:pt x="964249" y="19552"/>
                  </a:lnTo>
                  <a:lnTo>
                    <a:pt x="1021094" y="23522"/>
                  </a:lnTo>
                  <a:lnTo>
                    <a:pt x="1077382" y="29635"/>
                  </a:lnTo>
                  <a:lnTo>
                    <a:pt x="1133561" y="38078"/>
                  </a:lnTo>
                  <a:lnTo>
                    <a:pt x="1189719" y="40959"/>
                  </a:lnTo>
                  <a:lnTo>
                    <a:pt x="1251461" y="41528"/>
                  </a:lnTo>
                  <a:lnTo>
                    <a:pt x="1312747" y="41641"/>
                  </a:lnTo>
                  <a:lnTo>
                    <a:pt x="1361613" y="41660"/>
                  </a:lnTo>
                  <a:lnTo>
                    <a:pt x="1423759" y="41667"/>
                  </a:lnTo>
                  <a:lnTo>
                    <a:pt x="1474704" y="41668"/>
                  </a:lnTo>
                  <a:lnTo>
                    <a:pt x="1526844" y="41668"/>
                  </a:lnTo>
                  <a:lnTo>
                    <a:pt x="1576218" y="44788"/>
                  </a:lnTo>
                  <a:lnTo>
                    <a:pt x="1623602" y="50001"/>
                  </a:lnTo>
                  <a:lnTo>
                    <a:pt x="1674687" y="48427"/>
                  </a:lnTo>
                  <a:lnTo>
                    <a:pt x="1726868" y="43671"/>
                  </a:lnTo>
                  <a:lnTo>
                    <a:pt x="1782493" y="42261"/>
                  </a:lnTo>
                  <a:lnTo>
                    <a:pt x="1840309" y="41844"/>
                  </a:lnTo>
                  <a:lnTo>
                    <a:pt x="1894484" y="41720"/>
                  </a:lnTo>
                  <a:lnTo>
                    <a:pt x="1947581" y="41684"/>
                  </a:lnTo>
                  <a:lnTo>
                    <a:pt x="2003477" y="41673"/>
                  </a:lnTo>
                  <a:lnTo>
                    <a:pt x="2061374" y="41670"/>
                  </a:lnTo>
                  <a:lnTo>
                    <a:pt x="2115572" y="41668"/>
                  </a:lnTo>
                  <a:lnTo>
                    <a:pt x="2171796" y="41668"/>
                  </a:lnTo>
                  <a:lnTo>
                    <a:pt x="2229789" y="38549"/>
                  </a:lnTo>
                  <a:lnTo>
                    <a:pt x="2287136" y="33335"/>
                  </a:lnTo>
                  <a:lnTo>
                    <a:pt x="2345461" y="34910"/>
                  </a:lnTo>
                  <a:lnTo>
                    <a:pt x="2402908" y="39666"/>
                  </a:lnTo>
                  <a:lnTo>
                    <a:pt x="2461263" y="41075"/>
                  </a:lnTo>
                  <a:lnTo>
                    <a:pt x="2515598" y="41492"/>
                  </a:lnTo>
                  <a:lnTo>
                    <a:pt x="2568742" y="44736"/>
                  </a:lnTo>
                  <a:lnTo>
                    <a:pt x="2624653" y="49986"/>
                  </a:lnTo>
                  <a:lnTo>
                    <a:pt x="2679433" y="54661"/>
                  </a:lnTo>
                  <a:lnTo>
                    <a:pt x="2728420" y="60336"/>
                  </a:lnTo>
                  <a:lnTo>
                    <a:pt x="2779979" y="65137"/>
                  </a:lnTo>
                  <a:lnTo>
                    <a:pt x="2832301" y="70848"/>
                  </a:lnTo>
                  <a:lnTo>
                    <a:pt x="2884849" y="75660"/>
                  </a:lnTo>
                  <a:lnTo>
                    <a:pt x="2934343" y="81376"/>
                  </a:lnTo>
                  <a:lnTo>
                    <a:pt x="2992989" y="88896"/>
                  </a:lnTo>
                  <a:lnTo>
                    <a:pt x="3050803" y="100476"/>
                  </a:lnTo>
                  <a:lnTo>
                    <a:pt x="3114216" y="107097"/>
                  </a:lnTo>
                  <a:lnTo>
                    <a:pt x="3172149" y="113734"/>
                  </a:lnTo>
                  <a:lnTo>
                    <a:pt x="3220160" y="120473"/>
                  </a:lnTo>
                  <a:lnTo>
                    <a:pt x="3280380" y="125995"/>
                  </a:lnTo>
                  <a:lnTo>
                    <a:pt x="3337336" y="134018"/>
                  </a:lnTo>
                  <a:lnTo>
                    <a:pt x="3393647" y="135949"/>
                  </a:lnTo>
                  <a:lnTo>
                    <a:pt x="3449830" y="143566"/>
                  </a:lnTo>
                  <a:lnTo>
                    <a:pt x="3505988" y="146284"/>
                  </a:lnTo>
                  <a:lnTo>
                    <a:pt x="3562141" y="146821"/>
                  </a:lnTo>
                  <a:lnTo>
                    <a:pt x="3621803" y="154163"/>
                  </a:lnTo>
                  <a:lnTo>
                    <a:pt x="3682115" y="157668"/>
                  </a:lnTo>
                  <a:lnTo>
                    <a:pt x="3731181" y="164426"/>
                  </a:lnTo>
                  <a:lnTo>
                    <a:pt x="3789681" y="167302"/>
                  </a:lnTo>
                  <a:lnTo>
                    <a:pt x="3841561" y="167800"/>
                  </a:lnTo>
                  <a:lnTo>
                    <a:pt x="3899436" y="171067"/>
                  </a:lnTo>
                  <a:lnTo>
                    <a:pt x="3960914" y="177063"/>
                  </a:lnTo>
                  <a:lnTo>
                    <a:pt x="4018117" y="178247"/>
                  </a:lnTo>
                  <a:lnTo>
                    <a:pt x="4074478" y="181601"/>
                  </a:lnTo>
                  <a:lnTo>
                    <a:pt x="4130670" y="187592"/>
                  </a:lnTo>
                  <a:lnTo>
                    <a:pt x="4192536" y="200326"/>
                  </a:lnTo>
                  <a:lnTo>
                    <a:pt x="4239345" y="210340"/>
                  </a:lnTo>
                  <a:lnTo>
                    <a:pt x="4301277" y="224205"/>
                  </a:lnTo>
                  <a:lnTo>
                    <a:pt x="4361777" y="246614"/>
                  </a:lnTo>
                  <a:lnTo>
                    <a:pt x="4419308" y="270451"/>
                  </a:lnTo>
                  <a:lnTo>
                    <a:pt x="4480455" y="286771"/>
                  </a:lnTo>
                  <a:lnTo>
                    <a:pt x="4537166" y="304806"/>
                  </a:lnTo>
                  <a:lnTo>
                    <a:pt x="4597580" y="322418"/>
                  </a:lnTo>
                  <a:lnTo>
                    <a:pt x="4653152" y="339974"/>
                  </a:lnTo>
                  <a:lnTo>
                    <a:pt x="4706180" y="365856"/>
                  </a:lnTo>
                  <a:lnTo>
                    <a:pt x="4766109" y="393715"/>
                  </a:lnTo>
                  <a:lnTo>
                    <a:pt x="4822052" y="43122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278703" y="1295005"/>
              <a:ext cx="69152" cy="2084643"/>
            </a:xfrm>
            <a:custGeom>
              <a:avLst/>
              <a:gdLst/>
              <a:ahLst/>
              <a:cxnLst/>
              <a:rect l="0" t="0" r="0" b="0"/>
              <a:pathLst>
                <a:path w="69152" h="2084643">
                  <a:moveTo>
                    <a:pt x="5980" y="0"/>
                  </a:moveTo>
                  <a:lnTo>
                    <a:pt x="391" y="16767"/>
                  </a:lnTo>
                  <a:lnTo>
                    <a:pt x="4436" y="78565"/>
                  </a:lnTo>
                  <a:lnTo>
                    <a:pt x="8642" y="134022"/>
                  </a:lnTo>
                  <a:lnTo>
                    <a:pt x="14178" y="192958"/>
                  </a:lnTo>
                  <a:lnTo>
                    <a:pt x="16049" y="254794"/>
                  </a:lnTo>
                  <a:lnTo>
                    <a:pt x="16373" y="303482"/>
                  </a:lnTo>
                  <a:lnTo>
                    <a:pt x="16469" y="354953"/>
                  </a:lnTo>
                  <a:lnTo>
                    <a:pt x="16497" y="407248"/>
                  </a:lnTo>
                  <a:lnTo>
                    <a:pt x="16505" y="465377"/>
                  </a:lnTo>
                  <a:lnTo>
                    <a:pt x="16508" y="527054"/>
                  </a:lnTo>
                  <a:lnTo>
                    <a:pt x="16509" y="589782"/>
                  </a:lnTo>
                  <a:lnTo>
                    <a:pt x="16509" y="634912"/>
                  </a:lnTo>
                  <a:lnTo>
                    <a:pt x="15339" y="682266"/>
                  </a:lnTo>
                  <a:lnTo>
                    <a:pt x="10920" y="730608"/>
                  </a:lnTo>
                  <a:lnTo>
                    <a:pt x="8176" y="779390"/>
                  </a:lnTo>
                  <a:lnTo>
                    <a:pt x="6956" y="828366"/>
                  </a:lnTo>
                  <a:lnTo>
                    <a:pt x="6414" y="877430"/>
                  </a:lnTo>
                  <a:lnTo>
                    <a:pt x="3054" y="926532"/>
                  </a:lnTo>
                  <a:lnTo>
                    <a:pt x="0" y="975651"/>
                  </a:lnTo>
                  <a:lnTo>
                    <a:pt x="2543" y="1024778"/>
                  </a:lnTo>
                  <a:lnTo>
                    <a:pt x="4452" y="1070789"/>
                  </a:lnTo>
                  <a:lnTo>
                    <a:pt x="5301" y="1115805"/>
                  </a:lnTo>
                  <a:lnTo>
                    <a:pt x="5679" y="1163108"/>
                  </a:lnTo>
                  <a:lnTo>
                    <a:pt x="8966" y="1208308"/>
                  </a:lnTo>
                  <a:lnTo>
                    <a:pt x="13157" y="1251794"/>
                  </a:lnTo>
                  <a:lnTo>
                    <a:pt x="15019" y="1294517"/>
                  </a:lnTo>
                  <a:lnTo>
                    <a:pt x="18966" y="1340022"/>
                  </a:lnTo>
                  <a:lnTo>
                    <a:pt x="24620" y="1386372"/>
                  </a:lnTo>
                  <a:lnTo>
                    <a:pt x="31032" y="1430369"/>
                  </a:lnTo>
                  <a:lnTo>
                    <a:pt x="35630" y="1489011"/>
                  </a:lnTo>
                  <a:lnTo>
                    <a:pt x="36992" y="1549020"/>
                  </a:lnTo>
                  <a:lnTo>
                    <a:pt x="42985" y="1605665"/>
                  </a:lnTo>
                  <a:lnTo>
                    <a:pt x="46581" y="1659494"/>
                  </a:lnTo>
                  <a:lnTo>
                    <a:pt x="47646" y="1712487"/>
                  </a:lnTo>
                  <a:lnTo>
                    <a:pt x="48006" y="1775561"/>
                  </a:lnTo>
                  <a:lnTo>
                    <a:pt x="49238" y="1824737"/>
                  </a:lnTo>
                  <a:lnTo>
                    <a:pt x="55322" y="1871803"/>
                  </a:lnTo>
                  <a:lnTo>
                    <a:pt x="57645" y="1926822"/>
                  </a:lnTo>
                  <a:lnTo>
                    <a:pt x="58430" y="1988520"/>
                  </a:lnTo>
                  <a:lnTo>
                    <a:pt x="64174" y="2045768"/>
                  </a:lnTo>
                  <a:lnTo>
                    <a:pt x="69151" y="208464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1189720" y="1631917"/>
              <a:ext cx="421141" cy="477936"/>
            </a:xfrm>
            <a:custGeom>
              <a:avLst/>
              <a:gdLst/>
              <a:ahLst/>
              <a:cxnLst/>
              <a:rect l="0" t="0" r="0" b="0"/>
              <a:pathLst>
                <a:path w="421141" h="477936">
                  <a:moveTo>
                    <a:pt x="0" y="42114"/>
                  </a:moveTo>
                  <a:lnTo>
                    <a:pt x="0" y="98612"/>
                  </a:lnTo>
                  <a:lnTo>
                    <a:pt x="0" y="152181"/>
                  </a:lnTo>
                  <a:lnTo>
                    <a:pt x="0" y="211987"/>
                  </a:lnTo>
                  <a:lnTo>
                    <a:pt x="1170" y="272991"/>
                  </a:lnTo>
                  <a:lnTo>
                    <a:pt x="8405" y="327461"/>
                  </a:lnTo>
                  <a:lnTo>
                    <a:pt x="18211" y="388381"/>
                  </a:lnTo>
                  <a:lnTo>
                    <a:pt x="23333" y="437559"/>
                  </a:lnTo>
                  <a:lnTo>
                    <a:pt x="26084" y="456653"/>
                  </a:lnTo>
                  <a:lnTo>
                    <a:pt x="31427" y="468212"/>
                  </a:lnTo>
                  <a:lnTo>
                    <a:pt x="38499" y="474748"/>
                  </a:lnTo>
                  <a:lnTo>
                    <a:pt x="46723" y="477935"/>
                  </a:lnTo>
                  <a:lnTo>
                    <a:pt x="53375" y="475381"/>
                  </a:lnTo>
                  <a:lnTo>
                    <a:pt x="63887" y="460065"/>
                  </a:lnTo>
                  <a:lnTo>
                    <a:pt x="70792" y="425134"/>
                  </a:lnTo>
                  <a:lnTo>
                    <a:pt x="74295" y="371409"/>
                  </a:lnTo>
                  <a:lnTo>
                    <a:pt x="85039" y="318856"/>
                  </a:lnTo>
                  <a:lnTo>
                    <a:pt x="103052" y="257542"/>
                  </a:lnTo>
                  <a:lnTo>
                    <a:pt x="133991" y="209592"/>
                  </a:lnTo>
                  <a:lnTo>
                    <a:pt x="141970" y="206408"/>
                  </a:lnTo>
                  <a:lnTo>
                    <a:pt x="150798" y="207795"/>
                  </a:lnTo>
                  <a:lnTo>
                    <a:pt x="160194" y="212230"/>
                  </a:lnTo>
                  <a:lnTo>
                    <a:pt x="173752" y="226515"/>
                  </a:lnTo>
                  <a:lnTo>
                    <a:pt x="183678" y="249242"/>
                  </a:lnTo>
                  <a:lnTo>
                    <a:pt x="195843" y="306906"/>
                  </a:lnTo>
                  <a:lnTo>
                    <a:pt x="206856" y="366626"/>
                  </a:lnTo>
                  <a:lnTo>
                    <a:pt x="224177" y="426792"/>
                  </a:lnTo>
                  <a:lnTo>
                    <a:pt x="230170" y="438946"/>
                  </a:lnTo>
                  <a:lnTo>
                    <a:pt x="237675" y="445879"/>
                  </a:lnTo>
                  <a:lnTo>
                    <a:pt x="246187" y="449331"/>
                  </a:lnTo>
                  <a:lnTo>
                    <a:pt x="255372" y="450462"/>
                  </a:lnTo>
                  <a:lnTo>
                    <a:pt x="262664" y="446537"/>
                  </a:lnTo>
                  <a:lnTo>
                    <a:pt x="273887" y="429698"/>
                  </a:lnTo>
                  <a:lnTo>
                    <a:pt x="297474" y="367313"/>
                  </a:lnTo>
                  <a:lnTo>
                    <a:pt x="317813" y="306522"/>
                  </a:lnTo>
                  <a:lnTo>
                    <a:pt x="335022" y="255508"/>
                  </a:lnTo>
                  <a:lnTo>
                    <a:pt x="349350" y="203347"/>
                  </a:lnTo>
                  <a:lnTo>
                    <a:pt x="364672" y="142896"/>
                  </a:lnTo>
                  <a:lnTo>
                    <a:pt x="388083" y="79432"/>
                  </a:lnTo>
                  <a:lnTo>
                    <a:pt x="409955" y="19717"/>
                  </a:lnTo>
                  <a:lnTo>
                    <a:pt x="42114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1585578" y="1680198"/>
              <a:ext cx="309552" cy="467616"/>
            </a:xfrm>
            <a:custGeom>
              <a:avLst/>
              <a:gdLst/>
              <a:ahLst/>
              <a:cxnLst/>
              <a:rect l="0" t="0" r="0" b="0"/>
              <a:pathLst>
                <a:path w="309552" h="467616">
                  <a:moveTo>
                    <a:pt x="130567" y="14890"/>
                  </a:moveTo>
                  <a:lnTo>
                    <a:pt x="85097" y="71082"/>
                  </a:lnTo>
                  <a:lnTo>
                    <a:pt x="60017" y="110347"/>
                  </a:lnTo>
                  <a:lnTo>
                    <a:pt x="32499" y="170786"/>
                  </a:lnTo>
                  <a:lnTo>
                    <a:pt x="15485" y="225752"/>
                  </a:lnTo>
                  <a:lnTo>
                    <a:pt x="4442" y="277019"/>
                  </a:lnTo>
                  <a:lnTo>
                    <a:pt x="0" y="331593"/>
                  </a:lnTo>
                  <a:lnTo>
                    <a:pt x="8979" y="381475"/>
                  </a:lnTo>
                  <a:lnTo>
                    <a:pt x="29810" y="419995"/>
                  </a:lnTo>
                  <a:lnTo>
                    <a:pt x="48351" y="437872"/>
                  </a:lnTo>
                  <a:lnTo>
                    <a:pt x="58209" y="444277"/>
                  </a:lnTo>
                  <a:lnTo>
                    <a:pt x="84760" y="448274"/>
                  </a:lnTo>
                  <a:lnTo>
                    <a:pt x="100029" y="447702"/>
                  </a:lnTo>
                  <a:lnTo>
                    <a:pt x="126353" y="437708"/>
                  </a:lnTo>
                  <a:lnTo>
                    <a:pt x="166259" y="408285"/>
                  </a:lnTo>
                  <a:lnTo>
                    <a:pt x="195502" y="357066"/>
                  </a:lnTo>
                  <a:lnTo>
                    <a:pt x="208558" y="317097"/>
                  </a:lnTo>
                  <a:lnTo>
                    <a:pt x="212947" y="258980"/>
                  </a:lnTo>
                  <a:lnTo>
                    <a:pt x="214430" y="195643"/>
                  </a:lnTo>
                  <a:lnTo>
                    <a:pt x="209133" y="138072"/>
                  </a:lnTo>
                  <a:lnTo>
                    <a:pt x="196822" y="82809"/>
                  </a:lnTo>
                  <a:lnTo>
                    <a:pt x="185423" y="49052"/>
                  </a:lnTo>
                  <a:lnTo>
                    <a:pt x="160090" y="3083"/>
                  </a:lnTo>
                  <a:lnTo>
                    <a:pt x="156098" y="0"/>
                  </a:lnTo>
                  <a:lnTo>
                    <a:pt x="152267" y="1454"/>
                  </a:lnTo>
                  <a:lnTo>
                    <a:pt x="148543" y="5932"/>
                  </a:lnTo>
                  <a:lnTo>
                    <a:pt x="143302" y="56949"/>
                  </a:lnTo>
                  <a:lnTo>
                    <a:pt x="147338" y="108980"/>
                  </a:lnTo>
                  <a:lnTo>
                    <a:pt x="155943" y="159622"/>
                  </a:lnTo>
                  <a:lnTo>
                    <a:pt x="169331" y="220730"/>
                  </a:lnTo>
                  <a:lnTo>
                    <a:pt x="183241" y="277861"/>
                  </a:lnTo>
                  <a:lnTo>
                    <a:pt x="196867" y="317025"/>
                  </a:lnTo>
                  <a:lnTo>
                    <a:pt x="229245" y="378504"/>
                  </a:lnTo>
                  <a:lnTo>
                    <a:pt x="270983" y="435510"/>
                  </a:lnTo>
                  <a:lnTo>
                    <a:pt x="290845" y="457062"/>
                  </a:lnTo>
                  <a:lnTo>
                    <a:pt x="309551" y="46761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1826369" y="1547689"/>
              <a:ext cx="184575" cy="507552"/>
            </a:xfrm>
            <a:custGeom>
              <a:avLst/>
              <a:gdLst/>
              <a:ahLst/>
              <a:cxnLst/>
              <a:rect l="0" t="0" r="0" b="0"/>
              <a:pathLst>
                <a:path w="184575" h="507552">
                  <a:moveTo>
                    <a:pt x="5589" y="115813"/>
                  </a:moveTo>
                  <a:lnTo>
                    <a:pt x="0" y="132581"/>
                  </a:lnTo>
                  <a:lnTo>
                    <a:pt x="2113" y="182133"/>
                  </a:lnTo>
                  <a:lnTo>
                    <a:pt x="4559" y="237499"/>
                  </a:lnTo>
                  <a:lnTo>
                    <a:pt x="10873" y="296537"/>
                  </a:lnTo>
                  <a:lnTo>
                    <a:pt x="20153" y="358484"/>
                  </a:lnTo>
                  <a:lnTo>
                    <a:pt x="30311" y="410114"/>
                  </a:lnTo>
                  <a:lnTo>
                    <a:pt x="52630" y="469481"/>
                  </a:lnTo>
                  <a:lnTo>
                    <a:pt x="65881" y="497997"/>
                  </a:lnTo>
                  <a:lnTo>
                    <a:pt x="73859" y="505133"/>
                  </a:lnTo>
                  <a:lnTo>
                    <a:pt x="82688" y="507551"/>
                  </a:lnTo>
                  <a:lnTo>
                    <a:pt x="92083" y="506823"/>
                  </a:lnTo>
                  <a:lnTo>
                    <a:pt x="99517" y="500489"/>
                  </a:lnTo>
                  <a:lnTo>
                    <a:pt x="110896" y="477853"/>
                  </a:lnTo>
                  <a:lnTo>
                    <a:pt x="119327" y="422897"/>
                  </a:lnTo>
                  <a:lnTo>
                    <a:pt x="121958" y="373957"/>
                  </a:lnTo>
                  <a:lnTo>
                    <a:pt x="128456" y="323582"/>
                  </a:lnTo>
                  <a:lnTo>
                    <a:pt x="134364" y="260926"/>
                  </a:lnTo>
                  <a:lnTo>
                    <a:pt x="140860" y="198160"/>
                  </a:lnTo>
                  <a:lnTo>
                    <a:pt x="149379" y="140701"/>
                  </a:lnTo>
                  <a:lnTo>
                    <a:pt x="155395" y="81172"/>
                  </a:lnTo>
                  <a:lnTo>
                    <a:pt x="167349" y="36919"/>
                  </a:lnTo>
                  <a:lnTo>
                    <a:pt x="184574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2017874" y="1722915"/>
              <a:ext cx="224697" cy="322028"/>
            </a:xfrm>
            <a:custGeom>
              <a:avLst/>
              <a:gdLst/>
              <a:ahLst/>
              <a:cxnLst/>
              <a:rect l="0" t="0" r="0" b="0"/>
              <a:pathLst>
                <a:path w="224697" h="322028">
                  <a:moveTo>
                    <a:pt x="24654" y="193271"/>
                  </a:moveTo>
                  <a:lnTo>
                    <a:pt x="35833" y="204449"/>
                  </a:lnTo>
                  <a:lnTo>
                    <a:pt x="42635" y="206573"/>
                  </a:lnTo>
                  <a:lnTo>
                    <a:pt x="59552" y="205812"/>
                  </a:lnTo>
                  <a:lnTo>
                    <a:pt x="78769" y="195335"/>
                  </a:lnTo>
                  <a:lnTo>
                    <a:pt x="97838" y="177811"/>
                  </a:lnTo>
                  <a:lnTo>
                    <a:pt x="143624" y="115754"/>
                  </a:lnTo>
                  <a:lnTo>
                    <a:pt x="168864" y="65482"/>
                  </a:lnTo>
                  <a:lnTo>
                    <a:pt x="175315" y="39380"/>
                  </a:lnTo>
                  <a:lnTo>
                    <a:pt x="174283" y="16080"/>
                  </a:lnTo>
                  <a:lnTo>
                    <a:pt x="168860" y="8464"/>
                  </a:lnTo>
                  <a:lnTo>
                    <a:pt x="160566" y="3386"/>
                  </a:lnTo>
                  <a:lnTo>
                    <a:pt x="150357" y="0"/>
                  </a:lnTo>
                  <a:lnTo>
                    <a:pt x="140041" y="1253"/>
                  </a:lnTo>
                  <a:lnTo>
                    <a:pt x="87769" y="32198"/>
                  </a:lnTo>
                  <a:lnTo>
                    <a:pt x="72982" y="49153"/>
                  </a:lnTo>
                  <a:lnTo>
                    <a:pt x="33500" y="110699"/>
                  </a:lnTo>
                  <a:lnTo>
                    <a:pt x="10760" y="167125"/>
                  </a:lnTo>
                  <a:lnTo>
                    <a:pt x="0" y="209181"/>
                  </a:lnTo>
                  <a:lnTo>
                    <a:pt x="1219" y="233097"/>
                  </a:lnTo>
                  <a:lnTo>
                    <a:pt x="14071" y="266293"/>
                  </a:lnTo>
                  <a:lnTo>
                    <a:pt x="38286" y="298355"/>
                  </a:lnTo>
                  <a:lnTo>
                    <a:pt x="60738" y="313285"/>
                  </a:lnTo>
                  <a:lnTo>
                    <a:pt x="73277" y="318904"/>
                  </a:lnTo>
                  <a:lnTo>
                    <a:pt x="99687" y="322027"/>
                  </a:lnTo>
                  <a:lnTo>
                    <a:pt x="154769" y="314501"/>
                  </a:lnTo>
                  <a:lnTo>
                    <a:pt x="207038" y="293131"/>
                  </a:lnTo>
                  <a:lnTo>
                    <a:pt x="224696" y="28802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2179399" y="1689498"/>
              <a:ext cx="147400" cy="366884"/>
            </a:xfrm>
            <a:custGeom>
              <a:avLst/>
              <a:gdLst/>
              <a:ahLst/>
              <a:cxnLst/>
              <a:rect l="0" t="0" r="0" b="0"/>
              <a:pathLst>
                <a:path w="147400" h="366884">
                  <a:moveTo>
                    <a:pt x="147399" y="5590"/>
                  </a:moveTo>
                  <a:lnTo>
                    <a:pt x="130631" y="0"/>
                  </a:lnTo>
                  <a:lnTo>
                    <a:pt x="113040" y="376"/>
                  </a:lnTo>
                  <a:lnTo>
                    <a:pt x="80286" y="10284"/>
                  </a:lnTo>
                  <a:lnTo>
                    <a:pt x="32886" y="34593"/>
                  </a:lnTo>
                  <a:lnTo>
                    <a:pt x="25434" y="43642"/>
                  </a:lnTo>
                  <a:lnTo>
                    <a:pt x="17153" y="66176"/>
                  </a:lnTo>
                  <a:lnTo>
                    <a:pt x="18080" y="105169"/>
                  </a:lnTo>
                  <a:lnTo>
                    <a:pt x="31353" y="140770"/>
                  </a:lnTo>
                  <a:lnTo>
                    <a:pt x="75055" y="194880"/>
                  </a:lnTo>
                  <a:lnTo>
                    <a:pt x="99447" y="226622"/>
                  </a:lnTo>
                  <a:lnTo>
                    <a:pt x="108539" y="248886"/>
                  </a:lnTo>
                  <a:lnTo>
                    <a:pt x="112580" y="274378"/>
                  </a:lnTo>
                  <a:lnTo>
                    <a:pt x="108137" y="295067"/>
                  </a:lnTo>
                  <a:lnTo>
                    <a:pt x="97194" y="312061"/>
                  </a:lnTo>
                  <a:lnTo>
                    <a:pt x="51577" y="349209"/>
                  </a:lnTo>
                  <a:lnTo>
                    <a:pt x="20741" y="364896"/>
                  </a:lnTo>
                  <a:lnTo>
                    <a:pt x="13827" y="366790"/>
                  </a:lnTo>
                  <a:lnTo>
                    <a:pt x="9218" y="366883"/>
                  </a:lnTo>
                  <a:lnTo>
                    <a:pt x="0" y="36355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2558425" y="1305533"/>
              <a:ext cx="36800" cy="779110"/>
            </a:xfrm>
            <a:custGeom>
              <a:avLst/>
              <a:gdLst/>
              <a:ahLst/>
              <a:cxnLst/>
              <a:rect l="0" t="0" r="0" b="0"/>
              <a:pathLst>
                <a:path w="36800" h="779110">
                  <a:moveTo>
                    <a:pt x="31585" y="0"/>
                  </a:moveTo>
                  <a:lnTo>
                    <a:pt x="31585" y="60384"/>
                  </a:lnTo>
                  <a:lnTo>
                    <a:pt x="34705" y="121227"/>
                  </a:lnTo>
                  <a:lnTo>
                    <a:pt x="36799" y="181758"/>
                  </a:lnTo>
                  <a:lnTo>
                    <a:pt x="32615" y="244133"/>
                  </a:lnTo>
                  <a:lnTo>
                    <a:pt x="31788" y="302684"/>
                  </a:lnTo>
                  <a:lnTo>
                    <a:pt x="30475" y="352247"/>
                  </a:lnTo>
                  <a:lnTo>
                    <a:pt x="24367" y="402807"/>
                  </a:lnTo>
                  <a:lnTo>
                    <a:pt x="18591" y="465525"/>
                  </a:lnTo>
                  <a:lnTo>
                    <a:pt x="12917" y="516570"/>
                  </a:lnTo>
                  <a:lnTo>
                    <a:pt x="8116" y="565619"/>
                  </a:lnTo>
                  <a:lnTo>
                    <a:pt x="2404" y="619147"/>
                  </a:lnTo>
                  <a:lnTo>
                    <a:pt x="712" y="680630"/>
                  </a:lnTo>
                  <a:lnTo>
                    <a:pt x="211" y="732773"/>
                  </a:lnTo>
                  <a:lnTo>
                    <a:pt x="0" y="77910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2411026" y="1810901"/>
              <a:ext cx="357969" cy="21058"/>
            </a:xfrm>
            <a:custGeom>
              <a:avLst/>
              <a:gdLst/>
              <a:ahLst/>
              <a:cxnLst/>
              <a:rect l="0" t="0" r="0" b="0"/>
              <a:pathLst>
                <a:path w="357969" h="21058">
                  <a:moveTo>
                    <a:pt x="0" y="21057"/>
                  </a:moveTo>
                  <a:lnTo>
                    <a:pt x="58616" y="11992"/>
                  </a:lnTo>
                  <a:lnTo>
                    <a:pt x="110174" y="10962"/>
                  </a:lnTo>
                  <a:lnTo>
                    <a:pt x="168771" y="3379"/>
                  </a:lnTo>
                  <a:lnTo>
                    <a:pt x="223141" y="1001"/>
                  </a:lnTo>
                  <a:lnTo>
                    <a:pt x="276816" y="297"/>
                  </a:lnTo>
                  <a:lnTo>
                    <a:pt x="334876" y="59"/>
                  </a:lnTo>
                  <a:lnTo>
                    <a:pt x="357968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2732845" y="1754788"/>
              <a:ext cx="323298" cy="372273"/>
            </a:xfrm>
            <a:custGeom>
              <a:avLst/>
              <a:gdLst/>
              <a:ahLst/>
              <a:cxnLst/>
              <a:rect l="0" t="0" r="0" b="0"/>
              <a:pathLst>
                <a:path w="323298" h="372273">
                  <a:moveTo>
                    <a:pt x="120377" y="24528"/>
                  </a:moveTo>
                  <a:lnTo>
                    <a:pt x="109632" y="50914"/>
                  </a:lnTo>
                  <a:lnTo>
                    <a:pt x="77498" y="107840"/>
                  </a:lnTo>
                  <a:lnTo>
                    <a:pt x="46115" y="161277"/>
                  </a:lnTo>
                  <a:lnTo>
                    <a:pt x="24080" y="203488"/>
                  </a:lnTo>
                  <a:lnTo>
                    <a:pt x="8462" y="260093"/>
                  </a:lnTo>
                  <a:lnTo>
                    <a:pt x="0" y="297486"/>
                  </a:lnTo>
                  <a:lnTo>
                    <a:pt x="1756" y="324047"/>
                  </a:lnTo>
                  <a:lnTo>
                    <a:pt x="12675" y="345211"/>
                  </a:lnTo>
                  <a:lnTo>
                    <a:pt x="20499" y="354130"/>
                  </a:lnTo>
                  <a:lnTo>
                    <a:pt x="41672" y="367159"/>
                  </a:lnTo>
                  <a:lnTo>
                    <a:pt x="53869" y="372272"/>
                  </a:lnTo>
                  <a:lnTo>
                    <a:pt x="83019" y="371713"/>
                  </a:lnTo>
                  <a:lnTo>
                    <a:pt x="126076" y="358245"/>
                  </a:lnTo>
                  <a:lnTo>
                    <a:pt x="166477" y="332733"/>
                  </a:lnTo>
                  <a:lnTo>
                    <a:pt x="226012" y="276540"/>
                  </a:lnTo>
                  <a:lnTo>
                    <a:pt x="274210" y="213982"/>
                  </a:lnTo>
                  <a:lnTo>
                    <a:pt x="311269" y="150864"/>
                  </a:lnTo>
                  <a:lnTo>
                    <a:pt x="323297" y="102515"/>
                  </a:lnTo>
                  <a:lnTo>
                    <a:pt x="321308" y="70107"/>
                  </a:lnTo>
                  <a:lnTo>
                    <a:pt x="311456" y="41276"/>
                  </a:lnTo>
                  <a:lnTo>
                    <a:pt x="295378" y="16763"/>
                  </a:lnTo>
                  <a:lnTo>
                    <a:pt x="285008" y="8823"/>
                  </a:lnTo>
                  <a:lnTo>
                    <a:pt x="261007" y="0"/>
                  </a:lnTo>
                  <a:lnTo>
                    <a:pt x="200235" y="2742"/>
                  </a:lnTo>
                  <a:lnTo>
                    <a:pt x="141958" y="17668"/>
                  </a:lnTo>
                  <a:lnTo>
                    <a:pt x="105715" y="36143"/>
                  </a:lnTo>
                  <a:lnTo>
                    <a:pt x="78263" y="5611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3021678" y="1631917"/>
              <a:ext cx="347442" cy="481593"/>
            </a:xfrm>
            <a:custGeom>
              <a:avLst/>
              <a:gdLst/>
              <a:ahLst/>
              <a:cxnLst/>
              <a:rect l="0" t="0" r="0" b="0"/>
              <a:pathLst>
                <a:path w="347442" h="481593">
                  <a:moveTo>
                    <a:pt x="347441" y="0"/>
                  </a:moveTo>
                  <a:lnTo>
                    <a:pt x="288083" y="22905"/>
                  </a:lnTo>
                  <a:lnTo>
                    <a:pt x="224894" y="57565"/>
                  </a:lnTo>
                  <a:lnTo>
                    <a:pt x="168956" y="100344"/>
                  </a:lnTo>
                  <a:lnTo>
                    <a:pt x="110919" y="143763"/>
                  </a:lnTo>
                  <a:lnTo>
                    <a:pt x="88367" y="170498"/>
                  </a:lnTo>
                  <a:lnTo>
                    <a:pt x="84648" y="180346"/>
                  </a:lnTo>
                  <a:lnTo>
                    <a:pt x="83635" y="200646"/>
                  </a:lnTo>
                  <a:lnTo>
                    <a:pt x="87342" y="209803"/>
                  </a:lnTo>
                  <a:lnTo>
                    <a:pt x="100820" y="226217"/>
                  </a:lnTo>
                  <a:lnTo>
                    <a:pt x="161936" y="275653"/>
                  </a:lnTo>
                  <a:lnTo>
                    <a:pt x="185112" y="305893"/>
                  </a:lnTo>
                  <a:lnTo>
                    <a:pt x="193406" y="332874"/>
                  </a:lnTo>
                  <a:lnTo>
                    <a:pt x="194753" y="362023"/>
                  </a:lnTo>
                  <a:lnTo>
                    <a:pt x="187553" y="386677"/>
                  </a:lnTo>
                  <a:lnTo>
                    <a:pt x="148874" y="438698"/>
                  </a:lnTo>
                  <a:lnTo>
                    <a:pt x="141364" y="446883"/>
                  </a:lnTo>
                  <a:lnTo>
                    <a:pt x="108436" y="463992"/>
                  </a:lnTo>
                  <a:lnTo>
                    <a:pt x="55388" y="479084"/>
                  </a:lnTo>
                  <a:lnTo>
                    <a:pt x="18491" y="481592"/>
                  </a:lnTo>
                  <a:lnTo>
                    <a:pt x="12328" y="480159"/>
                  </a:lnTo>
                  <a:lnTo>
                    <a:pt x="0" y="47378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3305948" y="1568746"/>
              <a:ext cx="347441" cy="509516"/>
            </a:xfrm>
            <a:custGeom>
              <a:avLst/>
              <a:gdLst/>
              <a:ahLst/>
              <a:cxnLst/>
              <a:rect l="0" t="0" r="0" b="0"/>
              <a:pathLst>
                <a:path w="347441" h="509516">
                  <a:moveTo>
                    <a:pt x="347440" y="0"/>
                  </a:moveTo>
                  <a:lnTo>
                    <a:pt x="298177" y="3509"/>
                  </a:lnTo>
                  <a:lnTo>
                    <a:pt x="237147" y="28119"/>
                  </a:lnTo>
                  <a:lnTo>
                    <a:pt x="204797" y="44206"/>
                  </a:lnTo>
                  <a:lnTo>
                    <a:pt x="142122" y="82304"/>
                  </a:lnTo>
                  <a:lnTo>
                    <a:pt x="92519" y="140667"/>
                  </a:lnTo>
                  <a:lnTo>
                    <a:pt x="82843" y="159614"/>
                  </a:lnTo>
                  <a:lnTo>
                    <a:pt x="80883" y="179734"/>
                  </a:lnTo>
                  <a:lnTo>
                    <a:pt x="81998" y="190013"/>
                  </a:lnTo>
                  <a:lnTo>
                    <a:pt x="92596" y="210792"/>
                  </a:lnTo>
                  <a:lnTo>
                    <a:pt x="131906" y="256006"/>
                  </a:lnTo>
                  <a:lnTo>
                    <a:pt x="188628" y="305764"/>
                  </a:lnTo>
                  <a:lnTo>
                    <a:pt x="221877" y="340291"/>
                  </a:lnTo>
                  <a:lnTo>
                    <a:pt x="232363" y="359470"/>
                  </a:lnTo>
                  <a:lnTo>
                    <a:pt x="234683" y="379693"/>
                  </a:lnTo>
                  <a:lnTo>
                    <a:pt x="230646" y="400379"/>
                  </a:lnTo>
                  <a:lnTo>
                    <a:pt x="214049" y="431756"/>
                  </a:lnTo>
                  <a:lnTo>
                    <a:pt x="186254" y="462110"/>
                  </a:lnTo>
                  <a:lnTo>
                    <a:pt x="147733" y="485272"/>
                  </a:lnTo>
                  <a:lnTo>
                    <a:pt x="86027" y="504171"/>
                  </a:lnTo>
                  <a:lnTo>
                    <a:pt x="56951" y="509515"/>
                  </a:lnTo>
                  <a:lnTo>
                    <a:pt x="0" y="50536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3639541" y="1758381"/>
              <a:ext cx="195976" cy="347319"/>
            </a:xfrm>
            <a:custGeom>
              <a:avLst/>
              <a:gdLst/>
              <a:ahLst/>
              <a:cxnLst/>
              <a:rect l="0" t="0" r="0" b="0"/>
              <a:pathLst>
                <a:path w="195976" h="347319">
                  <a:moveTo>
                    <a:pt x="55961" y="157805"/>
                  </a:moveTo>
                  <a:lnTo>
                    <a:pt x="67140" y="168983"/>
                  </a:lnTo>
                  <a:lnTo>
                    <a:pt x="96448" y="181524"/>
                  </a:lnTo>
                  <a:lnTo>
                    <a:pt x="106349" y="181807"/>
                  </a:lnTo>
                  <a:lnTo>
                    <a:pt x="123589" y="175881"/>
                  </a:lnTo>
                  <a:lnTo>
                    <a:pt x="152038" y="153802"/>
                  </a:lnTo>
                  <a:lnTo>
                    <a:pt x="177105" y="119444"/>
                  </a:lnTo>
                  <a:lnTo>
                    <a:pt x="193761" y="74039"/>
                  </a:lnTo>
                  <a:lnTo>
                    <a:pt x="195975" y="46877"/>
                  </a:lnTo>
                  <a:lnTo>
                    <a:pt x="191889" y="24276"/>
                  </a:lnTo>
                  <a:lnTo>
                    <a:pt x="182274" y="6432"/>
                  </a:lnTo>
                  <a:lnTo>
                    <a:pt x="174095" y="1907"/>
                  </a:lnTo>
                  <a:lnTo>
                    <a:pt x="152529" y="0"/>
                  </a:lnTo>
                  <a:lnTo>
                    <a:pt x="127346" y="9291"/>
                  </a:lnTo>
                  <a:lnTo>
                    <a:pt x="102896" y="25118"/>
                  </a:lnTo>
                  <a:lnTo>
                    <a:pt x="53183" y="84473"/>
                  </a:lnTo>
                  <a:lnTo>
                    <a:pt x="27640" y="129412"/>
                  </a:lnTo>
                  <a:lnTo>
                    <a:pt x="7258" y="188424"/>
                  </a:lnTo>
                  <a:lnTo>
                    <a:pt x="0" y="210018"/>
                  </a:lnTo>
                  <a:lnTo>
                    <a:pt x="516" y="253084"/>
                  </a:lnTo>
                  <a:lnTo>
                    <a:pt x="8077" y="291711"/>
                  </a:lnTo>
                  <a:lnTo>
                    <a:pt x="23761" y="311295"/>
                  </a:lnTo>
                  <a:lnTo>
                    <a:pt x="46329" y="326629"/>
                  </a:lnTo>
                  <a:lnTo>
                    <a:pt x="86513" y="340668"/>
                  </a:lnTo>
                  <a:lnTo>
                    <a:pt x="139422" y="346004"/>
                  </a:lnTo>
                  <a:lnTo>
                    <a:pt x="161246" y="34731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3866093" y="1526632"/>
              <a:ext cx="176851" cy="673824"/>
            </a:xfrm>
            <a:custGeom>
              <a:avLst/>
              <a:gdLst/>
              <a:ahLst/>
              <a:cxnLst/>
              <a:rect l="0" t="0" r="0" b="0"/>
              <a:pathLst>
                <a:path w="176851" h="673824">
                  <a:moveTo>
                    <a:pt x="176850" y="0"/>
                  </a:moveTo>
                  <a:lnTo>
                    <a:pt x="176850" y="52050"/>
                  </a:lnTo>
                  <a:lnTo>
                    <a:pt x="173730" y="101990"/>
                  </a:lnTo>
                  <a:lnTo>
                    <a:pt x="168516" y="149542"/>
                  </a:lnTo>
                  <a:lnTo>
                    <a:pt x="163852" y="200676"/>
                  </a:lnTo>
                  <a:lnTo>
                    <a:pt x="158181" y="252872"/>
                  </a:lnTo>
                  <a:lnTo>
                    <a:pt x="156501" y="302262"/>
                  </a:lnTo>
                  <a:lnTo>
                    <a:pt x="155933" y="360873"/>
                  </a:lnTo>
                  <a:lnTo>
                    <a:pt x="155834" y="409002"/>
                  </a:lnTo>
                  <a:lnTo>
                    <a:pt x="163037" y="469262"/>
                  </a:lnTo>
                  <a:lnTo>
                    <a:pt x="164178" y="502728"/>
                  </a:lnTo>
                  <a:lnTo>
                    <a:pt x="162553" y="501269"/>
                  </a:lnTo>
                  <a:lnTo>
                    <a:pt x="140360" y="459714"/>
                  </a:lnTo>
                  <a:lnTo>
                    <a:pt x="106636" y="423210"/>
                  </a:lnTo>
                  <a:lnTo>
                    <a:pt x="72598" y="401346"/>
                  </a:lnTo>
                  <a:lnTo>
                    <a:pt x="50967" y="397914"/>
                  </a:lnTo>
                  <a:lnTo>
                    <a:pt x="40285" y="398637"/>
                  </a:lnTo>
                  <a:lnTo>
                    <a:pt x="22178" y="408799"/>
                  </a:lnTo>
                  <a:lnTo>
                    <a:pt x="14074" y="416422"/>
                  </a:lnTo>
                  <a:lnTo>
                    <a:pt x="5069" y="440490"/>
                  </a:lnTo>
                  <a:lnTo>
                    <a:pt x="0" y="490044"/>
                  </a:lnTo>
                  <a:lnTo>
                    <a:pt x="3876" y="552904"/>
                  </a:lnTo>
                  <a:lnTo>
                    <a:pt x="24312" y="605181"/>
                  </a:lnTo>
                  <a:lnTo>
                    <a:pt x="45216" y="632558"/>
                  </a:lnTo>
                  <a:lnTo>
                    <a:pt x="74286" y="654318"/>
                  </a:lnTo>
                  <a:lnTo>
                    <a:pt x="119199" y="669624"/>
                  </a:lnTo>
                  <a:lnTo>
                    <a:pt x="145264" y="67382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9" name="Group 88"/>
          <p:cNvGrpSpPr/>
          <p:nvPr/>
        </p:nvGrpSpPr>
        <p:grpSpPr>
          <a:xfrm>
            <a:off x="2668649" y="2095171"/>
            <a:ext cx="3595808" cy="1663503"/>
            <a:chOff x="2668649" y="2095171"/>
            <a:chExt cx="3595808" cy="1663503"/>
          </a:xfrm>
        </p:grpSpPr>
        <p:sp>
          <p:nvSpPr>
            <p:cNvPr id="65" name="Freeform 64"/>
            <p:cNvSpPr/>
            <p:nvPr/>
          </p:nvSpPr>
          <p:spPr>
            <a:xfrm>
              <a:off x="2668649" y="2152752"/>
              <a:ext cx="1153196" cy="889984"/>
            </a:xfrm>
            <a:custGeom>
              <a:avLst/>
              <a:gdLst/>
              <a:ahLst/>
              <a:cxnLst/>
              <a:rect l="0" t="0" r="0" b="0"/>
              <a:pathLst>
                <a:path w="1153196" h="889984">
                  <a:moveTo>
                    <a:pt x="5589" y="5590"/>
                  </a:moveTo>
                  <a:lnTo>
                    <a:pt x="0" y="0"/>
                  </a:lnTo>
                  <a:lnTo>
                    <a:pt x="11677" y="14018"/>
                  </a:lnTo>
                  <a:lnTo>
                    <a:pt x="45453" y="71449"/>
                  </a:lnTo>
                  <a:lnTo>
                    <a:pt x="60684" y="98023"/>
                  </a:lnTo>
                  <a:lnTo>
                    <a:pt x="97441" y="145376"/>
                  </a:lnTo>
                  <a:lnTo>
                    <a:pt x="113133" y="171790"/>
                  </a:lnTo>
                  <a:lnTo>
                    <a:pt x="129481" y="197554"/>
                  </a:lnTo>
                  <a:lnTo>
                    <a:pt x="157561" y="249238"/>
                  </a:lnTo>
                  <a:lnTo>
                    <a:pt x="186143" y="309495"/>
                  </a:lnTo>
                  <a:lnTo>
                    <a:pt x="208495" y="360252"/>
                  </a:lnTo>
                  <a:lnTo>
                    <a:pt x="224416" y="386755"/>
                  </a:lnTo>
                  <a:lnTo>
                    <a:pt x="251172" y="444775"/>
                  </a:lnTo>
                  <a:lnTo>
                    <a:pt x="271838" y="505622"/>
                  </a:lnTo>
                  <a:lnTo>
                    <a:pt x="294661" y="558083"/>
                  </a:lnTo>
                  <a:lnTo>
                    <a:pt x="327190" y="616836"/>
                  </a:lnTo>
                  <a:lnTo>
                    <a:pt x="345843" y="668963"/>
                  </a:lnTo>
                  <a:lnTo>
                    <a:pt x="363536" y="729871"/>
                  </a:lnTo>
                  <a:lnTo>
                    <a:pt x="377591" y="773738"/>
                  </a:lnTo>
                  <a:lnTo>
                    <a:pt x="390852" y="788796"/>
                  </a:lnTo>
                  <a:lnTo>
                    <a:pt x="421168" y="803850"/>
                  </a:lnTo>
                  <a:lnTo>
                    <a:pt x="459786" y="812600"/>
                  </a:lnTo>
                  <a:lnTo>
                    <a:pt x="520346" y="815556"/>
                  </a:lnTo>
                  <a:lnTo>
                    <a:pt x="580229" y="816140"/>
                  </a:lnTo>
                  <a:lnTo>
                    <a:pt x="640237" y="819375"/>
                  </a:lnTo>
                  <a:lnTo>
                    <a:pt x="702480" y="825343"/>
                  </a:lnTo>
                  <a:lnTo>
                    <a:pt x="759835" y="833758"/>
                  </a:lnTo>
                  <a:lnTo>
                    <a:pt x="813105" y="839753"/>
                  </a:lnTo>
                  <a:lnTo>
                    <a:pt x="868948" y="851855"/>
                  </a:lnTo>
                  <a:lnTo>
                    <a:pt x="926729" y="858275"/>
                  </a:lnTo>
                  <a:lnTo>
                    <a:pt x="979389" y="866476"/>
                  </a:lnTo>
                  <a:lnTo>
                    <a:pt x="1034245" y="874032"/>
                  </a:lnTo>
                  <a:lnTo>
                    <a:pt x="1087282" y="885619"/>
                  </a:lnTo>
                  <a:lnTo>
                    <a:pt x="1133460" y="889122"/>
                  </a:lnTo>
                  <a:lnTo>
                    <a:pt x="1153195" y="88998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3716445" y="2684766"/>
              <a:ext cx="1116136" cy="1042323"/>
            </a:xfrm>
            <a:custGeom>
              <a:avLst/>
              <a:gdLst/>
              <a:ahLst/>
              <a:cxnLst/>
              <a:rect l="0" t="0" r="0" b="0"/>
              <a:pathLst>
                <a:path w="1116136" h="1042323">
                  <a:moveTo>
                    <a:pt x="852922" y="0"/>
                  </a:moveTo>
                  <a:lnTo>
                    <a:pt x="794306" y="5590"/>
                  </a:lnTo>
                  <a:lnTo>
                    <a:pt x="738962" y="10723"/>
                  </a:lnTo>
                  <a:lnTo>
                    <a:pt x="679157" y="21789"/>
                  </a:lnTo>
                  <a:lnTo>
                    <a:pt x="621983" y="38701"/>
                  </a:lnTo>
                  <a:lnTo>
                    <a:pt x="568743" y="56165"/>
                  </a:lnTo>
                  <a:lnTo>
                    <a:pt x="505490" y="77211"/>
                  </a:lnTo>
                  <a:lnTo>
                    <a:pt x="444507" y="103090"/>
                  </a:lnTo>
                  <a:lnTo>
                    <a:pt x="389958" y="123714"/>
                  </a:lnTo>
                  <a:lnTo>
                    <a:pt x="326523" y="153417"/>
                  </a:lnTo>
                  <a:lnTo>
                    <a:pt x="263329" y="175387"/>
                  </a:lnTo>
                  <a:lnTo>
                    <a:pt x="200156" y="203760"/>
                  </a:lnTo>
                  <a:lnTo>
                    <a:pt x="141924" y="229763"/>
                  </a:lnTo>
                  <a:lnTo>
                    <a:pt x="88611" y="256519"/>
                  </a:lnTo>
                  <a:lnTo>
                    <a:pt x="32262" y="285742"/>
                  </a:lnTo>
                  <a:lnTo>
                    <a:pt x="5870" y="303294"/>
                  </a:lnTo>
                  <a:lnTo>
                    <a:pt x="1612" y="310990"/>
                  </a:lnTo>
                  <a:lnTo>
                    <a:pt x="0" y="328901"/>
                  </a:lnTo>
                  <a:lnTo>
                    <a:pt x="6302" y="345440"/>
                  </a:lnTo>
                  <a:lnTo>
                    <a:pt x="18073" y="360590"/>
                  </a:lnTo>
                  <a:lnTo>
                    <a:pt x="73296" y="403515"/>
                  </a:lnTo>
                  <a:lnTo>
                    <a:pt x="127489" y="446870"/>
                  </a:lnTo>
                  <a:lnTo>
                    <a:pt x="184824" y="495455"/>
                  </a:lnTo>
                  <a:lnTo>
                    <a:pt x="246851" y="544444"/>
                  </a:lnTo>
                  <a:lnTo>
                    <a:pt x="303749" y="592449"/>
                  </a:lnTo>
                  <a:lnTo>
                    <a:pt x="366848" y="632274"/>
                  </a:lnTo>
                  <a:lnTo>
                    <a:pt x="428070" y="676094"/>
                  </a:lnTo>
                  <a:lnTo>
                    <a:pt x="481612" y="710798"/>
                  </a:lnTo>
                  <a:lnTo>
                    <a:pt x="541760" y="754400"/>
                  </a:lnTo>
                  <a:lnTo>
                    <a:pt x="600651" y="787579"/>
                  </a:lnTo>
                  <a:lnTo>
                    <a:pt x="663446" y="819304"/>
                  </a:lnTo>
                  <a:lnTo>
                    <a:pt x="720995" y="850902"/>
                  </a:lnTo>
                  <a:lnTo>
                    <a:pt x="779657" y="882489"/>
                  </a:lnTo>
                  <a:lnTo>
                    <a:pt x="836843" y="914075"/>
                  </a:lnTo>
                  <a:lnTo>
                    <a:pt x="888283" y="939443"/>
                  </a:lnTo>
                  <a:lnTo>
                    <a:pt x="941406" y="965588"/>
                  </a:lnTo>
                  <a:lnTo>
                    <a:pt x="1004710" y="1007268"/>
                  </a:lnTo>
                  <a:lnTo>
                    <a:pt x="1033207" y="1022707"/>
                  </a:lnTo>
                  <a:lnTo>
                    <a:pt x="1089934" y="1033716"/>
                  </a:lnTo>
                  <a:lnTo>
                    <a:pt x="1116135" y="104232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4579896" y="2653181"/>
              <a:ext cx="94758" cy="10529"/>
            </a:xfrm>
            <a:custGeom>
              <a:avLst/>
              <a:gdLst/>
              <a:ahLst/>
              <a:cxnLst/>
              <a:rect l="0" t="0" r="0" b="0"/>
              <a:pathLst>
                <a:path w="94758" h="10529">
                  <a:moveTo>
                    <a:pt x="0" y="0"/>
                  </a:moveTo>
                  <a:lnTo>
                    <a:pt x="42691" y="3119"/>
                  </a:lnTo>
                  <a:lnTo>
                    <a:pt x="94757" y="1052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4832580" y="3663917"/>
              <a:ext cx="1084436" cy="94757"/>
            </a:xfrm>
            <a:custGeom>
              <a:avLst/>
              <a:gdLst/>
              <a:ahLst/>
              <a:cxnLst/>
              <a:rect l="0" t="0" r="0" b="0"/>
              <a:pathLst>
                <a:path w="1084436" h="94757">
                  <a:moveTo>
                    <a:pt x="0" y="0"/>
                  </a:moveTo>
                  <a:lnTo>
                    <a:pt x="63450" y="17958"/>
                  </a:lnTo>
                  <a:lnTo>
                    <a:pt x="112127" y="28197"/>
                  </a:lnTo>
                  <a:lnTo>
                    <a:pt x="166974" y="38640"/>
                  </a:lnTo>
                  <a:lnTo>
                    <a:pt x="212860" y="49143"/>
                  </a:lnTo>
                  <a:lnTo>
                    <a:pt x="257991" y="56157"/>
                  </a:lnTo>
                  <a:lnTo>
                    <a:pt x="313658" y="66682"/>
                  </a:lnTo>
                  <a:lnTo>
                    <a:pt x="375559" y="72313"/>
                  </a:lnTo>
                  <a:lnTo>
                    <a:pt x="424532" y="74459"/>
                  </a:lnTo>
                  <a:lnTo>
                    <a:pt x="486714" y="81952"/>
                  </a:lnTo>
                  <a:lnTo>
                    <a:pt x="537665" y="83553"/>
                  </a:lnTo>
                  <a:lnTo>
                    <a:pt x="589807" y="84028"/>
                  </a:lnTo>
                  <a:lnTo>
                    <a:pt x="642301" y="84168"/>
                  </a:lnTo>
                  <a:lnTo>
                    <a:pt x="694900" y="84210"/>
                  </a:lnTo>
                  <a:lnTo>
                    <a:pt x="744409" y="84223"/>
                  </a:lnTo>
                  <a:lnTo>
                    <a:pt x="791834" y="84227"/>
                  </a:lnTo>
                  <a:lnTo>
                    <a:pt x="854672" y="84228"/>
                  </a:lnTo>
                  <a:lnTo>
                    <a:pt x="912145" y="85398"/>
                  </a:lnTo>
                  <a:lnTo>
                    <a:pt x="971677" y="92561"/>
                  </a:lnTo>
                  <a:lnTo>
                    <a:pt x="1033826" y="94322"/>
                  </a:lnTo>
                  <a:lnTo>
                    <a:pt x="1084435" y="9475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4600953" y="2611067"/>
              <a:ext cx="1473991" cy="136871"/>
            </a:xfrm>
            <a:custGeom>
              <a:avLst/>
              <a:gdLst/>
              <a:ahLst/>
              <a:cxnLst/>
              <a:rect l="0" t="0" r="0" b="0"/>
              <a:pathLst>
                <a:path w="1473991" h="136871">
                  <a:moveTo>
                    <a:pt x="0" y="0"/>
                  </a:moveTo>
                  <a:lnTo>
                    <a:pt x="58617" y="0"/>
                  </a:lnTo>
                  <a:lnTo>
                    <a:pt x="112791" y="7236"/>
                  </a:lnTo>
                  <a:lnTo>
                    <a:pt x="171672" y="12998"/>
                  </a:lnTo>
                  <a:lnTo>
                    <a:pt x="233692" y="19465"/>
                  </a:lnTo>
                  <a:lnTo>
                    <a:pt x="287277" y="27978"/>
                  </a:lnTo>
                  <a:lnTo>
                    <a:pt x="344302" y="31686"/>
                  </a:lnTo>
                  <a:lnTo>
                    <a:pt x="390184" y="38504"/>
                  </a:lnTo>
                  <a:lnTo>
                    <a:pt x="450053" y="41044"/>
                  </a:lnTo>
                  <a:lnTo>
                    <a:pt x="498987" y="42967"/>
                  </a:lnTo>
                  <a:lnTo>
                    <a:pt x="557443" y="50385"/>
                  </a:lnTo>
                  <a:lnTo>
                    <a:pt x="614050" y="52196"/>
                  </a:lnTo>
                  <a:lnTo>
                    <a:pt x="670292" y="59790"/>
                  </a:lnTo>
                  <a:lnTo>
                    <a:pt x="729582" y="65623"/>
                  </a:lnTo>
                  <a:lnTo>
                    <a:pt x="791682" y="72104"/>
                  </a:lnTo>
                  <a:lnTo>
                    <a:pt x="840416" y="73227"/>
                  </a:lnTo>
                  <a:lnTo>
                    <a:pt x="891900" y="73559"/>
                  </a:lnTo>
                  <a:lnTo>
                    <a:pt x="944200" y="79247"/>
                  </a:lnTo>
                  <a:lnTo>
                    <a:pt x="996741" y="82752"/>
                  </a:lnTo>
                  <a:lnTo>
                    <a:pt x="1049353" y="89380"/>
                  </a:lnTo>
                  <a:lnTo>
                    <a:pt x="1101987" y="93164"/>
                  </a:lnTo>
                  <a:lnTo>
                    <a:pt x="1154626" y="94284"/>
                  </a:lnTo>
                  <a:lnTo>
                    <a:pt x="1207268" y="100206"/>
                  </a:lnTo>
                  <a:lnTo>
                    <a:pt x="1259910" y="103780"/>
                  </a:lnTo>
                  <a:lnTo>
                    <a:pt x="1306963" y="110428"/>
                  </a:lnTo>
                  <a:lnTo>
                    <a:pt x="1361720" y="119807"/>
                  </a:lnTo>
                  <a:lnTo>
                    <a:pt x="1416808" y="124406"/>
                  </a:lnTo>
                  <a:lnTo>
                    <a:pt x="1473990" y="13687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4843109" y="2095171"/>
              <a:ext cx="132320" cy="368498"/>
            </a:xfrm>
            <a:custGeom>
              <a:avLst/>
              <a:gdLst/>
              <a:ahLst/>
              <a:cxnLst/>
              <a:rect l="0" t="0" r="0" b="0"/>
              <a:pathLst>
                <a:path w="132320" h="368498">
                  <a:moveTo>
                    <a:pt x="126341" y="0"/>
                  </a:moveTo>
                  <a:lnTo>
                    <a:pt x="73637" y="37086"/>
                  </a:lnTo>
                  <a:lnTo>
                    <a:pt x="57684" y="55087"/>
                  </a:lnTo>
                  <a:lnTo>
                    <a:pt x="49034" y="77905"/>
                  </a:lnTo>
                  <a:lnTo>
                    <a:pt x="46727" y="90541"/>
                  </a:lnTo>
                  <a:lnTo>
                    <a:pt x="50403" y="113940"/>
                  </a:lnTo>
                  <a:lnTo>
                    <a:pt x="65627" y="143724"/>
                  </a:lnTo>
                  <a:lnTo>
                    <a:pt x="113833" y="203762"/>
                  </a:lnTo>
                  <a:lnTo>
                    <a:pt x="126631" y="229771"/>
                  </a:lnTo>
                  <a:lnTo>
                    <a:pt x="132319" y="256928"/>
                  </a:lnTo>
                  <a:lnTo>
                    <a:pt x="128608" y="281476"/>
                  </a:lnTo>
                  <a:lnTo>
                    <a:pt x="117990" y="304085"/>
                  </a:lnTo>
                  <a:lnTo>
                    <a:pt x="92281" y="334204"/>
                  </a:lnTo>
                  <a:lnTo>
                    <a:pt x="52153" y="356047"/>
                  </a:lnTo>
                  <a:lnTo>
                    <a:pt x="24031" y="364808"/>
                  </a:lnTo>
                  <a:lnTo>
                    <a:pt x="0" y="36849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5024356" y="2311419"/>
              <a:ext cx="177523" cy="289120"/>
            </a:xfrm>
            <a:custGeom>
              <a:avLst/>
              <a:gdLst/>
              <a:ahLst/>
              <a:cxnLst/>
              <a:rect l="0" t="0" r="0" b="0"/>
              <a:pathLst>
                <a:path w="177523" h="289120">
                  <a:moveTo>
                    <a:pt x="29323" y="120663"/>
                  </a:moveTo>
                  <a:lnTo>
                    <a:pt x="40501" y="131842"/>
                  </a:lnTo>
                  <a:lnTo>
                    <a:pt x="58467" y="137330"/>
                  </a:lnTo>
                  <a:lnTo>
                    <a:pt x="69809" y="138794"/>
                  </a:lnTo>
                  <a:lnTo>
                    <a:pt x="91770" y="134180"/>
                  </a:lnTo>
                  <a:lnTo>
                    <a:pt x="113229" y="123162"/>
                  </a:lnTo>
                  <a:lnTo>
                    <a:pt x="152481" y="87492"/>
                  </a:lnTo>
                  <a:lnTo>
                    <a:pt x="167118" y="66146"/>
                  </a:lnTo>
                  <a:lnTo>
                    <a:pt x="177522" y="41062"/>
                  </a:lnTo>
                  <a:lnTo>
                    <a:pt x="176687" y="17434"/>
                  </a:lnTo>
                  <a:lnTo>
                    <a:pt x="173189" y="6221"/>
                  </a:lnTo>
                  <a:lnTo>
                    <a:pt x="166178" y="1085"/>
                  </a:lnTo>
                  <a:lnTo>
                    <a:pt x="156824" y="0"/>
                  </a:lnTo>
                  <a:lnTo>
                    <a:pt x="136293" y="5034"/>
                  </a:lnTo>
                  <a:lnTo>
                    <a:pt x="119369" y="15070"/>
                  </a:lnTo>
                  <a:lnTo>
                    <a:pt x="68062" y="71912"/>
                  </a:lnTo>
                  <a:lnTo>
                    <a:pt x="32850" y="126765"/>
                  </a:lnTo>
                  <a:lnTo>
                    <a:pt x="9192" y="183251"/>
                  </a:lnTo>
                  <a:lnTo>
                    <a:pt x="1131" y="218367"/>
                  </a:lnTo>
                  <a:lnTo>
                    <a:pt x="0" y="231423"/>
                  </a:lnTo>
                  <a:lnTo>
                    <a:pt x="4981" y="252168"/>
                  </a:lnTo>
                  <a:lnTo>
                    <a:pt x="9586" y="260976"/>
                  </a:lnTo>
                  <a:lnTo>
                    <a:pt x="24060" y="273882"/>
                  </a:lnTo>
                  <a:lnTo>
                    <a:pt x="45701" y="284604"/>
                  </a:lnTo>
                  <a:lnTo>
                    <a:pt x="60908" y="28911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5250265" y="2326798"/>
              <a:ext cx="224554" cy="315856"/>
            </a:xfrm>
            <a:custGeom>
              <a:avLst/>
              <a:gdLst/>
              <a:ahLst/>
              <a:cxnLst/>
              <a:rect l="0" t="0" r="0" b="0"/>
              <a:pathLst>
                <a:path w="224554" h="315856">
                  <a:moveTo>
                    <a:pt x="129797" y="0"/>
                  </a:moveTo>
                  <a:lnTo>
                    <a:pt x="70204" y="49498"/>
                  </a:lnTo>
                  <a:lnTo>
                    <a:pt x="43243" y="85686"/>
                  </a:lnTo>
                  <a:lnTo>
                    <a:pt x="17905" y="148697"/>
                  </a:lnTo>
                  <a:lnTo>
                    <a:pt x="0" y="209123"/>
                  </a:lnTo>
                  <a:lnTo>
                    <a:pt x="611" y="247316"/>
                  </a:lnTo>
                  <a:lnTo>
                    <a:pt x="5069" y="257294"/>
                  </a:lnTo>
                  <a:lnTo>
                    <a:pt x="19380" y="271500"/>
                  </a:lnTo>
                  <a:lnTo>
                    <a:pt x="40558" y="275474"/>
                  </a:lnTo>
                  <a:lnTo>
                    <a:pt x="63229" y="272171"/>
                  </a:lnTo>
                  <a:lnTo>
                    <a:pt x="89146" y="257158"/>
                  </a:lnTo>
                  <a:lnTo>
                    <a:pt x="104321" y="244534"/>
                  </a:lnTo>
                  <a:lnTo>
                    <a:pt x="120429" y="213094"/>
                  </a:lnTo>
                  <a:lnTo>
                    <a:pt x="135182" y="153313"/>
                  </a:lnTo>
                  <a:lnTo>
                    <a:pt x="136190" y="95231"/>
                  </a:lnTo>
                  <a:lnTo>
                    <a:pt x="134059" y="81035"/>
                  </a:lnTo>
                  <a:lnTo>
                    <a:pt x="131468" y="75080"/>
                  </a:lnTo>
                  <a:lnTo>
                    <a:pt x="128571" y="74620"/>
                  </a:lnTo>
                  <a:lnTo>
                    <a:pt x="125470" y="77822"/>
                  </a:lnTo>
                  <a:lnTo>
                    <a:pt x="128899" y="138291"/>
                  </a:lnTo>
                  <a:lnTo>
                    <a:pt x="140841" y="195816"/>
                  </a:lnTo>
                  <a:lnTo>
                    <a:pt x="157941" y="252127"/>
                  </a:lnTo>
                  <a:lnTo>
                    <a:pt x="164922" y="273493"/>
                  </a:lnTo>
                  <a:lnTo>
                    <a:pt x="178164" y="291568"/>
                  </a:lnTo>
                  <a:lnTo>
                    <a:pt x="194577" y="305061"/>
                  </a:lnTo>
                  <a:lnTo>
                    <a:pt x="224553" y="31585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5516933" y="2358383"/>
              <a:ext cx="242156" cy="229298"/>
            </a:xfrm>
            <a:custGeom>
              <a:avLst/>
              <a:gdLst/>
              <a:ahLst/>
              <a:cxnLst/>
              <a:rect l="0" t="0" r="0" b="0"/>
              <a:pathLst>
                <a:path w="242156" h="229298">
                  <a:moveTo>
                    <a:pt x="0" y="21057"/>
                  </a:moveTo>
                  <a:lnTo>
                    <a:pt x="8333" y="83535"/>
                  </a:lnTo>
                  <a:lnTo>
                    <a:pt x="10094" y="140243"/>
                  </a:lnTo>
                  <a:lnTo>
                    <a:pt x="17678" y="190439"/>
                  </a:lnTo>
                  <a:lnTo>
                    <a:pt x="19555" y="221120"/>
                  </a:lnTo>
                  <a:lnTo>
                    <a:pt x="22395" y="228132"/>
                  </a:lnTo>
                  <a:lnTo>
                    <a:pt x="26628" y="229297"/>
                  </a:lnTo>
                  <a:lnTo>
                    <a:pt x="31790" y="226564"/>
                  </a:lnTo>
                  <a:lnTo>
                    <a:pt x="40645" y="204810"/>
                  </a:lnTo>
                  <a:lnTo>
                    <a:pt x="52207" y="153101"/>
                  </a:lnTo>
                  <a:lnTo>
                    <a:pt x="63041" y="96446"/>
                  </a:lnTo>
                  <a:lnTo>
                    <a:pt x="66594" y="78335"/>
                  </a:lnTo>
                  <a:lnTo>
                    <a:pt x="71302" y="69771"/>
                  </a:lnTo>
                  <a:lnTo>
                    <a:pt x="76780" y="67571"/>
                  </a:lnTo>
                  <a:lnTo>
                    <a:pt x="82772" y="69614"/>
                  </a:lnTo>
                  <a:lnTo>
                    <a:pt x="92549" y="84362"/>
                  </a:lnTo>
                  <a:lnTo>
                    <a:pt x="112013" y="138058"/>
                  </a:lnTo>
                  <a:lnTo>
                    <a:pt x="126284" y="190441"/>
                  </a:lnTo>
                  <a:lnTo>
                    <a:pt x="129813" y="204170"/>
                  </a:lnTo>
                  <a:lnTo>
                    <a:pt x="135675" y="209812"/>
                  </a:lnTo>
                  <a:lnTo>
                    <a:pt x="143092" y="210065"/>
                  </a:lnTo>
                  <a:lnTo>
                    <a:pt x="151546" y="206724"/>
                  </a:lnTo>
                  <a:lnTo>
                    <a:pt x="158353" y="198647"/>
                  </a:lnTo>
                  <a:lnTo>
                    <a:pt x="181625" y="138535"/>
                  </a:lnTo>
                  <a:lnTo>
                    <a:pt x="199926" y="81328"/>
                  </a:lnTo>
                  <a:lnTo>
                    <a:pt x="219645" y="33092"/>
                  </a:lnTo>
                  <a:lnTo>
                    <a:pt x="242155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5730588" y="2390270"/>
              <a:ext cx="175900" cy="216342"/>
            </a:xfrm>
            <a:custGeom>
              <a:avLst/>
              <a:gdLst/>
              <a:ahLst/>
              <a:cxnLst/>
              <a:rect l="0" t="0" r="0" b="0"/>
              <a:pathLst>
                <a:path w="175900" h="216342">
                  <a:moveTo>
                    <a:pt x="39028" y="189211"/>
                  </a:moveTo>
                  <a:lnTo>
                    <a:pt x="63075" y="179636"/>
                  </a:lnTo>
                  <a:lnTo>
                    <a:pt x="84498" y="161678"/>
                  </a:lnTo>
                  <a:lnTo>
                    <a:pt x="119726" y="109070"/>
                  </a:lnTo>
                  <a:lnTo>
                    <a:pt x="145479" y="62507"/>
                  </a:lnTo>
                  <a:lnTo>
                    <a:pt x="150680" y="36582"/>
                  </a:lnTo>
                  <a:lnTo>
                    <a:pt x="148558" y="25457"/>
                  </a:lnTo>
                  <a:lnTo>
                    <a:pt x="136841" y="6857"/>
                  </a:lnTo>
                  <a:lnTo>
                    <a:pt x="128803" y="2132"/>
                  </a:lnTo>
                  <a:lnTo>
                    <a:pt x="110514" y="0"/>
                  </a:lnTo>
                  <a:lnTo>
                    <a:pt x="90687" y="9191"/>
                  </a:lnTo>
                  <a:lnTo>
                    <a:pt x="31533" y="60583"/>
                  </a:lnTo>
                  <a:lnTo>
                    <a:pt x="16980" y="78231"/>
                  </a:lnTo>
                  <a:lnTo>
                    <a:pt x="3379" y="114474"/>
                  </a:lnTo>
                  <a:lnTo>
                    <a:pt x="0" y="153679"/>
                  </a:lnTo>
                  <a:lnTo>
                    <a:pt x="3355" y="176929"/>
                  </a:lnTo>
                  <a:lnTo>
                    <a:pt x="9397" y="186872"/>
                  </a:lnTo>
                  <a:lnTo>
                    <a:pt x="28588" y="204160"/>
                  </a:lnTo>
                  <a:lnTo>
                    <a:pt x="55835" y="213402"/>
                  </a:lnTo>
                  <a:lnTo>
                    <a:pt x="85103" y="216341"/>
                  </a:lnTo>
                  <a:lnTo>
                    <a:pt x="143448" y="205710"/>
                  </a:lnTo>
                  <a:lnTo>
                    <a:pt x="175899" y="18921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5930538" y="2389969"/>
              <a:ext cx="175991" cy="221125"/>
            </a:xfrm>
            <a:custGeom>
              <a:avLst/>
              <a:gdLst/>
              <a:ahLst/>
              <a:cxnLst/>
              <a:rect l="0" t="0" r="0" b="0"/>
              <a:pathLst>
                <a:path w="175991" h="221125">
                  <a:moveTo>
                    <a:pt x="112819" y="0"/>
                  </a:moveTo>
                  <a:lnTo>
                    <a:pt x="68857" y="20243"/>
                  </a:lnTo>
                  <a:lnTo>
                    <a:pt x="44161" y="44992"/>
                  </a:lnTo>
                  <a:lnTo>
                    <a:pt x="10855" y="103468"/>
                  </a:lnTo>
                  <a:lnTo>
                    <a:pt x="3161" y="126704"/>
                  </a:lnTo>
                  <a:lnTo>
                    <a:pt x="0" y="164923"/>
                  </a:lnTo>
                  <a:lnTo>
                    <a:pt x="3406" y="187943"/>
                  </a:lnTo>
                  <a:lnTo>
                    <a:pt x="11938" y="206752"/>
                  </a:lnTo>
                  <a:lnTo>
                    <a:pt x="17490" y="215044"/>
                  </a:lnTo>
                  <a:lnTo>
                    <a:pt x="24700" y="219401"/>
                  </a:lnTo>
                  <a:lnTo>
                    <a:pt x="42069" y="221124"/>
                  </a:lnTo>
                  <a:lnTo>
                    <a:pt x="58368" y="214870"/>
                  </a:lnTo>
                  <a:lnTo>
                    <a:pt x="65990" y="209927"/>
                  </a:lnTo>
                  <a:lnTo>
                    <a:pt x="77578" y="195076"/>
                  </a:lnTo>
                  <a:lnTo>
                    <a:pt x="104366" y="138339"/>
                  </a:lnTo>
                  <a:lnTo>
                    <a:pt x="114269" y="83824"/>
                  </a:lnTo>
                  <a:lnTo>
                    <a:pt x="121554" y="27996"/>
                  </a:lnTo>
                  <a:lnTo>
                    <a:pt x="120982" y="24513"/>
                  </a:lnTo>
                  <a:lnTo>
                    <a:pt x="117227" y="36241"/>
                  </a:lnTo>
                  <a:lnTo>
                    <a:pt x="114860" y="89090"/>
                  </a:lnTo>
                  <a:lnTo>
                    <a:pt x="124444" y="141990"/>
                  </a:lnTo>
                  <a:lnTo>
                    <a:pt x="137321" y="184790"/>
                  </a:lnTo>
                  <a:lnTo>
                    <a:pt x="149445" y="204961"/>
                  </a:lnTo>
                  <a:lnTo>
                    <a:pt x="175990" y="22109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6099263" y="2168870"/>
              <a:ext cx="165194" cy="486544"/>
            </a:xfrm>
            <a:custGeom>
              <a:avLst/>
              <a:gdLst/>
              <a:ahLst/>
              <a:cxnLst/>
              <a:rect l="0" t="0" r="0" b="0"/>
              <a:pathLst>
                <a:path w="165194" h="486544">
                  <a:moveTo>
                    <a:pt x="165193" y="0"/>
                  </a:moveTo>
                  <a:lnTo>
                    <a:pt x="154014" y="22357"/>
                  </a:lnTo>
                  <a:lnTo>
                    <a:pt x="147063" y="69795"/>
                  </a:lnTo>
                  <a:lnTo>
                    <a:pt x="139414" y="122716"/>
                  </a:lnTo>
                  <a:lnTo>
                    <a:pt x="135328" y="175440"/>
                  </a:lnTo>
                  <a:lnTo>
                    <a:pt x="133947" y="237253"/>
                  </a:lnTo>
                  <a:lnTo>
                    <a:pt x="133674" y="297642"/>
                  </a:lnTo>
                  <a:lnTo>
                    <a:pt x="133621" y="359961"/>
                  </a:lnTo>
                  <a:lnTo>
                    <a:pt x="132446" y="365146"/>
                  </a:lnTo>
                  <a:lnTo>
                    <a:pt x="130494" y="363924"/>
                  </a:lnTo>
                  <a:lnTo>
                    <a:pt x="122865" y="351257"/>
                  </a:lnTo>
                  <a:lnTo>
                    <a:pt x="85139" y="310032"/>
                  </a:lnTo>
                  <a:lnTo>
                    <a:pt x="58025" y="293723"/>
                  </a:lnTo>
                  <a:lnTo>
                    <a:pt x="38014" y="291590"/>
                  </a:lnTo>
                  <a:lnTo>
                    <a:pt x="27764" y="292659"/>
                  </a:lnTo>
                  <a:lnTo>
                    <a:pt x="19762" y="298052"/>
                  </a:lnTo>
                  <a:lnTo>
                    <a:pt x="7750" y="316521"/>
                  </a:lnTo>
                  <a:lnTo>
                    <a:pt x="0" y="353227"/>
                  </a:lnTo>
                  <a:lnTo>
                    <a:pt x="8619" y="413107"/>
                  </a:lnTo>
                  <a:lnTo>
                    <a:pt x="21314" y="450345"/>
                  </a:lnTo>
                  <a:lnTo>
                    <a:pt x="27160" y="461667"/>
                  </a:lnTo>
                  <a:lnTo>
                    <a:pt x="46133" y="477367"/>
                  </a:lnTo>
                  <a:lnTo>
                    <a:pt x="57744" y="483191"/>
                  </a:lnTo>
                  <a:lnTo>
                    <a:pt x="80003" y="486543"/>
                  </a:lnTo>
                  <a:lnTo>
                    <a:pt x="100424" y="482963"/>
                  </a:lnTo>
                  <a:lnTo>
                    <a:pt x="117300" y="473573"/>
                  </a:lnTo>
                  <a:lnTo>
                    <a:pt x="122735" y="467794"/>
                  </a:lnTo>
                  <a:lnTo>
                    <a:pt x="133607" y="44219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4779938" y="3463875"/>
              <a:ext cx="21057" cy="147400"/>
            </a:xfrm>
            <a:custGeom>
              <a:avLst/>
              <a:gdLst/>
              <a:ahLst/>
              <a:cxnLst/>
              <a:rect l="0" t="0" r="0" b="0"/>
              <a:pathLst>
                <a:path w="21057" h="147400">
                  <a:moveTo>
                    <a:pt x="21056" y="147399"/>
                  </a:moveTo>
                  <a:lnTo>
                    <a:pt x="4268" y="85119"/>
                  </a:lnTo>
                  <a:lnTo>
                    <a:pt x="843" y="3418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4800994" y="3137492"/>
              <a:ext cx="1" cy="105286"/>
            </a:xfrm>
            <a:custGeom>
              <a:avLst/>
              <a:gdLst/>
              <a:ahLst/>
              <a:cxnLst/>
              <a:rect l="0" t="0" r="0" b="0"/>
              <a:pathLst>
                <a:path w="1" h="105286">
                  <a:moveTo>
                    <a:pt x="0" y="105285"/>
                  </a:moveTo>
                  <a:lnTo>
                    <a:pt x="0" y="5114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4779938" y="2895336"/>
              <a:ext cx="10529" cy="52644"/>
            </a:xfrm>
            <a:custGeom>
              <a:avLst/>
              <a:gdLst/>
              <a:ahLst/>
              <a:cxnLst/>
              <a:rect l="0" t="0" r="0" b="0"/>
              <a:pathLst>
                <a:path w="10529" h="52644">
                  <a:moveTo>
                    <a:pt x="10528" y="52643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4800994" y="2684766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5001303" y="3008274"/>
              <a:ext cx="273475" cy="520337"/>
            </a:xfrm>
            <a:custGeom>
              <a:avLst/>
              <a:gdLst/>
              <a:ahLst/>
              <a:cxnLst/>
              <a:rect l="0" t="0" r="0" b="0"/>
              <a:pathLst>
                <a:path w="273475" h="520337">
                  <a:moveTo>
                    <a:pt x="31318" y="318731"/>
                  </a:moveTo>
                  <a:lnTo>
                    <a:pt x="31318" y="377020"/>
                  </a:lnTo>
                  <a:lnTo>
                    <a:pt x="31318" y="437387"/>
                  </a:lnTo>
                  <a:lnTo>
                    <a:pt x="31318" y="491149"/>
                  </a:lnTo>
                  <a:lnTo>
                    <a:pt x="30149" y="519363"/>
                  </a:lnTo>
                  <a:lnTo>
                    <a:pt x="28199" y="520336"/>
                  </a:lnTo>
                  <a:lnTo>
                    <a:pt x="25729" y="516305"/>
                  </a:lnTo>
                  <a:lnTo>
                    <a:pt x="13360" y="453338"/>
                  </a:lnTo>
                  <a:lnTo>
                    <a:pt x="4291" y="399819"/>
                  </a:lnTo>
                  <a:lnTo>
                    <a:pt x="1083" y="348086"/>
                  </a:lnTo>
                  <a:lnTo>
                    <a:pt x="0" y="284972"/>
                  </a:lnTo>
                  <a:lnTo>
                    <a:pt x="2932" y="230739"/>
                  </a:lnTo>
                  <a:lnTo>
                    <a:pt x="11209" y="179575"/>
                  </a:lnTo>
                  <a:lnTo>
                    <a:pt x="27934" y="119775"/>
                  </a:lnTo>
                  <a:lnTo>
                    <a:pt x="39544" y="88595"/>
                  </a:lnTo>
                  <a:lnTo>
                    <a:pt x="91164" y="27637"/>
                  </a:lnTo>
                  <a:lnTo>
                    <a:pt x="128859" y="12032"/>
                  </a:lnTo>
                  <a:lnTo>
                    <a:pt x="171483" y="0"/>
                  </a:lnTo>
                  <a:lnTo>
                    <a:pt x="196559" y="1987"/>
                  </a:lnTo>
                  <a:lnTo>
                    <a:pt x="219403" y="11840"/>
                  </a:lnTo>
                  <a:lnTo>
                    <a:pt x="249654" y="35947"/>
                  </a:lnTo>
                  <a:lnTo>
                    <a:pt x="273474" y="6604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4958922" y="3305948"/>
              <a:ext cx="200042" cy="30123"/>
            </a:xfrm>
            <a:custGeom>
              <a:avLst/>
              <a:gdLst/>
              <a:ahLst/>
              <a:cxnLst/>
              <a:rect l="0" t="0" r="0" b="0"/>
              <a:pathLst>
                <a:path w="200042" h="30123">
                  <a:moveTo>
                    <a:pt x="0" y="21057"/>
                  </a:moveTo>
                  <a:lnTo>
                    <a:pt x="58617" y="30122"/>
                  </a:lnTo>
                  <a:lnTo>
                    <a:pt x="118857" y="22891"/>
                  </a:lnTo>
                  <a:lnTo>
                    <a:pt x="177998" y="6798"/>
                  </a:lnTo>
                  <a:lnTo>
                    <a:pt x="200041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5104387" y="3253964"/>
              <a:ext cx="177775" cy="326663"/>
            </a:xfrm>
            <a:custGeom>
              <a:avLst/>
              <a:gdLst/>
              <a:ahLst/>
              <a:cxnLst/>
              <a:rect l="0" t="0" r="0" b="0"/>
              <a:pathLst>
                <a:path w="177775" h="326663">
                  <a:moveTo>
                    <a:pt x="65105" y="104626"/>
                  </a:moveTo>
                  <a:lnTo>
                    <a:pt x="39911" y="158501"/>
                  </a:lnTo>
                  <a:lnTo>
                    <a:pt x="14271" y="210074"/>
                  </a:lnTo>
                  <a:lnTo>
                    <a:pt x="0" y="252723"/>
                  </a:lnTo>
                  <a:lnTo>
                    <a:pt x="1464" y="282361"/>
                  </a:lnTo>
                  <a:lnTo>
                    <a:pt x="5130" y="296816"/>
                  </a:lnTo>
                  <a:lnTo>
                    <a:pt x="11084" y="307622"/>
                  </a:lnTo>
                  <a:lnTo>
                    <a:pt x="27058" y="322748"/>
                  </a:lnTo>
                  <a:lnTo>
                    <a:pt x="36231" y="326080"/>
                  </a:lnTo>
                  <a:lnTo>
                    <a:pt x="55782" y="326662"/>
                  </a:lnTo>
                  <a:lnTo>
                    <a:pt x="73050" y="319903"/>
                  </a:lnTo>
                  <a:lnTo>
                    <a:pt x="103199" y="296499"/>
                  </a:lnTo>
                  <a:lnTo>
                    <a:pt x="130515" y="260940"/>
                  </a:lnTo>
                  <a:lnTo>
                    <a:pt x="152213" y="204110"/>
                  </a:lnTo>
                  <a:lnTo>
                    <a:pt x="170307" y="147363"/>
                  </a:lnTo>
                  <a:lnTo>
                    <a:pt x="177774" y="105980"/>
                  </a:lnTo>
                  <a:lnTo>
                    <a:pt x="176867" y="55504"/>
                  </a:lnTo>
                  <a:lnTo>
                    <a:pt x="174708" y="40293"/>
                  </a:lnTo>
                  <a:lnTo>
                    <a:pt x="168589" y="27812"/>
                  </a:lnTo>
                  <a:lnTo>
                    <a:pt x="149313" y="7706"/>
                  </a:lnTo>
                  <a:lnTo>
                    <a:pt x="138791" y="2578"/>
                  </a:lnTo>
                  <a:lnTo>
                    <a:pt x="117741" y="0"/>
                  </a:lnTo>
                  <a:lnTo>
                    <a:pt x="102927" y="2753"/>
                  </a:lnTo>
                  <a:lnTo>
                    <a:pt x="86162" y="987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5353661" y="3232248"/>
              <a:ext cx="236972" cy="368499"/>
            </a:xfrm>
            <a:custGeom>
              <a:avLst/>
              <a:gdLst/>
              <a:ahLst/>
              <a:cxnLst/>
              <a:rect l="0" t="0" r="0" b="0"/>
              <a:pathLst>
                <a:path w="236972" h="368499">
                  <a:moveTo>
                    <a:pt x="142214" y="0"/>
                  </a:moveTo>
                  <a:lnTo>
                    <a:pt x="123064" y="16811"/>
                  </a:lnTo>
                  <a:lnTo>
                    <a:pt x="90657" y="38257"/>
                  </a:lnTo>
                  <a:lnTo>
                    <a:pt x="60648" y="73207"/>
                  </a:lnTo>
                  <a:lnTo>
                    <a:pt x="34694" y="135188"/>
                  </a:lnTo>
                  <a:lnTo>
                    <a:pt x="13568" y="194294"/>
                  </a:lnTo>
                  <a:lnTo>
                    <a:pt x="3849" y="252242"/>
                  </a:lnTo>
                  <a:lnTo>
                    <a:pt x="0" y="279394"/>
                  </a:lnTo>
                  <a:lnTo>
                    <a:pt x="2189" y="303160"/>
                  </a:lnTo>
                  <a:lnTo>
                    <a:pt x="15588" y="336270"/>
                  </a:lnTo>
                  <a:lnTo>
                    <a:pt x="23872" y="343503"/>
                  </a:lnTo>
                  <a:lnTo>
                    <a:pt x="45554" y="351540"/>
                  </a:lnTo>
                  <a:lnTo>
                    <a:pt x="55547" y="351344"/>
                  </a:lnTo>
                  <a:lnTo>
                    <a:pt x="72890" y="344886"/>
                  </a:lnTo>
                  <a:lnTo>
                    <a:pt x="101397" y="316918"/>
                  </a:lnTo>
                  <a:lnTo>
                    <a:pt x="125659" y="273951"/>
                  </a:lnTo>
                  <a:lnTo>
                    <a:pt x="145392" y="215537"/>
                  </a:lnTo>
                  <a:lnTo>
                    <a:pt x="160109" y="155463"/>
                  </a:lnTo>
                  <a:lnTo>
                    <a:pt x="162334" y="108844"/>
                  </a:lnTo>
                  <a:lnTo>
                    <a:pt x="160515" y="74112"/>
                  </a:lnTo>
                  <a:lnTo>
                    <a:pt x="151908" y="46977"/>
                  </a:lnTo>
                  <a:lnTo>
                    <a:pt x="147507" y="43016"/>
                  </a:lnTo>
                  <a:lnTo>
                    <a:pt x="143403" y="45055"/>
                  </a:lnTo>
                  <a:lnTo>
                    <a:pt x="139497" y="51094"/>
                  </a:lnTo>
                  <a:lnTo>
                    <a:pt x="141397" y="76521"/>
                  </a:lnTo>
                  <a:lnTo>
                    <a:pt x="152500" y="130298"/>
                  </a:lnTo>
                  <a:lnTo>
                    <a:pt x="163200" y="184446"/>
                  </a:lnTo>
                  <a:lnTo>
                    <a:pt x="177295" y="239075"/>
                  </a:lnTo>
                  <a:lnTo>
                    <a:pt x="197974" y="297512"/>
                  </a:lnTo>
                  <a:lnTo>
                    <a:pt x="231005" y="358453"/>
                  </a:lnTo>
                  <a:lnTo>
                    <a:pt x="236971" y="36849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5664331" y="3242777"/>
              <a:ext cx="389556" cy="336913"/>
            </a:xfrm>
            <a:custGeom>
              <a:avLst/>
              <a:gdLst/>
              <a:ahLst/>
              <a:cxnLst/>
              <a:rect l="0" t="0" r="0" b="0"/>
              <a:pathLst>
                <a:path w="389556" h="336913">
                  <a:moveTo>
                    <a:pt x="0" y="0"/>
                  </a:moveTo>
                  <a:lnTo>
                    <a:pt x="0" y="50432"/>
                  </a:lnTo>
                  <a:lnTo>
                    <a:pt x="0" y="105410"/>
                  </a:lnTo>
                  <a:lnTo>
                    <a:pt x="0" y="167094"/>
                  </a:lnTo>
                  <a:lnTo>
                    <a:pt x="0" y="224339"/>
                  </a:lnTo>
                  <a:lnTo>
                    <a:pt x="1170" y="278584"/>
                  </a:lnTo>
                  <a:lnTo>
                    <a:pt x="3119" y="278139"/>
                  </a:lnTo>
                  <a:lnTo>
                    <a:pt x="5589" y="273163"/>
                  </a:lnTo>
                  <a:lnTo>
                    <a:pt x="12998" y="218712"/>
                  </a:lnTo>
                  <a:lnTo>
                    <a:pt x="25055" y="164475"/>
                  </a:lnTo>
                  <a:lnTo>
                    <a:pt x="41041" y="108701"/>
                  </a:lnTo>
                  <a:lnTo>
                    <a:pt x="72448" y="55744"/>
                  </a:lnTo>
                  <a:lnTo>
                    <a:pt x="79884" y="44182"/>
                  </a:lnTo>
                  <a:lnTo>
                    <a:pt x="88351" y="37643"/>
                  </a:lnTo>
                  <a:lnTo>
                    <a:pt x="97505" y="34454"/>
                  </a:lnTo>
                  <a:lnTo>
                    <a:pt x="107117" y="33498"/>
                  </a:lnTo>
                  <a:lnTo>
                    <a:pt x="114696" y="37540"/>
                  </a:lnTo>
                  <a:lnTo>
                    <a:pt x="126235" y="54508"/>
                  </a:lnTo>
                  <a:lnTo>
                    <a:pt x="133720" y="101548"/>
                  </a:lnTo>
                  <a:lnTo>
                    <a:pt x="135937" y="159940"/>
                  </a:lnTo>
                  <a:lnTo>
                    <a:pt x="137857" y="222449"/>
                  </a:lnTo>
                  <a:lnTo>
                    <a:pt x="139868" y="220829"/>
                  </a:lnTo>
                  <a:lnTo>
                    <a:pt x="151501" y="170613"/>
                  </a:lnTo>
                  <a:lnTo>
                    <a:pt x="167404" y="117149"/>
                  </a:lnTo>
                  <a:lnTo>
                    <a:pt x="211818" y="54436"/>
                  </a:lnTo>
                  <a:lnTo>
                    <a:pt x="238421" y="41741"/>
                  </a:lnTo>
                  <a:lnTo>
                    <a:pt x="267402" y="38438"/>
                  </a:lnTo>
                  <a:lnTo>
                    <a:pt x="291981" y="44770"/>
                  </a:lnTo>
                  <a:lnTo>
                    <a:pt x="311484" y="61622"/>
                  </a:lnTo>
                  <a:lnTo>
                    <a:pt x="337479" y="104979"/>
                  </a:lnTo>
                  <a:lnTo>
                    <a:pt x="352708" y="149678"/>
                  </a:lnTo>
                  <a:lnTo>
                    <a:pt x="360050" y="209287"/>
                  </a:lnTo>
                  <a:lnTo>
                    <a:pt x="372418" y="266468"/>
                  </a:lnTo>
                  <a:lnTo>
                    <a:pt x="386489" y="324400"/>
                  </a:lnTo>
                  <a:lnTo>
                    <a:pt x="389555" y="33691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4549774" y="3261590"/>
              <a:ext cx="209107" cy="176852"/>
            </a:xfrm>
            <a:custGeom>
              <a:avLst/>
              <a:gdLst/>
              <a:ahLst/>
              <a:cxnLst/>
              <a:rect l="0" t="0" r="0" b="0"/>
              <a:pathLst>
                <a:path w="209107" h="176852">
                  <a:moveTo>
                    <a:pt x="9065" y="23301"/>
                  </a:moveTo>
                  <a:lnTo>
                    <a:pt x="0" y="81917"/>
                  </a:lnTo>
                  <a:lnTo>
                    <a:pt x="5426" y="105505"/>
                  </a:lnTo>
                  <a:lnTo>
                    <a:pt x="21635" y="135395"/>
                  </a:lnTo>
                  <a:lnTo>
                    <a:pt x="36878" y="151499"/>
                  </a:lnTo>
                  <a:lnTo>
                    <a:pt x="59251" y="166456"/>
                  </a:lnTo>
                  <a:lnTo>
                    <a:pt x="98155" y="176851"/>
                  </a:lnTo>
                  <a:lnTo>
                    <a:pt x="109402" y="174801"/>
                  </a:lnTo>
                  <a:lnTo>
                    <a:pt x="128139" y="163164"/>
                  </a:lnTo>
                  <a:lnTo>
                    <a:pt x="141145" y="146293"/>
                  </a:lnTo>
                  <a:lnTo>
                    <a:pt x="146252" y="136882"/>
                  </a:lnTo>
                  <a:lnTo>
                    <a:pt x="148805" y="113945"/>
                  </a:lnTo>
                  <a:lnTo>
                    <a:pt x="144872" y="89324"/>
                  </a:lnTo>
                  <a:lnTo>
                    <a:pt x="128333" y="55731"/>
                  </a:lnTo>
                  <a:lnTo>
                    <a:pt x="111206" y="34205"/>
                  </a:lnTo>
                  <a:lnTo>
                    <a:pt x="88776" y="19178"/>
                  </a:lnTo>
                  <a:lnTo>
                    <a:pt x="41838" y="0"/>
                  </a:lnTo>
                  <a:lnTo>
                    <a:pt x="36763" y="748"/>
                  </a:lnTo>
                  <a:lnTo>
                    <a:pt x="35719" y="4756"/>
                  </a:lnTo>
                  <a:lnTo>
                    <a:pt x="37363" y="10938"/>
                  </a:lnTo>
                  <a:lnTo>
                    <a:pt x="54787" y="24045"/>
                  </a:lnTo>
                  <a:lnTo>
                    <a:pt x="115938" y="62360"/>
                  </a:lnTo>
                  <a:lnTo>
                    <a:pt x="173267" y="81390"/>
                  </a:lnTo>
                  <a:lnTo>
                    <a:pt x="209106" y="8647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4548311" y="3091371"/>
              <a:ext cx="189513" cy="139875"/>
            </a:xfrm>
            <a:custGeom>
              <a:avLst/>
              <a:gdLst/>
              <a:ahLst/>
              <a:cxnLst/>
              <a:rect l="0" t="0" r="0" b="0"/>
              <a:pathLst>
                <a:path w="189513" h="139875">
                  <a:moveTo>
                    <a:pt x="0" y="88235"/>
                  </a:moveTo>
                  <a:lnTo>
                    <a:pt x="26386" y="103876"/>
                  </a:lnTo>
                  <a:lnTo>
                    <a:pt x="83312" y="123079"/>
                  </a:lnTo>
                  <a:lnTo>
                    <a:pt x="115541" y="139373"/>
                  </a:lnTo>
                  <a:lnTo>
                    <a:pt x="120311" y="139874"/>
                  </a:lnTo>
                  <a:lnTo>
                    <a:pt x="121152" y="136699"/>
                  </a:lnTo>
                  <a:lnTo>
                    <a:pt x="119372" y="131073"/>
                  </a:lnTo>
                  <a:lnTo>
                    <a:pt x="69382" y="72670"/>
                  </a:lnTo>
                  <a:lnTo>
                    <a:pt x="36971" y="26495"/>
                  </a:lnTo>
                  <a:lnTo>
                    <a:pt x="31666" y="15490"/>
                  </a:lnTo>
                  <a:lnTo>
                    <a:pt x="32809" y="8152"/>
                  </a:lnTo>
                  <a:lnTo>
                    <a:pt x="38250" y="3261"/>
                  </a:lnTo>
                  <a:lnTo>
                    <a:pt x="46557" y="0"/>
                  </a:lnTo>
                  <a:lnTo>
                    <a:pt x="68265" y="2616"/>
                  </a:lnTo>
                  <a:lnTo>
                    <a:pt x="124456" y="22541"/>
                  </a:lnTo>
                  <a:lnTo>
                    <a:pt x="169825" y="48143"/>
                  </a:lnTo>
                  <a:lnTo>
                    <a:pt x="176387" y="49808"/>
                  </a:lnTo>
                  <a:lnTo>
                    <a:pt x="180763" y="49749"/>
                  </a:lnTo>
                  <a:lnTo>
                    <a:pt x="189512" y="4612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4548311" y="2842694"/>
              <a:ext cx="210570" cy="245360"/>
            </a:xfrm>
            <a:custGeom>
              <a:avLst/>
              <a:gdLst/>
              <a:ahLst/>
              <a:cxnLst/>
              <a:rect l="0" t="0" r="0" b="0"/>
              <a:pathLst>
                <a:path w="210570" h="245360">
                  <a:moveTo>
                    <a:pt x="0" y="0"/>
                  </a:moveTo>
                  <a:lnTo>
                    <a:pt x="9575" y="31282"/>
                  </a:lnTo>
                  <a:lnTo>
                    <a:pt x="44992" y="75277"/>
                  </a:lnTo>
                  <a:lnTo>
                    <a:pt x="105537" y="127944"/>
                  </a:lnTo>
                  <a:lnTo>
                    <a:pt x="147665" y="156857"/>
                  </a:lnTo>
                  <a:lnTo>
                    <a:pt x="147576" y="158384"/>
                  </a:lnTo>
                  <a:lnTo>
                    <a:pt x="136949" y="159300"/>
                  </a:lnTo>
                  <a:lnTo>
                    <a:pt x="105828" y="167563"/>
                  </a:lnTo>
                  <a:lnTo>
                    <a:pt x="84469" y="178197"/>
                  </a:lnTo>
                  <a:lnTo>
                    <a:pt x="78539" y="185479"/>
                  </a:lnTo>
                  <a:lnTo>
                    <a:pt x="75756" y="193843"/>
                  </a:lnTo>
                  <a:lnTo>
                    <a:pt x="75071" y="202928"/>
                  </a:lnTo>
                  <a:lnTo>
                    <a:pt x="78123" y="211325"/>
                  </a:lnTo>
                  <a:lnTo>
                    <a:pt x="90873" y="226893"/>
                  </a:lnTo>
                  <a:lnTo>
                    <a:pt x="117782" y="243222"/>
                  </a:lnTo>
                  <a:lnTo>
                    <a:pt x="137745" y="245359"/>
                  </a:lnTo>
                  <a:lnTo>
                    <a:pt x="147982" y="244291"/>
                  </a:lnTo>
                  <a:lnTo>
                    <a:pt x="168715" y="233746"/>
                  </a:lnTo>
                  <a:lnTo>
                    <a:pt x="193878" y="211198"/>
                  </a:lnTo>
                  <a:lnTo>
                    <a:pt x="210569" y="18951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0" name="Freeform 89"/>
          <p:cNvSpPr/>
          <p:nvPr/>
        </p:nvSpPr>
        <p:spPr>
          <a:xfrm>
            <a:off x="6939685" y="2137225"/>
            <a:ext cx="1546285" cy="221159"/>
          </a:xfrm>
          <a:custGeom>
            <a:avLst/>
            <a:gdLst/>
            <a:ahLst/>
            <a:cxnLst/>
            <a:rect l="0" t="0" r="0" b="0"/>
            <a:pathLst>
              <a:path w="1546285" h="221159">
                <a:moveTo>
                  <a:pt x="0" y="0"/>
                </a:moveTo>
                <a:lnTo>
                  <a:pt x="54940" y="1204"/>
                </a:lnTo>
                <a:lnTo>
                  <a:pt x="114336" y="8457"/>
                </a:lnTo>
                <a:lnTo>
                  <a:pt x="169498" y="16846"/>
                </a:lnTo>
                <a:lnTo>
                  <a:pt x="224058" y="21021"/>
                </a:lnTo>
                <a:lnTo>
                  <a:pt x="282988" y="27977"/>
                </a:lnTo>
                <a:lnTo>
                  <a:pt x="339183" y="31728"/>
                </a:lnTo>
                <a:lnTo>
                  <a:pt x="399767" y="39728"/>
                </a:lnTo>
                <a:lnTo>
                  <a:pt x="461002" y="48338"/>
                </a:lnTo>
                <a:lnTo>
                  <a:pt x="517879" y="52579"/>
                </a:lnTo>
                <a:lnTo>
                  <a:pt x="578666" y="60724"/>
                </a:lnTo>
                <a:lnTo>
                  <a:pt x="639961" y="70547"/>
                </a:lnTo>
                <a:lnTo>
                  <a:pt x="696856" y="79696"/>
                </a:lnTo>
                <a:lnTo>
                  <a:pt x="756478" y="84097"/>
                </a:lnTo>
                <a:lnTo>
                  <a:pt x="811709" y="92290"/>
                </a:lnTo>
                <a:lnTo>
                  <a:pt x="865118" y="100957"/>
                </a:lnTo>
                <a:lnTo>
                  <a:pt x="917988" y="105214"/>
                </a:lnTo>
                <a:lnTo>
                  <a:pt x="970698" y="112195"/>
                </a:lnTo>
                <a:lnTo>
                  <a:pt x="1022190" y="115953"/>
                </a:lnTo>
                <a:lnTo>
                  <a:pt x="1085223" y="123991"/>
                </a:lnTo>
                <a:lnTo>
                  <a:pt x="1136322" y="128807"/>
                </a:lnTo>
                <a:lnTo>
                  <a:pt x="1185388" y="137643"/>
                </a:lnTo>
                <a:lnTo>
                  <a:pt x="1243889" y="151109"/>
                </a:lnTo>
                <a:lnTo>
                  <a:pt x="1300505" y="163864"/>
                </a:lnTo>
                <a:lnTo>
                  <a:pt x="1356748" y="170716"/>
                </a:lnTo>
                <a:lnTo>
                  <a:pt x="1419722" y="186353"/>
                </a:lnTo>
                <a:lnTo>
                  <a:pt x="1481466" y="203649"/>
                </a:lnTo>
                <a:lnTo>
                  <a:pt x="1529300" y="218044"/>
                </a:lnTo>
                <a:lnTo>
                  <a:pt x="1546284" y="221158"/>
                </a:lnTo>
              </a:path>
            </a:pathLst>
          </a:custGeom>
          <a:ln w="38100" cap="flat" cmpd="sng" algn="ctr">
            <a:solidFill>
              <a:srgbClr val="FF008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1" name="Freeform 90"/>
          <p:cNvSpPr/>
          <p:nvPr/>
        </p:nvSpPr>
        <p:spPr>
          <a:xfrm>
            <a:off x="4769409" y="2129817"/>
            <a:ext cx="1577967" cy="144339"/>
          </a:xfrm>
          <a:custGeom>
            <a:avLst/>
            <a:gdLst/>
            <a:ahLst/>
            <a:cxnLst/>
            <a:rect l="0" t="0" r="0" b="0"/>
            <a:pathLst>
              <a:path w="1577967" h="144339">
                <a:moveTo>
                  <a:pt x="0" y="144338"/>
                </a:moveTo>
                <a:lnTo>
                  <a:pt x="61110" y="117974"/>
                </a:lnTo>
                <a:lnTo>
                  <a:pt x="121132" y="90029"/>
                </a:lnTo>
                <a:lnTo>
                  <a:pt x="175832" y="74512"/>
                </a:lnTo>
                <a:lnTo>
                  <a:pt x="234817" y="63302"/>
                </a:lnTo>
                <a:lnTo>
                  <a:pt x="291269" y="55151"/>
                </a:lnTo>
                <a:lnTo>
                  <a:pt x="354196" y="43446"/>
                </a:lnTo>
                <a:lnTo>
                  <a:pt x="410273" y="40355"/>
                </a:lnTo>
                <a:lnTo>
                  <a:pt x="469210" y="36191"/>
                </a:lnTo>
                <a:lnTo>
                  <a:pt x="520582" y="30039"/>
                </a:lnTo>
                <a:lnTo>
                  <a:pt x="578636" y="28973"/>
                </a:lnTo>
                <a:lnTo>
                  <a:pt x="624109" y="25604"/>
                </a:lnTo>
                <a:lnTo>
                  <a:pt x="671616" y="21378"/>
                </a:lnTo>
                <a:lnTo>
                  <a:pt x="720026" y="19499"/>
                </a:lnTo>
                <a:lnTo>
                  <a:pt x="776551" y="24030"/>
                </a:lnTo>
                <a:lnTo>
                  <a:pt x="837572" y="27637"/>
                </a:lnTo>
                <a:lnTo>
                  <a:pt x="894685" y="28349"/>
                </a:lnTo>
                <a:lnTo>
                  <a:pt x="951027" y="28490"/>
                </a:lnTo>
                <a:lnTo>
                  <a:pt x="1007217" y="21282"/>
                </a:lnTo>
                <a:lnTo>
                  <a:pt x="1063376" y="18645"/>
                </a:lnTo>
                <a:lnTo>
                  <a:pt x="1125119" y="18124"/>
                </a:lnTo>
                <a:lnTo>
                  <a:pt x="1185235" y="18021"/>
                </a:lnTo>
                <a:lnTo>
                  <a:pt x="1245290" y="18001"/>
                </a:lnTo>
                <a:lnTo>
                  <a:pt x="1307542" y="12408"/>
                </a:lnTo>
                <a:lnTo>
                  <a:pt x="1356302" y="8931"/>
                </a:lnTo>
                <a:lnTo>
                  <a:pt x="1407794" y="7901"/>
                </a:lnTo>
                <a:lnTo>
                  <a:pt x="1470359" y="7553"/>
                </a:lnTo>
                <a:lnTo>
                  <a:pt x="1520617" y="6323"/>
                </a:lnTo>
                <a:lnTo>
                  <a:pt x="1572553" y="239"/>
                </a:lnTo>
                <a:lnTo>
                  <a:pt x="1577966" y="0"/>
                </a:lnTo>
              </a:path>
            </a:pathLst>
          </a:custGeom>
          <a:ln w="38100" cap="flat" cmpd="sng" algn="ctr">
            <a:solidFill>
              <a:srgbClr val="FF008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7" name="Group 96"/>
          <p:cNvGrpSpPr/>
          <p:nvPr/>
        </p:nvGrpSpPr>
        <p:grpSpPr>
          <a:xfrm>
            <a:off x="1231834" y="2147813"/>
            <a:ext cx="711678" cy="1200250"/>
            <a:chOff x="1231834" y="2147813"/>
            <a:chExt cx="711678" cy="1200250"/>
          </a:xfrm>
        </p:grpSpPr>
        <p:sp>
          <p:nvSpPr>
            <p:cNvPr id="92" name="Freeform 91"/>
            <p:cNvSpPr/>
            <p:nvPr/>
          </p:nvSpPr>
          <p:spPr>
            <a:xfrm>
              <a:off x="1231834" y="2316269"/>
              <a:ext cx="673825" cy="1031794"/>
            </a:xfrm>
            <a:custGeom>
              <a:avLst/>
              <a:gdLst/>
              <a:ahLst/>
              <a:cxnLst/>
              <a:rect l="0" t="0" r="0" b="0"/>
              <a:pathLst>
                <a:path w="673825" h="1031794">
                  <a:moveTo>
                    <a:pt x="0" y="0"/>
                  </a:moveTo>
                  <a:lnTo>
                    <a:pt x="50995" y="62448"/>
                  </a:lnTo>
                  <a:lnTo>
                    <a:pt x="94756" y="115718"/>
                  </a:lnTo>
                  <a:lnTo>
                    <a:pt x="138488" y="174033"/>
                  </a:lnTo>
                  <a:lnTo>
                    <a:pt x="179304" y="229696"/>
                  </a:lnTo>
                  <a:lnTo>
                    <a:pt x="211834" y="279928"/>
                  </a:lnTo>
                  <a:lnTo>
                    <a:pt x="249419" y="337575"/>
                  </a:lnTo>
                  <a:lnTo>
                    <a:pt x="283302" y="393390"/>
                  </a:lnTo>
                  <a:lnTo>
                    <a:pt x="315568" y="453862"/>
                  </a:lnTo>
                  <a:lnTo>
                    <a:pt x="347355" y="516233"/>
                  </a:lnTo>
                  <a:lnTo>
                    <a:pt x="379001" y="579167"/>
                  </a:lnTo>
                  <a:lnTo>
                    <a:pt x="410604" y="641098"/>
                  </a:lnTo>
                  <a:lnTo>
                    <a:pt x="442194" y="697013"/>
                  </a:lnTo>
                  <a:lnTo>
                    <a:pt x="473781" y="749455"/>
                  </a:lnTo>
                  <a:lnTo>
                    <a:pt x="512776" y="812809"/>
                  </a:lnTo>
                  <a:lnTo>
                    <a:pt x="548945" y="870124"/>
                  </a:lnTo>
                  <a:lnTo>
                    <a:pt x="591984" y="926015"/>
                  </a:lnTo>
                  <a:lnTo>
                    <a:pt x="641383" y="986321"/>
                  </a:lnTo>
                  <a:lnTo>
                    <a:pt x="673824" y="103179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1379233" y="2179399"/>
              <a:ext cx="294799" cy="305327"/>
            </a:xfrm>
            <a:custGeom>
              <a:avLst/>
              <a:gdLst/>
              <a:ahLst/>
              <a:cxnLst/>
              <a:rect l="0" t="0" r="0" b="0"/>
              <a:pathLst>
                <a:path w="294799" h="305327">
                  <a:moveTo>
                    <a:pt x="0" y="305326"/>
                  </a:moveTo>
                  <a:lnTo>
                    <a:pt x="52705" y="245385"/>
                  </a:lnTo>
                  <a:lnTo>
                    <a:pt x="105083" y="186787"/>
                  </a:lnTo>
                  <a:lnTo>
                    <a:pt x="159995" y="124719"/>
                  </a:lnTo>
                  <a:lnTo>
                    <a:pt x="220905" y="63381"/>
                  </a:lnTo>
                  <a:lnTo>
                    <a:pt x="279285" y="14050"/>
                  </a:lnTo>
                  <a:lnTo>
                    <a:pt x="294798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1495046" y="2147813"/>
              <a:ext cx="242157" cy="178986"/>
            </a:xfrm>
            <a:custGeom>
              <a:avLst/>
              <a:gdLst/>
              <a:ahLst/>
              <a:cxnLst/>
              <a:rect l="0" t="0" r="0" b="0"/>
              <a:pathLst>
                <a:path w="242157" h="178986">
                  <a:moveTo>
                    <a:pt x="0" y="0"/>
                  </a:moveTo>
                  <a:lnTo>
                    <a:pt x="43963" y="20244"/>
                  </a:lnTo>
                  <a:lnTo>
                    <a:pt x="98120" y="52998"/>
                  </a:lnTo>
                  <a:lnTo>
                    <a:pt x="121988" y="68008"/>
                  </a:lnTo>
                  <a:lnTo>
                    <a:pt x="179681" y="118361"/>
                  </a:lnTo>
                  <a:lnTo>
                    <a:pt x="218116" y="150329"/>
                  </a:lnTo>
                  <a:lnTo>
                    <a:pt x="242156" y="17898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1514939" y="2242570"/>
              <a:ext cx="287490" cy="694881"/>
            </a:xfrm>
            <a:custGeom>
              <a:avLst/>
              <a:gdLst/>
              <a:ahLst/>
              <a:cxnLst/>
              <a:rect l="0" t="0" r="0" b="0"/>
              <a:pathLst>
                <a:path w="287490" h="694881">
                  <a:moveTo>
                    <a:pt x="274905" y="0"/>
                  </a:moveTo>
                  <a:lnTo>
                    <a:pt x="263727" y="11178"/>
                  </a:lnTo>
                  <a:lnTo>
                    <a:pt x="237819" y="61132"/>
                  </a:lnTo>
                  <a:lnTo>
                    <a:pt x="203239" y="124206"/>
                  </a:lnTo>
                  <a:lnTo>
                    <a:pt x="167942" y="176483"/>
                  </a:lnTo>
                  <a:lnTo>
                    <a:pt x="125090" y="239630"/>
                  </a:lnTo>
                  <a:lnTo>
                    <a:pt x="82951" y="301701"/>
                  </a:lnTo>
                  <a:lnTo>
                    <a:pt x="39862" y="360943"/>
                  </a:lnTo>
                  <a:lnTo>
                    <a:pt x="4686" y="405413"/>
                  </a:lnTo>
                  <a:lnTo>
                    <a:pt x="1172" y="407146"/>
                  </a:lnTo>
                  <a:lnTo>
                    <a:pt x="0" y="404791"/>
                  </a:lnTo>
                  <a:lnTo>
                    <a:pt x="388" y="399712"/>
                  </a:lnTo>
                  <a:lnTo>
                    <a:pt x="7058" y="387830"/>
                  </a:lnTo>
                  <a:lnTo>
                    <a:pt x="38205" y="354232"/>
                  </a:lnTo>
                  <a:lnTo>
                    <a:pt x="96400" y="305089"/>
                  </a:lnTo>
                  <a:lnTo>
                    <a:pt x="159134" y="261160"/>
                  </a:lnTo>
                  <a:lnTo>
                    <a:pt x="207453" y="243136"/>
                  </a:lnTo>
                  <a:lnTo>
                    <a:pt x="236738" y="237912"/>
                  </a:lnTo>
                  <a:lnTo>
                    <a:pt x="261451" y="239489"/>
                  </a:lnTo>
                  <a:lnTo>
                    <a:pt x="270615" y="243887"/>
                  </a:lnTo>
                  <a:lnTo>
                    <a:pt x="283917" y="258133"/>
                  </a:lnTo>
                  <a:lnTo>
                    <a:pt x="287489" y="279282"/>
                  </a:lnTo>
                  <a:lnTo>
                    <a:pt x="280250" y="336576"/>
                  </a:lnTo>
                  <a:lnTo>
                    <a:pt x="255823" y="398652"/>
                  </a:lnTo>
                  <a:lnTo>
                    <a:pt x="229325" y="452537"/>
                  </a:lnTo>
                  <a:lnTo>
                    <a:pt x="205027" y="515880"/>
                  </a:lnTo>
                  <a:lnTo>
                    <a:pt x="187209" y="574126"/>
                  </a:lnTo>
                  <a:lnTo>
                    <a:pt x="168242" y="627441"/>
                  </a:lnTo>
                  <a:lnTo>
                    <a:pt x="169862" y="660860"/>
                  </a:lnTo>
                  <a:lnTo>
                    <a:pt x="180149" y="69488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1770621" y="2755539"/>
              <a:ext cx="172891" cy="329311"/>
            </a:xfrm>
            <a:custGeom>
              <a:avLst/>
              <a:gdLst/>
              <a:ahLst/>
              <a:cxnLst/>
              <a:rect l="0" t="0" r="0" b="0"/>
              <a:pathLst>
                <a:path w="172891" h="329311">
                  <a:moveTo>
                    <a:pt x="50809" y="97683"/>
                  </a:moveTo>
                  <a:lnTo>
                    <a:pt x="45219" y="114451"/>
                  </a:lnTo>
                  <a:lnTo>
                    <a:pt x="45913" y="121730"/>
                  </a:lnTo>
                  <a:lnTo>
                    <a:pt x="52922" y="136057"/>
                  </a:lnTo>
                  <a:lnTo>
                    <a:pt x="61576" y="139643"/>
                  </a:lnTo>
                  <a:lnTo>
                    <a:pt x="86790" y="140509"/>
                  </a:lnTo>
                  <a:lnTo>
                    <a:pt x="108134" y="133874"/>
                  </a:lnTo>
                  <a:lnTo>
                    <a:pt x="140901" y="110551"/>
                  </a:lnTo>
                  <a:lnTo>
                    <a:pt x="162771" y="84729"/>
                  </a:lnTo>
                  <a:lnTo>
                    <a:pt x="170759" y="61900"/>
                  </a:lnTo>
                  <a:lnTo>
                    <a:pt x="172890" y="49261"/>
                  </a:lnTo>
                  <a:lnTo>
                    <a:pt x="169018" y="28979"/>
                  </a:lnTo>
                  <a:lnTo>
                    <a:pt x="164710" y="20295"/>
                  </a:lnTo>
                  <a:lnTo>
                    <a:pt x="147445" y="7527"/>
                  </a:lnTo>
                  <a:lnTo>
                    <a:pt x="136290" y="2484"/>
                  </a:lnTo>
                  <a:lnTo>
                    <a:pt x="114536" y="0"/>
                  </a:lnTo>
                  <a:lnTo>
                    <a:pt x="71976" y="7938"/>
                  </a:lnTo>
                  <a:lnTo>
                    <a:pt x="53977" y="20362"/>
                  </a:lnTo>
                  <a:lnTo>
                    <a:pt x="23359" y="56934"/>
                  </a:lnTo>
                  <a:lnTo>
                    <a:pt x="7450" y="87559"/>
                  </a:lnTo>
                  <a:lnTo>
                    <a:pt x="0" y="137754"/>
                  </a:lnTo>
                  <a:lnTo>
                    <a:pt x="1648" y="189610"/>
                  </a:lnTo>
                  <a:lnTo>
                    <a:pt x="12846" y="223187"/>
                  </a:lnTo>
                  <a:lnTo>
                    <a:pt x="45506" y="275388"/>
                  </a:lnTo>
                  <a:lnTo>
                    <a:pt x="73414" y="298645"/>
                  </a:lnTo>
                  <a:lnTo>
                    <a:pt x="136297" y="325834"/>
                  </a:lnTo>
                  <a:lnTo>
                    <a:pt x="145565" y="32931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8" name="Freeform 97"/>
          <p:cNvSpPr/>
          <p:nvPr/>
        </p:nvSpPr>
        <p:spPr>
          <a:xfrm>
            <a:off x="6682420" y="2600929"/>
            <a:ext cx="2003591" cy="1326201"/>
          </a:xfrm>
          <a:custGeom>
            <a:avLst/>
            <a:gdLst/>
            <a:ahLst/>
            <a:cxnLst/>
            <a:rect l="0" t="0" r="0" b="0"/>
            <a:pathLst>
              <a:path w="2003591" h="1326201">
                <a:moveTo>
                  <a:pt x="0" y="0"/>
                </a:moveTo>
                <a:lnTo>
                  <a:pt x="6725" y="20614"/>
                </a:lnTo>
                <a:lnTo>
                  <a:pt x="24238" y="76422"/>
                </a:lnTo>
                <a:lnTo>
                  <a:pt x="38272" y="130076"/>
                </a:lnTo>
                <a:lnTo>
                  <a:pt x="52309" y="179669"/>
                </a:lnTo>
                <a:lnTo>
                  <a:pt x="66347" y="237125"/>
                </a:lnTo>
                <a:lnTo>
                  <a:pt x="83894" y="293796"/>
                </a:lnTo>
                <a:lnTo>
                  <a:pt x="101441" y="352559"/>
                </a:lnTo>
                <a:lnTo>
                  <a:pt x="108243" y="413172"/>
                </a:lnTo>
                <a:lnTo>
                  <a:pt x="122932" y="472394"/>
                </a:lnTo>
                <a:lnTo>
                  <a:pt x="140103" y="532142"/>
                </a:lnTo>
                <a:lnTo>
                  <a:pt x="154096" y="591842"/>
                </a:lnTo>
                <a:lnTo>
                  <a:pt x="160889" y="648694"/>
                </a:lnTo>
                <a:lnTo>
                  <a:pt x="169163" y="704985"/>
                </a:lnTo>
                <a:lnTo>
                  <a:pt x="176733" y="766753"/>
                </a:lnTo>
                <a:lnTo>
                  <a:pt x="181088" y="828044"/>
                </a:lnTo>
                <a:lnTo>
                  <a:pt x="183012" y="876911"/>
                </a:lnTo>
                <a:lnTo>
                  <a:pt x="190431" y="935938"/>
                </a:lnTo>
                <a:lnTo>
                  <a:pt x="188900" y="975430"/>
                </a:lnTo>
                <a:lnTo>
                  <a:pt x="183491" y="1025805"/>
                </a:lnTo>
                <a:lnTo>
                  <a:pt x="190669" y="1086428"/>
                </a:lnTo>
                <a:lnTo>
                  <a:pt x="191342" y="1099671"/>
                </a:lnTo>
                <a:lnTo>
                  <a:pt x="195300" y="1109670"/>
                </a:lnTo>
                <a:lnTo>
                  <a:pt x="209057" y="1123900"/>
                </a:lnTo>
                <a:lnTo>
                  <a:pt x="229989" y="1131004"/>
                </a:lnTo>
                <a:lnTo>
                  <a:pt x="281555" y="1135565"/>
                </a:lnTo>
                <a:lnTo>
                  <a:pt x="336801" y="1135296"/>
                </a:lnTo>
                <a:lnTo>
                  <a:pt x="392774" y="1128310"/>
                </a:lnTo>
                <a:lnTo>
                  <a:pt x="448891" y="1126584"/>
                </a:lnTo>
                <a:lnTo>
                  <a:pt x="496588" y="1126284"/>
                </a:lnTo>
                <a:lnTo>
                  <a:pt x="547765" y="1126196"/>
                </a:lnTo>
                <a:lnTo>
                  <a:pt x="599973" y="1126170"/>
                </a:lnTo>
                <a:lnTo>
                  <a:pt x="652488" y="1131751"/>
                </a:lnTo>
                <a:lnTo>
                  <a:pt x="705092" y="1135225"/>
                </a:lnTo>
                <a:lnTo>
                  <a:pt x="763312" y="1141843"/>
                </a:lnTo>
                <a:lnTo>
                  <a:pt x="825017" y="1145624"/>
                </a:lnTo>
                <a:lnTo>
                  <a:pt x="887752" y="1152333"/>
                </a:lnTo>
                <a:lnTo>
                  <a:pt x="939617" y="1156141"/>
                </a:lnTo>
                <a:lnTo>
                  <a:pt x="995798" y="1157269"/>
                </a:lnTo>
                <a:lnTo>
                  <a:pt x="1057126" y="1166056"/>
                </a:lnTo>
                <a:lnTo>
                  <a:pt x="1116663" y="1174505"/>
                </a:lnTo>
                <a:lnTo>
                  <a:pt x="1169009" y="1178698"/>
                </a:lnTo>
                <a:lnTo>
                  <a:pt x="1211915" y="1183825"/>
                </a:lnTo>
                <a:lnTo>
                  <a:pt x="1258281" y="1190003"/>
                </a:lnTo>
                <a:lnTo>
                  <a:pt x="1321063" y="1196938"/>
                </a:lnTo>
                <a:lnTo>
                  <a:pt x="1378660" y="1202112"/>
                </a:lnTo>
                <a:lnTo>
                  <a:pt x="1438230" y="1207935"/>
                </a:lnTo>
                <a:lnTo>
                  <a:pt x="1500280" y="1209902"/>
                </a:lnTo>
                <a:lnTo>
                  <a:pt x="1560183" y="1215832"/>
                </a:lnTo>
                <a:lnTo>
                  <a:pt x="1606088" y="1221776"/>
                </a:lnTo>
                <a:lnTo>
                  <a:pt x="1652617" y="1228317"/>
                </a:lnTo>
                <a:lnTo>
                  <a:pt x="1696694" y="1235123"/>
                </a:lnTo>
                <a:lnTo>
                  <a:pt x="1755381" y="1245532"/>
                </a:lnTo>
                <a:lnTo>
                  <a:pt x="1809814" y="1256025"/>
                </a:lnTo>
                <a:lnTo>
                  <a:pt x="1871033" y="1270051"/>
                </a:lnTo>
                <a:lnTo>
                  <a:pt x="1921254" y="1287206"/>
                </a:lnTo>
                <a:lnTo>
                  <a:pt x="1979056" y="1311187"/>
                </a:lnTo>
                <a:lnTo>
                  <a:pt x="2003590" y="1326200"/>
                </a:lnTo>
              </a:path>
            </a:pathLst>
          </a:custGeom>
          <a:ln w="38100" cap="flat" cmpd="sng" algn="ctr">
            <a:solidFill>
              <a:srgbClr val="FF008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18" name="Group 117"/>
          <p:cNvGrpSpPr/>
          <p:nvPr/>
        </p:nvGrpSpPr>
        <p:grpSpPr>
          <a:xfrm>
            <a:off x="6338155" y="2063585"/>
            <a:ext cx="2305742" cy="2747939"/>
            <a:chOff x="6338155" y="2063585"/>
            <a:chExt cx="2305742" cy="2747939"/>
          </a:xfrm>
        </p:grpSpPr>
        <p:sp>
          <p:nvSpPr>
            <p:cNvPr id="99" name="Freeform 98"/>
            <p:cNvSpPr/>
            <p:nvPr/>
          </p:nvSpPr>
          <p:spPr>
            <a:xfrm>
              <a:off x="6338155" y="2095514"/>
              <a:ext cx="789638" cy="52300"/>
            </a:xfrm>
            <a:custGeom>
              <a:avLst/>
              <a:gdLst/>
              <a:ahLst/>
              <a:cxnLst/>
              <a:rect l="0" t="0" r="0" b="0"/>
              <a:pathLst>
                <a:path w="789638" h="52300">
                  <a:moveTo>
                    <a:pt x="0" y="10185"/>
                  </a:moveTo>
                  <a:lnTo>
                    <a:pt x="16768" y="4596"/>
                  </a:lnTo>
                  <a:lnTo>
                    <a:pt x="34359" y="4971"/>
                  </a:lnTo>
                  <a:lnTo>
                    <a:pt x="56215" y="6698"/>
                  </a:lnTo>
                  <a:lnTo>
                    <a:pt x="114786" y="1394"/>
                  </a:lnTo>
                  <a:lnTo>
                    <a:pt x="177352" y="0"/>
                  </a:lnTo>
                  <a:lnTo>
                    <a:pt x="228674" y="5348"/>
                  </a:lnTo>
                  <a:lnTo>
                    <a:pt x="282776" y="3164"/>
                  </a:lnTo>
                  <a:lnTo>
                    <a:pt x="340430" y="8451"/>
                  </a:lnTo>
                  <a:lnTo>
                    <a:pt x="402208" y="9843"/>
                  </a:lnTo>
                  <a:lnTo>
                    <a:pt x="460641" y="18523"/>
                  </a:lnTo>
                  <a:lnTo>
                    <a:pt x="509013" y="26954"/>
                  </a:lnTo>
                  <a:lnTo>
                    <a:pt x="570993" y="30395"/>
                  </a:lnTo>
                  <a:lnTo>
                    <a:pt x="628036" y="36664"/>
                  </a:lnTo>
                  <a:lnTo>
                    <a:pt x="681504" y="40762"/>
                  </a:lnTo>
                  <a:lnTo>
                    <a:pt x="734006" y="44691"/>
                  </a:lnTo>
                  <a:lnTo>
                    <a:pt x="789637" y="5229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6569782" y="2063585"/>
              <a:ext cx="84229" cy="400084"/>
            </a:xfrm>
            <a:custGeom>
              <a:avLst/>
              <a:gdLst/>
              <a:ahLst/>
              <a:cxnLst/>
              <a:rect l="0" t="0" r="0" b="0"/>
              <a:pathLst>
                <a:path w="84229" h="400084">
                  <a:moveTo>
                    <a:pt x="84228" y="400083"/>
                  </a:moveTo>
                  <a:lnTo>
                    <a:pt x="75163" y="341466"/>
                  </a:lnTo>
                  <a:lnTo>
                    <a:pt x="72819" y="288462"/>
                  </a:lnTo>
                  <a:lnTo>
                    <a:pt x="59083" y="232179"/>
                  </a:lnTo>
                  <a:lnTo>
                    <a:pt x="42038" y="170724"/>
                  </a:lnTo>
                  <a:lnTo>
                    <a:pt x="31793" y="108877"/>
                  </a:lnTo>
                  <a:lnTo>
                    <a:pt x="17113" y="5311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6654010" y="2411026"/>
              <a:ext cx="31586" cy="147400"/>
            </a:xfrm>
            <a:custGeom>
              <a:avLst/>
              <a:gdLst/>
              <a:ahLst/>
              <a:cxnLst/>
              <a:rect l="0" t="0" r="0" b="0"/>
              <a:pathLst>
                <a:path w="31586" h="147400">
                  <a:moveTo>
                    <a:pt x="0" y="0"/>
                  </a:moveTo>
                  <a:lnTo>
                    <a:pt x="17958" y="61110"/>
                  </a:lnTo>
                  <a:lnTo>
                    <a:pt x="29560" y="121131"/>
                  </a:lnTo>
                  <a:lnTo>
                    <a:pt x="31585" y="14739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6705284" y="2373851"/>
              <a:ext cx="177459" cy="242347"/>
            </a:xfrm>
            <a:custGeom>
              <a:avLst/>
              <a:gdLst/>
              <a:ahLst/>
              <a:cxnLst/>
              <a:rect l="0" t="0" r="0" b="0"/>
              <a:pathLst>
                <a:path w="177459" h="242347">
                  <a:moveTo>
                    <a:pt x="169825" y="5589"/>
                  </a:moveTo>
                  <a:lnTo>
                    <a:pt x="153057" y="0"/>
                  </a:lnTo>
                  <a:lnTo>
                    <a:pt x="132347" y="3495"/>
                  </a:lnTo>
                  <a:lnTo>
                    <a:pt x="108714" y="14017"/>
                  </a:lnTo>
                  <a:lnTo>
                    <a:pt x="52069" y="61094"/>
                  </a:lnTo>
                  <a:lnTo>
                    <a:pt x="29909" y="86116"/>
                  </a:lnTo>
                  <a:lnTo>
                    <a:pt x="4580" y="142075"/>
                  </a:lnTo>
                  <a:lnTo>
                    <a:pt x="0" y="156241"/>
                  </a:lnTo>
                  <a:lnTo>
                    <a:pt x="1150" y="184460"/>
                  </a:lnTo>
                  <a:lnTo>
                    <a:pt x="9461" y="210259"/>
                  </a:lnTo>
                  <a:lnTo>
                    <a:pt x="20952" y="229525"/>
                  </a:lnTo>
                  <a:lnTo>
                    <a:pt x="30802" y="235598"/>
                  </a:lnTo>
                  <a:lnTo>
                    <a:pt x="57344" y="242346"/>
                  </a:lnTo>
                  <a:lnTo>
                    <a:pt x="93993" y="240556"/>
                  </a:lnTo>
                  <a:lnTo>
                    <a:pt x="116235" y="226222"/>
                  </a:lnTo>
                  <a:lnTo>
                    <a:pt x="145367" y="191844"/>
                  </a:lnTo>
                  <a:lnTo>
                    <a:pt x="165698" y="148903"/>
                  </a:lnTo>
                  <a:lnTo>
                    <a:pt x="177458" y="87580"/>
                  </a:lnTo>
                  <a:lnTo>
                    <a:pt x="173906" y="50160"/>
                  </a:lnTo>
                  <a:lnTo>
                    <a:pt x="165400" y="30857"/>
                  </a:lnTo>
                  <a:lnTo>
                    <a:pt x="148768" y="558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6764286" y="2621595"/>
              <a:ext cx="226585" cy="305328"/>
            </a:xfrm>
            <a:custGeom>
              <a:avLst/>
              <a:gdLst/>
              <a:ahLst/>
              <a:cxnLst/>
              <a:rect l="0" t="0" r="0" b="0"/>
              <a:pathLst>
                <a:path w="226585" h="305328">
                  <a:moveTo>
                    <a:pt x="131879" y="0"/>
                  </a:moveTo>
                  <a:lnTo>
                    <a:pt x="115111" y="5590"/>
                  </a:lnTo>
                  <a:lnTo>
                    <a:pt x="100640" y="17692"/>
                  </a:lnTo>
                  <a:lnTo>
                    <a:pt x="56839" y="55709"/>
                  </a:lnTo>
                  <a:lnTo>
                    <a:pt x="5361" y="85600"/>
                  </a:lnTo>
                  <a:lnTo>
                    <a:pt x="741" y="85143"/>
                  </a:lnTo>
                  <a:lnTo>
                    <a:pt x="0" y="81328"/>
                  </a:lnTo>
                  <a:lnTo>
                    <a:pt x="1846" y="75276"/>
                  </a:lnTo>
                  <a:lnTo>
                    <a:pt x="7756" y="70071"/>
                  </a:lnTo>
                  <a:lnTo>
                    <a:pt x="63830" y="49580"/>
                  </a:lnTo>
                  <a:lnTo>
                    <a:pt x="125500" y="44759"/>
                  </a:lnTo>
                  <a:lnTo>
                    <a:pt x="180835" y="53859"/>
                  </a:lnTo>
                  <a:lnTo>
                    <a:pt x="192593" y="56963"/>
                  </a:lnTo>
                  <a:lnTo>
                    <a:pt x="211895" y="72890"/>
                  </a:lnTo>
                  <a:lnTo>
                    <a:pt x="220318" y="83689"/>
                  </a:lnTo>
                  <a:lnTo>
                    <a:pt x="224764" y="94397"/>
                  </a:lnTo>
                  <a:lnTo>
                    <a:pt x="226584" y="115654"/>
                  </a:lnTo>
                  <a:lnTo>
                    <a:pt x="221031" y="152941"/>
                  </a:lnTo>
                  <a:lnTo>
                    <a:pt x="212057" y="173649"/>
                  </a:lnTo>
                  <a:lnTo>
                    <a:pt x="168424" y="232083"/>
                  </a:lnTo>
                  <a:lnTo>
                    <a:pt x="156310" y="251717"/>
                  </a:lnTo>
                  <a:lnTo>
                    <a:pt x="100294" y="30532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6854052" y="2790051"/>
              <a:ext cx="210571" cy="326385"/>
            </a:xfrm>
            <a:custGeom>
              <a:avLst/>
              <a:gdLst/>
              <a:ahLst/>
              <a:cxnLst/>
              <a:rect l="0" t="0" r="0" b="0"/>
              <a:pathLst>
                <a:path w="210571" h="326385">
                  <a:moveTo>
                    <a:pt x="210570" y="0"/>
                  </a:moveTo>
                  <a:lnTo>
                    <a:pt x="191441" y="62281"/>
                  </a:lnTo>
                  <a:lnTo>
                    <a:pt x="164331" y="116331"/>
                  </a:lnTo>
                  <a:lnTo>
                    <a:pt x="131116" y="172068"/>
                  </a:lnTo>
                  <a:lnTo>
                    <a:pt x="94922" y="227597"/>
                  </a:lnTo>
                  <a:lnTo>
                    <a:pt x="45633" y="289590"/>
                  </a:lnTo>
                  <a:lnTo>
                    <a:pt x="18719" y="316690"/>
                  </a:lnTo>
                  <a:lnTo>
                    <a:pt x="0" y="32638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6927751" y="2905865"/>
              <a:ext cx="200042" cy="94757"/>
            </a:xfrm>
            <a:custGeom>
              <a:avLst/>
              <a:gdLst/>
              <a:ahLst/>
              <a:cxnLst/>
              <a:rect l="0" t="0" r="0" b="0"/>
              <a:pathLst>
                <a:path w="200042" h="94757">
                  <a:moveTo>
                    <a:pt x="0" y="0"/>
                  </a:moveTo>
                  <a:lnTo>
                    <a:pt x="53875" y="19128"/>
                  </a:lnTo>
                  <a:lnTo>
                    <a:pt x="111037" y="44214"/>
                  </a:lnTo>
                  <a:lnTo>
                    <a:pt x="167826" y="74438"/>
                  </a:lnTo>
                  <a:lnTo>
                    <a:pt x="200041" y="9475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6895477" y="3137492"/>
              <a:ext cx="170690" cy="152722"/>
            </a:xfrm>
            <a:custGeom>
              <a:avLst/>
              <a:gdLst/>
              <a:ahLst/>
              <a:cxnLst/>
              <a:rect l="0" t="0" r="0" b="0"/>
              <a:pathLst>
                <a:path w="170690" h="152722">
                  <a:moveTo>
                    <a:pt x="169145" y="0"/>
                  </a:moveTo>
                  <a:lnTo>
                    <a:pt x="126453" y="14572"/>
                  </a:lnTo>
                  <a:lnTo>
                    <a:pt x="68246" y="46156"/>
                  </a:lnTo>
                  <a:lnTo>
                    <a:pt x="18929" y="88954"/>
                  </a:lnTo>
                  <a:lnTo>
                    <a:pt x="4506" y="107385"/>
                  </a:lnTo>
                  <a:lnTo>
                    <a:pt x="894" y="117214"/>
                  </a:lnTo>
                  <a:lnTo>
                    <a:pt x="0" y="137492"/>
                  </a:lnTo>
                  <a:lnTo>
                    <a:pt x="4909" y="144304"/>
                  </a:lnTo>
                  <a:lnTo>
                    <a:pt x="12861" y="148845"/>
                  </a:lnTo>
                  <a:lnTo>
                    <a:pt x="34175" y="152721"/>
                  </a:lnTo>
                  <a:lnTo>
                    <a:pt x="85985" y="145677"/>
                  </a:lnTo>
                  <a:lnTo>
                    <a:pt x="141280" y="127431"/>
                  </a:lnTo>
                  <a:lnTo>
                    <a:pt x="159879" y="111618"/>
                  </a:lnTo>
                  <a:lnTo>
                    <a:pt x="166477" y="102488"/>
                  </a:lnTo>
                  <a:lnTo>
                    <a:pt x="170689" y="79865"/>
                  </a:lnTo>
                  <a:lnTo>
                    <a:pt x="169602" y="43941"/>
                  </a:lnTo>
                  <a:lnTo>
                    <a:pt x="169145" y="1052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7372496" y="3323287"/>
              <a:ext cx="250137" cy="312884"/>
            </a:xfrm>
            <a:custGeom>
              <a:avLst/>
              <a:gdLst/>
              <a:ahLst/>
              <a:cxnLst/>
              <a:rect l="0" t="0" r="0" b="0"/>
              <a:pathLst>
                <a:path w="250137" h="312884">
                  <a:moveTo>
                    <a:pt x="50095" y="66889"/>
                  </a:moveTo>
                  <a:lnTo>
                    <a:pt x="42859" y="94445"/>
                  </a:lnTo>
                  <a:lnTo>
                    <a:pt x="37097" y="156907"/>
                  </a:lnTo>
                  <a:lnTo>
                    <a:pt x="25040" y="219721"/>
                  </a:lnTo>
                  <a:lnTo>
                    <a:pt x="11393" y="275499"/>
                  </a:lnTo>
                  <a:lnTo>
                    <a:pt x="2103" y="312883"/>
                  </a:lnTo>
                  <a:lnTo>
                    <a:pt x="553" y="310433"/>
                  </a:lnTo>
                  <a:lnTo>
                    <a:pt x="0" y="293284"/>
                  </a:lnTo>
                  <a:lnTo>
                    <a:pt x="12288" y="230684"/>
                  </a:lnTo>
                  <a:lnTo>
                    <a:pt x="34091" y="175456"/>
                  </a:lnTo>
                  <a:lnTo>
                    <a:pt x="60928" y="119486"/>
                  </a:lnTo>
                  <a:lnTo>
                    <a:pt x="95758" y="57741"/>
                  </a:lnTo>
                  <a:lnTo>
                    <a:pt x="117957" y="27523"/>
                  </a:lnTo>
                  <a:lnTo>
                    <a:pt x="146241" y="10121"/>
                  </a:lnTo>
                  <a:lnTo>
                    <a:pt x="166525" y="1494"/>
                  </a:lnTo>
                  <a:lnTo>
                    <a:pt x="190359" y="0"/>
                  </a:lnTo>
                  <a:lnTo>
                    <a:pt x="203266" y="1239"/>
                  </a:lnTo>
                  <a:lnTo>
                    <a:pt x="214209" y="6745"/>
                  </a:lnTo>
                  <a:lnTo>
                    <a:pt x="232609" y="25340"/>
                  </a:lnTo>
                  <a:lnTo>
                    <a:pt x="242346" y="52322"/>
                  </a:lnTo>
                  <a:lnTo>
                    <a:pt x="250136" y="10900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7597558" y="3364184"/>
              <a:ext cx="212324" cy="301950"/>
            </a:xfrm>
            <a:custGeom>
              <a:avLst/>
              <a:gdLst/>
              <a:ahLst/>
              <a:cxnLst/>
              <a:rect l="0" t="0" r="0" b="0"/>
              <a:pathLst>
                <a:path w="212324" h="301950">
                  <a:moveTo>
                    <a:pt x="119830" y="25992"/>
                  </a:moveTo>
                  <a:lnTo>
                    <a:pt x="77169" y="86865"/>
                  </a:lnTo>
                  <a:lnTo>
                    <a:pt x="42550" y="134700"/>
                  </a:lnTo>
                  <a:lnTo>
                    <a:pt x="17651" y="190271"/>
                  </a:lnTo>
                  <a:lnTo>
                    <a:pt x="1121" y="241326"/>
                  </a:lnTo>
                  <a:lnTo>
                    <a:pt x="0" y="265585"/>
                  </a:lnTo>
                  <a:lnTo>
                    <a:pt x="1339" y="276968"/>
                  </a:lnTo>
                  <a:lnTo>
                    <a:pt x="5741" y="285726"/>
                  </a:lnTo>
                  <a:lnTo>
                    <a:pt x="19991" y="298577"/>
                  </a:lnTo>
                  <a:lnTo>
                    <a:pt x="41142" y="301949"/>
                  </a:lnTo>
                  <a:lnTo>
                    <a:pt x="64971" y="298378"/>
                  </a:lnTo>
                  <a:lnTo>
                    <a:pt x="96947" y="283213"/>
                  </a:lnTo>
                  <a:lnTo>
                    <a:pt x="158226" y="229446"/>
                  </a:lnTo>
                  <a:lnTo>
                    <a:pt x="185300" y="193042"/>
                  </a:lnTo>
                  <a:lnTo>
                    <a:pt x="206947" y="141620"/>
                  </a:lnTo>
                  <a:lnTo>
                    <a:pt x="212323" y="93397"/>
                  </a:lnTo>
                  <a:lnTo>
                    <a:pt x="202737" y="45834"/>
                  </a:lnTo>
                  <a:lnTo>
                    <a:pt x="185080" y="13284"/>
                  </a:lnTo>
                  <a:lnTo>
                    <a:pt x="176198" y="6991"/>
                  </a:lnTo>
                  <a:lnTo>
                    <a:pt x="153851" y="0"/>
                  </a:lnTo>
                  <a:lnTo>
                    <a:pt x="131442" y="3131"/>
                  </a:lnTo>
                  <a:lnTo>
                    <a:pt x="88245" y="2599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7847195" y="3421761"/>
              <a:ext cx="154464" cy="284271"/>
            </a:xfrm>
            <a:custGeom>
              <a:avLst/>
              <a:gdLst/>
              <a:ahLst/>
              <a:cxnLst/>
              <a:rect l="0" t="0" r="0" b="0"/>
              <a:pathLst>
                <a:path w="154464" h="284271">
                  <a:moveTo>
                    <a:pt x="154463" y="0"/>
                  </a:moveTo>
                  <a:lnTo>
                    <a:pt x="128077" y="10745"/>
                  </a:lnTo>
                  <a:lnTo>
                    <a:pt x="65561" y="59647"/>
                  </a:lnTo>
                  <a:lnTo>
                    <a:pt x="21089" y="112994"/>
                  </a:lnTo>
                  <a:lnTo>
                    <a:pt x="4331" y="154623"/>
                  </a:lnTo>
                  <a:lnTo>
                    <a:pt x="0" y="182585"/>
                  </a:lnTo>
                  <a:lnTo>
                    <a:pt x="4314" y="207491"/>
                  </a:lnTo>
                  <a:lnTo>
                    <a:pt x="15201" y="230259"/>
                  </a:lnTo>
                  <a:lnTo>
                    <a:pt x="31738" y="252076"/>
                  </a:lnTo>
                  <a:lnTo>
                    <a:pt x="53904" y="267232"/>
                  </a:lnTo>
                  <a:lnTo>
                    <a:pt x="79355" y="276697"/>
                  </a:lnTo>
                  <a:lnTo>
                    <a:pt x="133406" y="28427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8085886" y="3242777"/>
              <a:ext cx="21058" cy="442198"/>
            </a:xfrm>
            <a:custGeom>
              <a:avLst/>
              <a:gdLst/>
              <a:ahLst/>
              <a:cxnLst/>
              <a:rect l="0" t="0" r="0" b="0"/>
              <a:pathLst>
                <a:path w="21058" h="442198">
                  <a:moveTo>
                    <a:pt x="21057" y="0"/>
                  </a:moveTo>
                  <a:lnTo>
                    <a:pt x="17937" y="57264"/>
                  </a:lnTo>
                  <a:lnTo>
                    <a:pt x="12724" y="106654"/>
                  </a:lnTo>
                  <a:lnTo>
                    <a:pt x="11179" y="155214"/>
                  </a:lnTo>
                  <a:lnTo>
                    <a:pt x="10722" y="205476"/>
                  </a:lnTo>
                  <a:lnTo>
                    <a:pt x="10586" y="261703"/>
                  </a:lnTo>
                  <a:lnTo>
                    <a:pt x="10546" y="315408"/>
                  </a:lnTo>
                  <a:lnTo>
                    <a:pt x="7415" y="365245"/>
                  </a:lnTo>
                  <a:lnTo>
                    <a:pt x="2197" y="406528"/>
                  </a:lnTo>
                  <a:lnTo>
                    <a:pt x="0" y="44219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8106943" y="3221720"/>
              <a:ext cx="284270" cy="347441"/>
            </a:xfrm>
            <a:custGeom>
              <a:avLst/>
              <a:gdLst/>
              <a:ahLst/>
              <a:cxnLst/>
              <a:rect l="0" t="0" r="0" b="0"/>
              <a:pathLst>
                <a:path w="284270" h="347441">
                  <a:moveTo>
                    <a:pt x="0" y="347440"/>
                  </a:moveTo>
                  <a:lnTo>
                    <a:pt x="5589" y="330673"/>
                  </a:lnTo>
                  <a:lnTo>
                    <a:pt x="55709" y="271252"/>
                  </a:lnTo>
                  <a:lnTo>
                    <a:pt x="105463" y="213736"/>
                  </a:lnTo>
                  <a:lnTo>
                    <a:pt x="164816" y="151169"/>
                  </a:lnTo>
                  <a:lnTo>
                    <a:pt x="216114" y="90687"/>
                  </a:lnTo>
                  <a:lnTo>
                    <a:pt x="268638" y="27752"/>
                  </a:lnTo>
                  <a:lnTo>
                    <a:pt x="284269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8128000" y="3527046"/>
              <a:ext cx="126343" cy="94758"/>
            </a:xfrm>
            <a:custGeom>
              <a:avLst/>
              <a:gdLst/>
              <a:ahLst/>
              <a:cxnLst/>
              <a:rect l="0" t="0" r="0" b="0"/>
              <a:pathLst>
                <a:path w="126343" h="94758">
                  <a:moveTo>
                    <a:pt x="0" y="0"/>
                  </a:moveTo>
                  <a:lnTo>
                    <a:pt x="57565" y="56396"/>
                  </a:lnTo>
                  <a:lnTo>
                    <a:pt x="95729" y="81157"/>
                  </a:lnTo>
                  <a:lnTo>
                    <a:pt x="126342" y="9475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8380684" y="3250287"/>
              <a:ext cx="263213" cy="462023"/>
            </a:xfrm>
            <a:custGeom>
              <a:avLst/>
              <a:gdLst/>
              <a:ahLst/>
              <a:cxnLst/>
              <a:rect l="0" t="0" r="0" b="0"/>
              <a:pathLst>
                <a:path w="263213" h="462023">
                  <a:moveTo>
                    <a:pt x="263212" y="13547"/>
                  </a:moveTo>
                  <a:lnTo>
                    <a:pt x="252034" y="2369"/>
                  </a:lnTo>
                  <a:lnTo>
                    <a:pt x="230948" y="0"/>
                  </a:lnTo>
                  <a:lnTo>
                    <a:pt x="203249" y="4016"/>
                  </a:lnTo>
                  <a:lnTo>
                    <a:pt x="163687" y="19432"/>
                  </a:lnTo>
                  <a:lnTo>
                    <a:pt x="120544" y="52464"/>
                  </a:lnTo>
                  <a:lnTo>
                    <a:pt x="104217" y="78890"/>
                  </a:lnTo>
                  <a:lnTo>
                    <a:pt x="89389" y="136072"/>
                  </a:lnTo>
                  <a:lnTo>
                    <a:pt x="86521" y="169388"/>
                  </a:lnTo>
                  <a:lnTo>
                    <a:pt x="94606" y="197453"/>
                  </a:lnTo>
                  <a:lnTo>
                    <a:pt x="122803" y="238477"/>
                  </a:lnTo>
                  <a:lnTo>
                    <a:pt x="183073" y="283498"/>
                  </a:lnTo>
                  <a:lnTo>
                    <a:pt x="242514" y="340522"/>
                  </a:lnTo>
                  <a:lnTo>
                    <a:pt x="254012" y="364370"/>
                  </a:lnTo>
                  <a:lnTo>
                    <a:pt x="257079" y="377280"/>
                  </a:lnTo>
                  <a:lnTo>
                    <a:pt x="256784" y="388227"/>
                  </a:lnTo>
                  <a:lnTo>
                    <a:pt x="250217" y="406629"/>
                  </a:lnTo>
                  <a:lnTo>
                    <a:pt x="233259" y="422607"/>
                  </a:lnTo>
                  <a:lnTo>
                    <a:pt x="184246" y="451928"/>
                  </a:lnTo>
                  <a:lnTo>
                    <a:pt x="137779" y="462022"/>
                  </a:lnTo>
                  <a:lnTo>
                    <a:pt x="85317" y="457027"/>
                  </a:lnTo>
                  <a:lnTo>
                    <a:pt x="22818" y="441413"/>
                  </a:lnTo>
                  <a:lnTo>
                    <a:pt x="0" y="43468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7338362" y="3853430"/>
              <a:ext cx="768582" cy="915980"/>
            </a:xfrm>
            <a:custGeom>
              <a:avLst/>
              <a:gdLst/>
              <a:ahLst/>
              <a:cxnLst/>
              <a:rect l="0" t="0" r="0" b="0"/>
              <a:pathLst>
                <a:path w="768582" h="915980">
                  <a:moveTo>
                    <a:pt x="0" y="0"/>
                  </a:moveTo>
                  <a:lnTo>
                    <a:pt x="44323" y="52727"/>
                  </a:lnTo>
                  <a:lnTo>
                    <a:pt x="89459" y="114207"/>
                  </a:lnTo>
                  <a:lnTo>
                    <a:pt x="137559" y="176577"/>
                  </a:lnTo>
                  <a:lnTo>
                    <a:pt x="196840" y="239715"/>
                  </a:lnTo>
                  <a:lnTo>
                    <a:pt x="244643" y="295009"/>
                  </a:lnTo>
                  <a:lnTo>
                    <a:pt x="293210" y="356581"/>
                  </a:lnTo>
                  <a:lnTo>
                    <a:pt x="345004" y="417832"/>
                  </a:lnTo>
                  <a:lnTo>
                    <a:pt x="386364" y="466693"/>
                  </a:lnTo>
                  <a:lnTo>
                    <a:pt x="442260" y="528837"/>
                  </a:lnTo>
                  <a:lnTo>
                    <a:pt x="492773" y="591502"/>
                  </a:lnTo>
                  <a:lnTo>
                    <a:pt x="544951" y="648940"/>
                  </a:lnTo>
                  <a:lnTo>
                    <a:pt x="597199" y="705347"/>
                  </a:lnTo>
                  <a:lnTo>
                    <a:pt x="652382" y="768355"/>
                  </a:lnTo>
                  <a:lnTo>
                    <a:pt x="699770" y="830104"/>
                  </a:lnTo>
                  <a:lnTo>
                    <a:pt x="745048" y="884176"/>
                  </a:lnTo>
                  <a:lnTo>
                    <a:pt x="768581" y="91597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7706860" y="3779730"/>
              <a:ext cx="178986" cy="505369"/>
            </a:xfrm>
            <a:custGeom>
              <a:avLst/>
              <a:gdLst/>
              <a:ahLst/>
              <a:cxnLst/>
              <a:rect l="0" t="0" r="0" b="0"/>
              <a:pathLst>
                <a:path w="178986" h="505369">
                  <a:moveTo>
                    <a:pt x="178985" y="0"/>
                  </a:moveTo>
                  <a:lnTo>
                    <a:pt x="167532" y="57264"/>
                  </a:lnTo>
                  <a:lnTo>
                    <a:pt x="154236" y="118156"/>
                  </a:lnTo>
                  <a:lnTo>
                    <a:pt x="143835" y="177859"/>
                  </a:lnTo>
                  <a:lnTo>
                    <a:pt x="129840" y="238944"/>
                  </a:lnTo>
                  <a:lnTo>
                    <a:pt x="112692" y="294857"/>
                  </a:lnTo>
                  <a:lnTo>
                    <a:pt x="87543" y="356590"/>
                  </a:lnTo>
                  <a:lnTo>
                    <a:pt x="56043" y="419849"/>
                  </a:lnTo>
                  <a:lnTo>
                    <a:pt x="18400" y="479644"/>
                  </a:lnTo>
                  <a:lnTo>
                    <a:pt x="0" y="50536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7675274" y="3916601"/>
              <a:ext cx="357970" cy="189514"/>
            </a:xfrm>
            <a:custGeom>
              <a:avLst/>
              <a:gdLst/>
              <a:ahLst/>
              <a:cxnLst/>
              <a:rect l="0" t="0" r="0" b="0"/>
              <a:pathLst>
                <a:path w="357970" h="189514">
                  <a:moveTo>
                    <a:pt x="0" y="0"/>
                  </a:moveTo>
                  <a:lnTo>
                    <a:pt x="9577" y="31282"/>
                  </a:lnTo>
                  <a:lnTo>
                    <a:pt x="27534" y="55022"/>
                  </a:lnTo>
                  <a:lnTo>
                    <a:pt x="56902" y="76874"/>
                  </a:lnTo>
                  <a:lnTo>
                    <a:pt x="111802" y="102099"/>
                  </a:lnTo>
                  <a:lnTo>
                    <a:pt x="167928" y="123583"/>
                  </a:lnTo>
                  <a:lnTo>
                    <a:pt x="221030" y="149389"/>
                  </a:lnTo>
                  <a:lnTo>
                    <a:pt x="284264" y="171832"/>
                  </a:lnTo>
                  <a:lnTo>
                    <a:pt x="333792" y="186376"/>
                  </a:lnTo>
                  <a:lnTo>
                    <a:pt x="357969" y="18951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7974726" y="3927129"/>
              <a:ext cx="479658" cy="884395"/>
            </a:xfrm>
            <a:custGeom>
              <a:avLst/>
              <a:gdLst/>
              <a:ahLst/>
              <a:cxnLst/>
              <a:rect l="0" t="0" r="0" b="0"/>
              <a:pathLst>
                <a:path w="479658" h="884395">
                  <a:moveTo>
                    <a:pt x="174331" y="0"/>
                  </a:moveTo>
                  <a:lnTo>
                    <a:pt x="162878" y="48931"/>
                  </a:lnTo>
                  <a:lnTo>
                    <a:pt x="149581" y="102472"/>
                  </a:lnTo>
                  <a:lnTo>
                    <a:pt x="132193" y="157557"/>
                  </a:lnTo>
                  <a:lnTo>
                    <a:pt x="113496" y="210521"/>
                  </a:lnTo>
                  <a:lnTo>
                    <a:pt x="75654" y="273737"/>
                  </a:lnTo>
                  <a:lnTo>
                    <a:pt x="35085" y="329676"/>
                  </a:lnTo>
                  <a:lnTo>
                    <a:pt x="18949" y="357775"/>
                  </a:lnTo>
                  <a:lnTo>
                    <a:pt x="0" y="375589"/>
                  </a:lnTo>
                  <a:lnTo>
                    <a:pt x="6773" y="368140"/>
                  </a:lnTo>
                  <a:lnTo>
                    <a:pt x="57827" y="339522"/>
                  </a:lnTo>
                  <a:lnTo>
                    <a:pt x="111673" y="317801"/>
                  </a:lnTo>
                  <a:lnTo>
                    <a:pt x="141414" y="313990"/>
                  </a:lnTo>
                  <a:lnTo>
                    <a:pt x="193045" y="321076"/>
                  </a:lnTo>
                  <a:lnTo>
                    <a:pt x="202015" y="326355"/>
                  </a:lnTo>
                  <a:lnTo>
                    <a:pt x="215101" y="341579"/>
                  </a:lnTo>
                  <a:lnTo>
                    <a:pt x="223456" y="381059"/>
                  </a:lnTo>
                  <a:lnTo>
                    <a:pt x="214753" y="429801"/>
                  </a:lnTo>
                  <a:lnTo>
                    <a:pt x="197356" y="481288"/>
                  </a:lnTo>
                  <a:lnTo>
                    <a:pt x="170517" y="535447"/>
                  </a:lnTo>
                  <a:lnTo>
                    <a:pt x="145804" y="589992"/>
                  </a:lnTo>
                  <a:lnTo>
                    <a:pt x="134900" y="645826"/>
                  </a:lnTo>
                  <a:lnTo>
                    <a:pt x="139648" y="667620"/>
                  </a:lnTo>
                  <a:lnTo>
                    <a:pt x="144190" y="676707"/>
                  </a:lnTo>
                  <a:lnTo>
                    <a:pt x="158596" y="689923"/>
                  </a:lnTo>
                  <a:lnTo>
                    <a:pt x="213853" y="711776"/>
                  </a:lnTo>
                  <a:lnTo>
                    <a:pt x="261166" y="723218"/>
                  </a:lnTo>
                  <a:lnTo>
                    <a:pt x="315226" y="725825"/>
                  </a:lnTo>
                  <a:lnTo>
                    <a:pt x="369794" y="717934"/>
                  </a:lnTo>
                  <a:lnTo>
                    <a:pt x="393395" y="711756"/>
                  </a:lnTo>
                  <a:lnTo>
                    <a:pt x="412462" y="698872"/>
                  </a:lnTo>
                  <a:lnTo>
                    <a:pt x="449882" y="657972"/>
                  </a:lnTo>
                  <a:lnTo>
                    <a:pt x="462906" y="620904"/>
                  </a:lnTo>
                  <a:lnTo>
                    <a:pt x="466363" y="589863"/>
                  </a:lnTo>
                  <a:lnTo>
                    <a:pt x="461661" y="562808"/>
                  </a:lnTo>
                  <a:lnTo>
                    <a:pt x="457131" y="550681"/>
                  </a:lnTo>
                  <a:lnTo>
                    <a:pt x="439620" y="530966"/>
                  </a:lnTo>
                  <a:lnTo>
                    <a:pt x="428399" y="522434"/>
                  </a:lnTo>
                  <a:lnTo>
                    <a:pt x="403454" y="516073"/>
                  </a:lnTo>
                  <a:lnTo>
                    <a:pt x="356863" y="522188"/>
                  </a:lnTo>
                  <a:lnTo>
                    <a:pt x="311083" y="538818"/>
                  </a:lnTo>
                  <a:lnTo>
                    <a:pt x="274653" y="565398"/>
                  </a:lnTo>
                  <a:lnTo>
                    <a:pt x="234307" y="626077"/>
                  </a:lnTo>
                  <a:lnTo>
                    <a:pt x="225164" y="649484"/>
                  </a:lnTo>
                  <a:lnTo>
                    <a:pt x="223440" y="672365"/>
                  </a:lnTo>
                  <a:lnTo>
                    <a:pt x="227743" y="695402"/>
                  </a:lnTo>
                  <a:lnTo>
                    <a:pt x="243319" y="732340"/>
                  </a:lnTo>
                  <a:lnTo>
                    <a:pt x="276410" y="774524"/>
                  </a:lnTo>
                  <a:lnTo>
                    <a:pt x="312648" y="802293"/>
                  </a:lnTo>
                  <a:lnTo>
                    <a:pt x="374499" y="836218"/>
                  </a:lnTo>
                  <a:lnTo>
                    <a:pt x="437555" y="869053"/>
                  </a:lnTo>
                  <a:lnTo>
                    <a:pt x="479657" y="88439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5" name="Group 124"/>
          <p:cNvGrpSpPr/>
          <p:nvPr/>
        </p:nvGrpSpPr>
        <p:grpSpPr>
          <a:xfrm>
            <a:off x="2853496" y="4042943"/>
            <a:ext cx="1675930" cy="1431876"/>
            <a:chOff x="2853496" y="4042943"/>
            <a:chExt cx="1675930" cy="1431876"/>
          </a:xfrm>
        </p:grpSpPr>
        <p:sp>
          <p:nvSpPr>
            <p:cNvPr id="119" name="Freeform 118"/>
            <p:cNvSpPr/>
            <p:nvPr/>
          </p:nvSpPr>
          <p:spPr>
            <a:xfrm>
              <a:off x="2853496" y="4127171"/>
              <a:ext cx="726194" cy="1347648"/>
            </a:xfrm>
            <a:custGeom>
              <a:avLst/>
              <a:gdLst/>
              <a:ahLst/>
              <a:cxnLst/>
              <a:rect l="0" t="0" r="0" b="0"/>
              <a:pathLst>
                <a:path w="726194" h="1347648">
                  <a:moveTo>
                    <a:pt x="157654" y="0"/>
                  </a:moveTo>
                  <a:lnTo>
                    <a:pt x="128346" y="55141"/>
                  </a:lnTo>
                  <a:lnTo>
                    <a:pt x="109664" y="113274"/>
                  </a:lnTo>
                  <a:lnTo>
                    <a:pt x="99501" y="162764"/>
                  </a:lnTo>
                  <a:lnTo>
                    <a:pt x="93630" y="215642"/>
                  </a:lnTo>
                  <a:lnTo>
                    <a:pt x="79282" y="277583"/>
                  </a:lnTo>
                  <a:lnTo>
                    <a:pt x="70959" y="327701"/>
                  </a:lnTo>
                  <a:lnTo>
                    <a:pt x="63361" y="378052"/>
                  </a:lnTo>
                  <a:lnTo>
                    <a:pt x="57254" y="427726"/>
                  </a:lnTo>
                  <a:lnTo>
                    <a:pt x="54540" y="477099"/>
                  </a:lnTo>
                  <a:lnTo>
                    <a:pt x="50214" y="526339"/>
                  </a:lnTo>
                  <a:lnTo>
                    <a:pt x="44392" y="574350"/>
                  </a:lnTo>
                  <a:lnTo>
                    <a:pt x="37905" y="619085"/>
                  </a:lnTo>
                  <a:lnTo>
                    <a:pt x="31123" y="662363"/>
                  </a:lnTo>
                  <a:lnTo>
                    <a:pt x="20727" y="723070"/>
                  </a:lnTo>
                  <a:lnTo>
                    <a:pt x="10238" y="774983"/>
                  </a:lnTo>
                  <a:lnTo>
                    <a:pt x="2841" y="823120"/>
                  </a:lnTo>
                  <a:lnTo>
                    <a:pt x="649" y="880666"/>
                  </a:lnTo>
                  <a:lnTo>
                    <a:pt x="0" y="943340"/>
                  </a:lnTo>
                  <a:lnTo>
                    <a:pt x="2927" y="995836"/>
                  </a:lnTo>
                  <a:lnTo>
                    <a:pt x="19986" y="1055495"/>
                  </a:lnTo>
                  <a:lnTo>
                    <a:pt x="44724" y="1098217"/>
                  </a:lnTo>
                  <a:lnTo>
                    <a:pt x="64179" y="1117077"/>
                  </a:lnTo>
                  <a:lnTo>
                    <a:pt x="127607" y="1165215"/>
                  </a:lnTo>
                  <a:lnTo>
                    <a:pt x="182033" y="1188804"/>
                  </a:lnTo>
                  <a:lnTo>
                    <a:pt x="242103" y="1207147"/>
                  </a:lnTo>
                  <a:lnTo>
                    <a:pt x="295261" y="1221282"/>
                  </a:lnTo>
                  <a:lnTo>
                    <a:pt x="356411" y="1229750"/>
                  </a:lnTo>
                  <a:lnTo>
                    <a:pt x="417580" y="1239828"/>
                  </a:lnTo>
                  <a:lnTo>
                    <a:pt x="466426" y="1249670"/>
                  </a:lnTo>
                  <a:lnTo>
                    <a:pt x="522326" y="1266596"/>
                  </a:lnTo>
                  <a:lnTo>
                    <a:pt x="585526" y="1290527"/>
                  </a:lnTo>
                  <a:lnTo>
                    <a:pt x="641465" y="1308915"/>
                  </a:lnTo>
                  <a:lnTo>
                    <a:pt x="699755" y="1334907"/>
                  </a:lnTo>
                  <a:lnTo>
                    <a:pt x="726193" y="134764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2895336" y="4632538"/>
              <a:ext cx="589597" cy="83754"/>
            </a:xfrm>
            <a:custGeom>
              <a:avLst/>
              <a:gdLst/>
              <a:ahLst/>
              <a:cxnLst/>
              <a:rect l="0" t="0" r="0" b="0"/>
              <a:pathLst>
                <a:path w="589597" h="83754">
                  <a:moveTo>
                    <a:pt x="0" y="0"/>
                  </a:moveTo>
                  <a:lnTo>
                    <a:pt x="58617" y="14655"/>
                  </a:lnTo>
                  <a:lnTo>
                    <a:pt x="109065" y="28198"/>
                  </a:lnTo>
                  <a:lnTo>
                    <a:pt x="165547" y="38641"/>
                  </a:lnTo>
                  <a:lnTo>
                    <a:pt x="221564" y="49531"/>
                  </a:lnTo>
                  <a:lnTo>
                    <a:pt x="284115" y="59469"/>
                  </a:lnTo>
                  <a:lnTo>
                    <a:pt x="345803" y="68273"/>
                  </a:lnTo>
                  <a:lnTo>
                    <a:pt x="408201" y="76105"/>
                  </a:lnTo>
                  <a:lnTo>
                    <a:pt x="469017" y="82624"/>
                  </a:lnTo>
                  <a:lnTo>
                    <a:pt x="522544" y="83753"/>
                  </a:lnTo>
                  <a:lnTo>
                    <a:pt x="578340" y="75833"/>
                  </a:lnTo>
                  <a:lnTo>
                    <a:pt x="589596" y="7370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3032207" y="4106115"/>
              <a:ext cx="694882" cy="63171"/>
            </a:xfrm>
            <a:custGeom>
              <a:avLst/>
              <a:gdLst/>
              <a:ahLst/>
              <a:cxnLst/>
              <a:rect l="0" t="0" r="0" b="0"/>
              <a:pathLst>
                <a:path w="694882" h="63171">
                  <a:moveTo>
                    <a:pt x="0" y="10527"/>
                  </a:moveTo>
                  <a:lnTo>
                    <a:pt x="27556" y="3291"/>
                  </a:lnTo>
                  <a:lnTo>
                    <a:pt x="90018" y="649"/>
                  </a:lnTo>
                  <a:lnTo>
                    <a:pt x="149115" y="191"/>
                  </a:lnTo>
                  <a:lnTo>
                    <a:pt x="204839" y="56"/>
                  </a:lnTo>
                  <a:lnTo>
                    <a:pt x="260344" y="16"/>
                  </a:lnTo>
                  <a:lnTo>
                    <a:pt x="319295" y="4"/>
                  </a:lnTo>
                  <a:lnTo>
                    <a:pt x="381135" y="0"/>
                  </a:lnTo>
                  <a:lnTo>
                    <a:pt x="444208" y="11452"/>
                  </a:lnTo>
                  <a:lnTo>
                    <a:pt x="494265" y="21330"/>
                  </a:lnTo>
                  <a:lnTo>
                    <a:pt x="554720" y="31665"/>
                  </a:lnTo>
                  <a:lnTo>
                    <a:pt x="616372" y="45638"/>
                  </a:lnTo>
                  <a:lnTo>
                    <a:pt x="675285" y="60052"/>
                  </a:lnTo>
                  <a:lnTo>
                    <a:pt x="694881" y="6317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3863986" y="4069051"/>
              <a:ext cx="400056" cy="966319"/>
            </a:xfrm>
            <a:custGeom>
              <a:avLst/>
              <a:gdLst/>
              <a:ahLst/>
              <a:cxnLst/>
              <a:rect l="0" t="0" r="0" b="0"/>
              <a:pathLst>
                <a:path w="400056" h="966319">
                  <a:moveTo>
                    <a:pt x="21029" y="258161"/>
                  </a:moveTo>
                  <a:lnTo>
                    <a:pt x="22199" y="308594"/>
                  </a:lnTo>
                  <a:lnTo>
                    <a:pt x="28265" y="365911"/>
                  </a:lnTo>
                  <a:lnTo>
                    <a:pt x="30582" y="425008"/>
                  </a:lnTo>
                  <a:lnTo>
                    <a:pt x="31365" y="488084"/>
                  </a:lnTo>
                  <a:lnTo>
                    <a:pt x="31501" y="540755"/>
                  </a:lnTo>
                  <a:lnTo>
                    <a:pt x="31541" y="598866"/>
                  </a:lnTo>
                  <a:lnTo>
                    <a:pt x="31554" y="660423"/>
                  </a:lnTo>
                  <a:lnTo>
                    <a:pt x="31557" y="717643"/>
                  </a:lnTo>
                  <a:lnTo>
                    <a:pt x="28438" y="774006"/>
                  </a:lnTo>
                  <a:lnTo>
                    <a:pt x="23224" y="822395"/>
                  </a:lnTo>
                  <a:lnTo>
                    <a:pt x="18560" y="881187"/>
                  </a:lnTo>
                  <a:lnTo>
                    <a:pt x="12888" y="939940"/>
                  </a:lnTo>
                  <a:lnTo>
                    <a:pt x="10392" y="965937"/>
                  </a:lnTo>
                  <a:lnTo>
                    <a:pt x="8089" y="966318"/>
                  </a:lnTo>
                  <a:lnTo>
                    <a:pt x="5383" y="961893"/>
                  </a:lnTo>
                  <a:lnTo>
                    <a:pt x="685" y="900063"/>
                  </a:lnTo>
                  <a:lnTo>
                    <a:pt x="113" y="844181"/>
                  </a:lnTo>
                  <a:lnTo>
                    <a:pt x="0" y="786913"/>
                  </a:lnTo>
                  <a:lnTo>
                    <a:pt x="1150" y="737572"/>
                  </a:lnTo>
                  <a:lnTo>
                    <a:pt x="7210" y="685908"/>
                  </a:lnTo>
                  <a:lnTo>
                    <a:pt x="10696" y="633556"/>
                  </a:lnTo>
                  <a:lnTo>
                    <a:pt x="17448" y="580999"/>
                  </a:lnTo>
                  <a:lnTo>
                    <a:pt x="21138" y="528382"/>
                  </a:lnTo>
                  <a:lnTo>
                    <a:pt x="29120" y="475747"/>
                  </a:lnTo>
                  <a:lnTo>
                    <a:pt x="38894" y="421937"/>
                  </a:lnTo>
                  <a:lnTo>
                    <a:pt x="49199" y="363229"/>
                  </a:lnTo>
                  <a:lnTo>
                    <a:pt x="59662" y="308270"/>
                  </a:lnTo>
                  <a:lnTo>
                    <a:pt x="71340" y="256110"/>
                  </a:lnTo>
                  <a:lnTo>
                    <a:pt x="92535" y="195972"/>
                  </a:lnTo>
                  <a:lnTo>
                    <a:pt x="113922" y="139032"/>
                  </a:lnTo>
                  <a:lnTo>
                    <a:pt x="139255" y="80126"/>
                  </a:lnTo>
                  <a:lnTo>
                    <a:pt x="173425" y="33895"/>
                  </a:lnTo>
                  <a:lnTo>
                    <a:pt x="191706" y="14598"/>
                  </a:lnTo>
                  <a:lnTo>
                    <a:pt x="214649" y="3681"/>
                  </a:lnTo>
                  <a:lnTo>
                    <a:pt x="239274" y="0"/>
                  </a:lnTo>
                  <a:lnTo>
                    <a:pt x="261916" y="2263"/>
                  </a:lnTo>
                  <a:lnTo>
                    <a:pt x="294394" y="15703"/>
                  </a:lnTo>
                  <a:lnTo>
                    <a:pt x="326244" y="45682"/>
                  </a:lnTo>
                  <a:lnTo>
                    <a:pt x="352319" y="89790"/>
                  </a:lnTo>
                  <a:lnTo>
                    <a:pt x="369273" y="145492"/>
                  </a:lnTo>
                  <a:lnTo>
                    <a:pt x="381706" y="200861"/>
                  </a:lnTo>
                  <a:lnTo>
                    <a:pt x="387210" y="259901"/>
                  </a:lnTo>
                  <a:lnTo>
                    <a:pt x="394429" y="310669"/>
                  </a:lnTo>
                  <a:lnTo>
                    <a:pt x="398944" y="367406"/>
                  </a:lnTo>
                  <a:lnTo>
                    <a:pt x="400055" y="40556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4453559" y="4369326"/>
              <a:ext cx="21053" cy="768581"/>
            </a:xfrm>
            <a:custGeom>
              <a:avLst/>
              <a:gdLst/>
              <a:ahLst/>
              <a:cxnLst/>
              <a:rect l="0" t="0" r="0" b="0"/>
              <a:pathLst>
                <a:path w="21053" h="768581">
                  <a:moveTo>
                    <a:pt x="21052" y="0"/>
                  </a:moveTo>
                  <a:lnTo>
                    <a:pt x="12719" y="52051"/>
                  </a:lnTo>
                  <a:lnTo>
                    <a:pt x="11174" y="108229"/>
                  </a:lnTo>
                  <a:lnTo>
                    <a:pt x="10813" y="149877"/>
                  </a:lnTo>
                  <a:lnTo>
                    <a:pt x="10652" y="195684"/>
                  </a:lnTo>
                  <a:lnTo>
                    <a:pt x="10581" y="246458"/>
                  </a:lnTo>
                  <a:lnTo>
                    <a:pt x="10549" y="295540"/>
                  </a:lnTo>
                  <a:lnTo>
                    <a:pt x="10531" y="349480"/>
                  </a:lnTo>
                  <a:lnTo>
                    <a:pt x="7405" y="409628"/>
                  </a:lnTo>
                  <a:lnTo>
                    <a:pt x="1459" y="466569"/>
                  </a:lnTo>
                  <a:lnTo>
                    <a:pt x="284" y="522877"/>
                  </a:lnTo>
                  <a:lnTo>
                    <a:pt x="52" y="579060"/>
                  </a:lnTo>
                  <a:lnTo>
                    <a:pt x="12" y="627418"/>
                  </a:lnTo>
                  <a:lnTo>
                    <a:pt x="0" y="683081"/>
                  </a:lnTo>
                  <a:lnTo>
                    <a:pt x="5585" y="743113"/>
                  </a:lnTo>
                  <a:lnTo>
                    <a:pt x="10523" y="76858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4516725" y="404294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26" name="Freeform 125"/>
          <p:cNvSpPr/>
          <p:nvPr/>
        </p:nvSpPr>
        <p:spPr>
          <a:xfrm>
            <a:off x="4623579" y="4006933"/>
            <a:ext cx="798452" cy="1467886"/>
          </a:xfrm>
          <a:custGeom>
            <a:avLst/>
            <a:gdLst/>
            <a:ahLst/>
            <a:cxnLst/>
            <a:rect l="0" t="0" r="0" b="0"/>
            <a:pathLst>
              <a:path w="798452" h="1467886">
                <a:moveTo>
                  <a:pt x="72130" y="288693"/>
                </a:moveTo>
                <a:lnTo>
                  <a:pt x="80464" y="345957"/>
                </a:lnTo>
                <a:lnTo>
                  <a:pt x="82226" y="406849"/>
                </a:lnTo>
                <a:lnTo>
                  <a:pt x="82574" y="463938"/>
                </a:lnTo>
                <a:lnTo>
                  <a:pt x="79523" y="523394"/>
                </a:lnTo>
                <a:lnTo>
                  <a:pt x="74321" y="573874"/>
                </a:lnTo>
                <a:lnTo>
                  <a:pt x="72780" y="622756"/>
                </a:lnTo>
                <a:lnTo>
                  <a:pt x="69203" y="669995"/>
                </a:lnTo>
                <a:lnTo>
                  <a:pt x="63854" y="721036"/>
                </a:lnTo>
                <a:lnTo>
                  <a:pt x="62269" y="773204"/>
                </a:lnTo>
                <a:lnTo>
                  <a:pt x="58680" y="822587"/>
                </a:lnTo>
                <a:lnTo>
                  <a:pt x="53327" y="869973"/>
                </a:lnTo>
                <a:lnTo>
                  <a:pt x="45930" y="932799"/>
                </a:lnTo>
                <a:lnTo>
                  <a:pt x="36551" y="987247"/>
                </a:lnTo>
                <a:lnTo>
                  <a:pt x="26363" y="1042244"/>
                </a:lnTo>
                <a:lnTo>
                  <a:pt x="21732" y="1051934"/>
                </a:lnTo>
                <a:lnTo>
                  <a:pt x="16305" y="1056054"/>
                </a:lnTo>
                <a:lnTo>
                  <a:pt x="10347" y="1056461"/>
                </a:lnTo>
                <a:lnTo>
                  <a:pt x="6375" y="1049713"/>
                </a:lnTo>
                <a:lnTo>
                  <a:pt x="0" y="994689"/>
                </a:lnTo>
                <a:lnTo>
                  <a:pt x="4330" y="938067"/>
                </a:lnTo>
                <a:lnTo>
                  <a:pt x="9215" y="880652"/>
                </a:lnTo>
                <a:lnTo>
                  <a:pt x="17094" y="831286"/>
                </a:lnTo>
                <a:lnTo>
                  <a:pt x="26837" y="778445"/>
                </a:lnTo>
                <a:lnTo>
                  <a:pt x="37134" y="720024"/>
                </a:lnTo>
                <a:lnTo>
                  <a:pt x="48763" y="663980"/>
                </a:lnTo>
                <a:lnTo>
                  <a:pt x="65337" y="603441"/>
                </a:lnTo>
                <a:lnTo>
                  <a:pt x="79346" y="541049"/>
                </a:lnTo>
                <a:lnTo>
                  <a:pt x="98965" y="478109"/>
                </a:lnTo>
                <a:lnTo>
                  <a:pt x="126485" y="415007"/>
                </a:lnTo>
                <a:lnTo>
                  <a:pt x="155696" y="353026"/>
                </a:lnTo>
                <a:lnTo>
                  <a:pt x="182028" y="297096"/>
                </a:lnTo>
                <a:lnTo>
                  <a:pt x="217257" y="243480"/>
                </a:lnTo>
                <a:lnTo>
                  <a:pt x="250442" y="191719"/>
                </a:lnTo>
                <a:lnTo>
                  <a:pt x="296216" y="131715"/>
                </a:lnTo>
                <a:lnTo>
                  <a:pt x="349971" y="80391"/>
                </a:lnTo>
                <a:lnTo>
                  <a:pt x="398414" y="38797"/>
                </a:lnTo>
                <a:lnTo>
                  <a:pt x="451830" y="16890"/>
                </a:lnTo>
                <a:lnTo>
                  <a:pt x="514200" y="0"/>
                </a:lnTo>
                <a:lnTo>
                  <a:pt x="564518" y="6323"/>
                </a:lnTo>
                <a:lnTo>
                  <a:pt x="597829" y="18635"/>
                </a:lnTo>
                <a:lnTo>
                  <a:pt x="649932" y="51702"/>
                </a:lnTo>
                <a:lnTo>
                  <a:pt x="696402" y="111333"/>
                </a:lnTo>
                <a:lnTo>
                  <a:pt x="724815" y="163365"/>
                </a:lnTo>
                <a:lnTo>
                  <a:pt x="752957" y="224293"/>
                </a:lnTo>
                <a:lnTo>
                  <a:pt x="768436" y="275331"/>
                </a:lnTo>
                <a:lnTo>
                  <a:pt x="780432" y="327498"/>
                </a:lnTo>
                <a:lnTo>
                  <a:pt x="785806" y="380000"/>
                </a:lnTo>
                <a:lnTo>
                  <a:pt x="792987" y="432601"/>
                </a:lnTo>
                <a:lnTo>
                  <a:pt x="796935" y="490820"/>
                </a:lnTo>
                <a:lnTo>
                  <a:pt x="798105" y="552524"/>
                </a:lnTo>
                <a:lnTo>
                  <a:pt x="798451" y="609671"/>
                </a:lnTo>
                <a:lnTo>
                  <a:pt x="792965" y="669237"/>
                </a:lnTo>
                <a:lnTo>
                  <a:pt x="789519" y="731340"/>
                </a:lnTo>
                <a:lnTo>
                  <a:pt x="788498" y="788606"/>
                </a:lnTo>
                <a:lnTo>
                  <a:pt x="782606" y="848207"/>
                </a:lnTo>
                <a:lnTo>
                  <a:pt x="779041" y="904731"/>
                </a:lnTo>
                <a:lnTo>
                  <a:pt x="772395" y="964113"/>
                </a:lnTo>
                <a:lnTo>
                  <a:pt x="768606" y="1020572"/>
                </a:lnTo>
                <a:lnTo>
                  <a:pt x="766157" y="1083646"/>
                </a:lnTo>
                <a:lnTo>
                  <a:pt x="758740" y="1144285"/>
                </a:lnTo>
                <a:lnTo>
                  <a:pt x="757152" y="1201208"/>
                </a:lnTo>
                <a:lnTo>
                  <a:pt x="756780" y="1245247"/>
                </a:lnTo>
                <a:lnTo>
                  <a:pt x="755401" y="1308332"/>
                </a:lnTo>
                <a:lnTo>
                  <a:pt x="749273" y="1364588"/>
                </a:lnTo>
                <a:lnTo>
                  <a:pt x="746938" y="1415962"/>
                </a:lnTo>
                <a:lnTo>
                  <a:pt x="745954" y="1467885"/>
                </a:lnTo>
              </a:path>
            </a:pathLst>
          </a:custGeom>
          <a:ln w="38100" cap="flat" cmpd="sng" algn="ctr">
            <a:solidFill>
              <a:srgbClr val="FF008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/>
          <p:cNvGrpSpPr/>
          <p:nvPr/>
        </p:nvGrpSpPr>
        <p:grpSpPr>
          <a:xfrm>
            <a:off x="200308" y="210569"/>
            <a:ext cx="3400439" cy="501033"/>
            <a:chOff x="200308" y="210569"/>
            <a:chExt cx="3400439" cy="501033"/>
          </a:xfrm>
        </p:grpSpPr>
        <p:sp>
          <p:nvSpPr>
            <p:cNvPr id="2" name="Freeform 1"/>
            <p:cNvSpPr/>
            <p:nvPr/>
          </p:nvSpPr>
          <p:spPr>
            <a:xfrm>
              <a:off x="200308" y="294797"/>
              <a:ext cx="420338" cy="416805"/>
            </a:xfrm>
            <a:custGeom>
              <a:avLst/>
              <a:gdLst/>
              <a:ahLst/>
              <a:cxnLst/>
              <a:rect l="0" t="0" r="0" b="0"/>
              <a:pathLst>
                <a:path w="420338" h="416805">
                  <a:moveTo>
                    <a:pt x="31318" y="0"/>
                  </a:moveTo>
                  <a:lnTo>
                    <a:pt x="13360" y="62281"/>
                  </a:lnTo>
                  <a:lnTo>
                    <a:pt x="2771" y="119451"/>
                  </a:lnTo>
                  <a:lnTo>
                    <a:pt x="633" y="169534"/>
                  </a:lnTo>
                  <a:lnTo>
                    <a:pt x="0" y="221418"/>
                  </a:lnTo>
                  <a:lnTo>
                    <a:pt x="2932" y="273836"/>
                  </a:lnTo>
                  <a:lnTo>
                    <a:pt x="11209" y="323292"/>
                  </a:lnTo>
                  <a:lnTo>
                    <a:pt x="24190" y="364462"/>
                  </a:lnTo>
                  <a:lnTo>
                    <a:pt x="49538" y="404225"/>
                  </a:lnTo>
                  <a:lnTo>
                    <a:pt x="69442" y="413623"/>
                  </a:lnTo>
                  <a:lnTo>
                    <a:pt x="81300" y="416129"/>
                  </a:lnTo>
                  <a:lnTo>
                    <a:pt x="91546" y="415459"/>
                  </a:lnTo>
                  <a:lnTo>
                    <a:pt x="109169" y="408477"/>
                  </a:lnTo>
                  <a:lnTo>
                    <a:pt x="132244" y="391392"/>
                  </a:lnTo>
                  <a:lnTo>
                    <a:pt x="148310" y="365923"/>
                  </a:lnTo>
                  <a:lnTo>
                    <a:pt x="171494" y="305101"/>
                  </a:lnTo>
                  <a:lnTo>
                    <a:pt x="177290" y="264121"/>
                  </a:lnTo>
                  <a:lnTo>
                    <a:pt x="193316" y="327172"/>
                  </a:lnTo>
                  <a:lnTo>
                    <a:pt x="215310" y="367484"/>
                  </a:lnTo>
                  <a:lnTo>
                    <a:pt x="245304" y="399190"/>
                  </a:lnTo>
                  <a:lnTo>
                    <a:pt x="254694" y="406507"/>
                  </a:lnTo>
                  <a:lnTo>
                    <a:pt x="277605" y="414636"/>
                  </a:lnTo>
                  <a:lnTo>
                    <a:pt x="290266" y="416804"/>
                  </a:lnTo>
                  <a:lnTo>
                    <a:pt x="313692" y="412974"/>
                  </a:lnTo>
                  <a:lnTo>
                    <a:pt x="334633" y="402303"/>
                  </a:lnTo>
                  <a:lnTo>
                    <a:pt x="374522" y="356875"/>
                  </a:lnTo>
                  <a:lnTo>
                    <a:pt x="402012" y="306064"/>
                  </a:lnTo>
                  <a:lnTo>
                    <a:pt x="414765" y="257842"/>
                  </a:lnTo>
                  <a:lnTo>
                    <a:pt x="419063" y="206509"/>
                  </a:lnTo>
                  <a:lnTo>
                    <a:pt x="420337" y="155425"/>
                  </a:lnTo>
                  <a:lnTo>
                    <a:pt x="417647" y="95649"/>
                  </a:lnTo>
                  <a:lnTo>
                    <a:pt x="404070" y="35430"/>
                  </a:lnTo>
                  <a:lnTo>
                    <a:pt x="399816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688719" y="455961"/>
              <a:ext cx="164090" cy="210410"/>
            </a:xfrm>
            <a:custGeom>
              <a:avLst/>
              <a:gdLst/>
              <a:ahLst/>
              <a:cxnLst/>
              <a:rect l="0" t="0" r="0" b="0"/>
              <a:pathLst>
                <a:path w="164090" h="210410">
                  <a:moveTo>
                    <a:pt x="16690" y="91520"/>
                  </a:moveTo>
                  <a:lnTo>
                    <a:pt x="54168" y="99854"/>
                  </a:lnTo>
                  <a:lnTo>
                    <a:pt x="89016" y="98279"/>
                  </a:lnTo>
                  <a:lnTo>
                    <a:pt x="109666" y="92184"/>
                  </a:lnTo>
                  <a:lnTo>
                    <a:pt x="126643" y="81677"/>
                  </a:lnTo>
                  <a:lnTo>
                    <a:pt x="138867" y="66089"/>
                  </a:lnTo>
                  <a:lnTo>
                    <a:pt x="143765" y="57018"/>
                  </a:lnTo>
                  <a:lnTo>
                    <a:pt x="146087" y="37582"/>
                  </a:lnTo>
                  <a:lnTo>
                    <a:pt x="145069" y="27485"/>
                  </a:lnTo>
                  <a:lnTo>
                    <a:pt x="140880" y="19584"/>
                  </a:lnTo>
                  <a:lnTo>
                    <a:pt x="126868" y="7686"/>
                  </a:lnTo>
                  <a:lnTo>
                    <a:pt x="93659" y="0"/>
                  </a:lnTo>
                  <a:lnTo>
                    <a:pt x="70785" y="4441"/>
                  </a:lnTo>
                  <a:lnTo>
                    <a:pt x="50091" y="15384"/>
                  </a:lnTo>
                  <a:lnTo>
                    <a:pt x="10372" y="61000"/>
                  </a:lnTo>
                  <a:lnTo>
                    <a:pt x="2184" y="84585"/>
                  </a:lnTo>
                  <a:lnTo>
                    <a:pt x="0" y="97425"/>
                  </a:lnTo>
                  <a:lnTo>
                    <a:pt x="3813" y="121051"/>
                  </a:lnTo>
                  <a:lnTo>
                    <a:pt x="25325" y="164814"/>
                  </a:lnTo>
                  <a:lnTo>
                    <a:pt x="50834" y="191096"/>
                  </a:lnTo>
                  <a:lnTo>
                    <a:pt x="80619" y="208112"/>
                  </a:lnTo>
                  <a:lnTo>
                    <a:pt x="101255" y="210409"/>
                  </a:lnTo>
                  <a:lnTo>
                    <a:pt x="164089" y="19680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223781" y="427755"/>
              <a:ext cx="165981" cy="210099"/>
            </a:xfrm>
            <a:custGeom>
              <a:avLst/>
              <a:gdLst/>
              <a:ahLst/>
              <a:cxnLst/>
              <a:rect l="0" t="0" r="0" b="0"/>
              <a:pathLst>
                <a:path w="165981" h="210099">
                  <a:moveTo>
                    <a:pt x="144923" y="24970"/>
                  </a:moveTo>
                  <a:lnTo>
                    <a:pt x="126942" y="9329"/>
                  </a:lnTo>
                  <a:lnTo>
                    <a:pt x="110026" y="1251"/>
                  </a:lnTo>
                  <a:lnTo>
                    <a:pt x="87689" y="0"/>
                  </a:lnTo>
                  <a:lnTo>
                    <a:pt x="40811" y="8729"/>
                  </a:lnTo>
                  <a:lnTo>
                    <a:pt x="32231" y="14143"/>
                  </a:lnTo>
                  <a:lnTo>
                    <a:pt x="19579" y="29517"/>
                  </a:lnTo>
                  <a:lnTo>
                    <a:pt x="5879" y="63492"/>
                  </a:lnTo>
                  <a:lnTo>
                    <a:pt x="0" y="103194"/>
                  </a:lnTo>
                  <a:lnTo>
                    <a:pt x="3847" y="139005"/>
                  </a:lnTo>
                  <a:lnTo>
                    <a:pt x="17985" y="171842"/>
                  </a:lnTo>
                  <a:lnTo>
                    <a:pt x="42581" y="198209"/>
                  </a:lnTo>
                  <a:lnTo>
                    <a:pt x="65123" y="207250"/>
                  </a:lnTo>
                  <a:lnTo>
                    <a:pt x="89569" y="210098"/>
                  </a:lnTo>
                  <a:lnTo>
                    <a:pt x="112132" y="207465"/>
                  </a:lnTo>
                  <a:lnTo>
                    <a:pt x="165980" y="18289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440012" y="460762"/>
              <a:ext cx="223491" cy="176419"/>
            </a:xfrm>
            <a:custGeom>
              <a:avLst/>
              <a:gdLst/>
              <a:ahLst/>
              <a:cxnLst/>
              <a:rect l="0" t="0" r="0" b="0"/>
              <a:pathLst>
                <a:path w="223491" h="176419">
                  <a:moveTo>
                    <a:pt x="107677" y="76191"/>
                  </a:moveTo>
                  <a:lnTo>
                    <a:pt x="107677" y="53834"/>
                  </a:lnTo>
                  <a:lnTo>
                    <a:pt x="96498" y="23163"/>
                  </a:lnTo>
                  <a:lnTo>
                    <a:pt x="81652" y="8559"/>
                  </a:lnTo>
                  <a:lnTo>
                    <a:pt x="72779" y="3027"/>
                  </a:lnTo>
                  <a:lnTo>
                    <a:pt x="50443" y="0"/>
                  </a:lnTo>
                  <a:lnTo>
                    <a:pt x="37935" y="830"/>
                  </a:lnTo>
                  <a:lnTo>
                    <a:pt x="28427" y="4894"/>
                  </a:lnTo>
                  <a:lnTo>
                    <a:pt x="14743" y="18767"/>
                  </a:lnTo>
                  <a:lnTo>
                    <a:pt x="462" y="51897"/>
                  </a:lnTo>
                  <a:lnTo>
                    <a:pt x="0" y="96939"/>
                  </a:lnTo>
                  <a:lnTo>
                    <a:pt x="7272" y="136151"/>
                  </a:lnTo>
                  <a:lnTo>
                    <a:pt x="22425" y="164407"/>
                  </a:lnTo>
                  <a:lnTo>
                    <a:pt x="30955" y="170096"/>
                  </a:lnTo>
                  <a:lnTo>
                    <a:pt x="52911" y="176418"/>
                  </a:lnTo>
                  <a:lnTo>
                    <a:pt x="62978" y="174595"/>
                  </a:lnTo>
                  <a:lnTo>
                    <a:pt x="80401" y="163210"/>
                  </a:lnTo>
                  <a:lnTo>
                    <a:pt x="97775" y="137069"/>
                  </a:lnTo>
                  <a:lnTo>
                    <a:pt x="112956" y="95625"/>
                  </a:lnTo>
                  <a:lnTo>
                    <a:pt x="115872" y="70400"/>
                  </a:lnTo>
                  <a:lnTo>
                    <a:pt x="117820" y="66481"/>
                  </a:lnTo>
                  <a:lnTo>
                    <a:pt x="120288" y="68548"/>
                  </a:lnTo>
                  <a:lnTo>
                    <a:pt x="144432" y="108373"/>
                  </a:lnTo>
                  <a:lnTo>
                    <a:pt x="165491" y="130310"/>
                  </a:lnTo>
                  <a:lnTo>
                    <a:pt x="183675" y="140408"/>
                  </a:lnTo>
                  <a:lnTo>
                    <a:pt x="200335" y="142556"/>
                  </a:lnTo>
                  <a:lnTo>
                    <a:pt x="223490" y="13936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674031" y="453132"/>
              <a:ext cx="147400" cy="149603"/>
            </a:xfrm>
            <a:custGeom>
              <a:avLst/>
              <a:gdLst/>
              <a:ahLst/>
              <a:cxnLst/>
              <a:rect l="0" t="0" r="0" b="0"/>
              <a:pathLst>
                <a:path w="147400" h="149603">
                  <a:moveTo>
                    <a:pt x="0" y="52235"/>
                  </a:moveTo>
                  <a:lnTo>
                    <a:pt x="0" y="110852"/>
                  </a:lnTo>
                  <a:lnTo>
                    <a:pt x="6065" y="149602"/>
                  </a:lnTo>
                  <a:lnTo>
                    <a:pt x="5213" y="148732"/>
                  </a:lnTo>
                  <a:lnTo>
                    <a:pt x="3475" y="144642"/>
                  </a:lnTo>
                  <a:lnTo>
                    <a:pt x="457" y="91729"/>
                  </a:lnTo>
                  <a:lnTo>
                    <a:pt x="5679" y="37680"/>
                  </a:lnTo>
                  <a:lnTo>
                    <a:pt x="14612" y="16131"/>
                  </a:lnTo>
                  <a:lnTo>
                    <a:pt x="20270" y="7108"/>
                  </a:lnTo>
                  <a:lnTo>
                    <a:pt x="27551" y="2264"/>
                  </a:lnTo>
                  <a:lnTo>
                    <a:pt x="45000" y="0"/>
                  </a:lnTo>
                  <a:lnTo>
                    <a:pt x="74554" y="10892"/>
                  </a:lnTo>
                  <a:lnTo>
                    <a:pt x="99949" y="28937"/>
                  </a:lnTo>
                  <a:lnTo>
                    <a:pt x="128321" y="64401"/>
                  </a:lnTo>
                  <a:lnTo>
                    <a:pt x="141226" y="94834"/>
                  </a:lnTo>
                  <a:lnTo>
                    <a:pt x="147399" y="13646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2196738" y="404310"/>
              <a:ext cx="130061" cy="169862"/>
            </a:xfrm>
            <a:custGeom>
              <a:avLst/>
              <a:gdLst/>
              <a:ahLst/>
              <a:cxnLst/>
              <a:rect l="0" t="0" r="0" b="0"/>
              <a:pathLst>
                <a:path w="130061" h="169862">
                  <a:moveTo>
                    <a:pt x="119531" y="48415"/>
                  </a:moveTo>
                  <a:lnTo>
                    <a:pt x="109956" y="24368"/>
                  </a:lnTo>
                  <a:lnTo>
                    <a:pt x="99288" y="10041"/>
                  </a:lnTo>
                  <a:lnTo>
                    <a:pt x="80508" y="2114"/>
                  </a:lnTo>
                  <a:lnTo>
                    <a:pt x="68949" y="0"/>
                  </a:lnTo>
                  <a:lnTo>
                    <a:pt x="46747" y="3891"/>
                  </a:lnTo>
                  <a:lnTo>
                    <a:pt x="35914" y="8204"/>
                  </a:lnTo>
                  <a:lnTo>
                    <a:pt x="20757" y="22354"/>
                  </a:lnTo>
                  <a:lnTo>
                    <a:pt x="1494" y="60035"/>
                  </a:lnTo>
                  <a:lnTo>
                    <a:pt x="0" y="83605"/>
                  </a:lnTo>
                  <a:lnTo>
                    <a:pt x="8572" y="131275"/>
                  </a:lnTo>
                  <a:lnTo>
                    <a:pt x="23743" y="158234"/>
                  </a:lnTo>
                  <a:lnTo>
                    <a:pt x="32276" y="163742"/>
                  </a:lnTo>
                  <a:lnTo>
                    <a:pt x="54235" y="169861"/>
                  </a:lnTo>
                  <a:lnTo>
                    <a:pt x="76472" y="166342"/>
                  </a:lnTo>
                  <a:lnTo>
                    <a:pt x="130060" y="14317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421554" y="210569"/>
              <a:ext cx="178985" cy="347442"/>
            </a:xfrm>
            <a:custGeom>
              <a:avLst/>
              <a:gdLst/>
              <a:ahLst/>
              <a:cxnLst/>
              <a:rect l="0" t="0" r="0" b="0"/>
              <a:pathLst>
                <a:path w="178985" h="347442">
                  <a:moveTo>
                    <a:pt x="0" y="0"/>
                  </a:moveTo>
                  <a:lnTo>
                    <a:pt x="3120" y="62478"/>
                  </a:lnTo>
                  <a:lnTo>
                    <a:pt x="9065" y="124776"/>
                  </a:lnTo>
                  <a:lnTo>
                    <a:pt x="18645" y="177766"/>
                  </a:lnTo>
                  <a:lnTo>
                    <a:pt x="31802" y="232080"/>
                  </a:lnTo>
                  <a:lnTo>
                    <a:pt x="40077" y="287869"/>
                  </a:lnTo>
                  <a:lnTo>
                    <a:pt x="39586" y="293688"/>
                  </a:lnTo>
                  <a:lnTo>
                    <a:pt x="38089" y="294058"/>
                  </a:lnTo>
                  <a:lnTo>
                    <a:pt x="35921" y="290795"/>
                  </a:lnTo>
                  <a:lnTo>
                    <a:pt x="38459" y="263847"/>
                  </a:lnTo>
                  <a:lnTo>
                    <a:pt x="46729" y="245557"/>
                  </a:lnTo>
                  <a:lnTo>
                    <a:pt x="71101" y="214752"/>
                  </a:lnTo>
                  <a:lnTo>
                    <a:pt x="80156" y="211018"/>
                  </a:lnTo>
                  <a:lnTo>
                    <a:pt x="102695" y="209990"/>
                  </a:lnTo>
                  <a:lnTo>
                    <a:pt x="122071" y="216551"/>
                  </a:lnTo>
                  <a:lnTo>
                    <a:pt x="138482" y="228436"/>
                  </a:lnTo>
                  <a:lnTo>
                    <a:pt x="153575" y="245417"/>
                  </a:lnTo>
                  <a:lnTo>
                    <a:pt x="169636" y="280297"/>
                  </a:lnTo>
                  <a:lnTo>
                    <a:pt x="177753" y="335364"/>
                  </a:lnTo>
                  <a:lnTo>
                    <a:pt x="178984" y="3474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702467" y="419536"/>
              <a:ext cx="137485" cy="151266"/>
            </a:xfrm>
            <a:custGeom>
              <a:avLst/>
              <a:gdLst/>
              <a:ahLst/>
              <a:cxnLst/>
              <a:rect l="0" t="0" r="0" b="0"/>
              <a:pathLst>
                <a:path w="137485" h="151266">
                  <a:moveTo>
                    <a:pt x="77056" y="12132"/>
                  </a:moveTo>
                  <a:lnTo>
                    <a:pt x="60288" y="953"/>
                  </a:lnTo>
                  <a:lnTo>
                    <a:pt x="53009" y="0"/>
                  </a:lnTo>
                  <a:lnTo>
                    <a:pt x="38682" y="5180"/>
                  </a:lnTo>
                  <a:lnTo>
                    <a:pt x="17463" y="26840"/>
                  </a:lnTo>
                  <a:lnTo>
                    <a:pt x="1947" y="55484"/>
                  </a:lnTo>
                  <a:lnTo>
                    <a:pt x="0" y="78973"/>
                  </a:lnTo>
                  <a:lnTo>
                    <a:pt x="4204" y="103840"/>
                  </a:lnTo>
                  <a:lnTo>
                    <a:pt x="13872" y="126591"/>
                  </a:lnTo>
                  <a:lnTo>
                    <a:pt x="29087" y="142161"/>
                  </a:lnTo>
                  <a:lnTo>
                    <a:pt x="38058" y="147951"/>
                  </a:lnTo>
                  <a:lnTo>
                    <a:pt x="57384" y="151265"/>
                  </a:lnTo>
                  <a:lnTo>
                    <a:pt x="67451" y="150511"/>
                  </a:lnTo>
                  <a:lnTo>
                    <a:pt x="84875" y="143434"/>
                  </a:lnTo>
                  <a:lnTo>
                    <a:pt x="115125" y="119826"/>
                  </a:lnTo>
                  <a:lnTo>
                    <a:pt x="130970" y="93954"/>
                  </a:lnTo>
                  <a:lnTo>
                    <a:pt x="137484" y="58472"/>
                  </a:lnTo>
                  <a:lnTo>
                    <a:pt x="132769" y="35067"/>
                  </a:lnTo>
                  <a:lnTo>
                    <a:pt x="128236" y="23913"/>
                  </a:lnTo>
                  <a:lnTo>
                    <a:pt x="122874" y="16476"/>
                  </a:lnTo>
                  <a:lnTo>
                    <a:pt x="98113" y="160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913902" y="410611"/>
              <a:ext cx="163408" cy="165000"/>
            </a:xfrm>
            <a:custGeom>
              <a:avLst/>
              <a:gdLst/>
              <a:ahLst/>
              <a:cxnLst/>
              <a:rect l="0" t="0" r="0" b="0"/>
              <a:pathLst>
                <a:path w="163408" h="165000">
                  <a:moveTo>
                    <a:pt x="76191" y="10528"/>
                  </a:moveTo>
                  <a:lnTo>
                    <a:pt x="33499" y="25101"/>
                  </a:lnTo>
                  <a:lnTo>
                    <a:pt x="23163" y="30772"/>
                  </a:lnTo>
                  <a:lnTo>
                    <a:pt x="8559" y="49551"/>
                  </a:lnTo>
                  <a:lnTo>
                    <a:pt x="3027" y="61110"/>
                  </a:lnTo>
                  <a:lnTo>
                    <a:pt x="0" y="86432"/>
                  </a:lnTo>
                  <a:lnTo>
                    <a:pt x="3724" y="112113"/>
                  </a:lnTo>
                  <a:lnTo>
                    <a:pt x="13178" y="135226"/>
                  </a:lnTo>
                  <a:lnTo>
                    <a:pt x="28298" y="150957"/>
                  </a:lnTo>
                  <a:lnTo>
                    <a:pt x="37243" y="156790"/>
                  </a:lnTo>
                  <a:lnTo>
                    <a:pt x="77779" y="164999"/>
                  </a:lnTo>
                  <a:lnTo>
                    <a:pt x="103803" y="160681"/>
                  </a:lnTo>
                  <a:lnTo>
                    <a:pt x="125898" y="149792"/>
                  </a:lnTo>
                  <a:lnTo>
                    <a:pt x="143516" y="133255"/>
                  </a:lnTo>
                  <a:lnTo>
                    <a:pt x="161000" y="104214"/>
                  </a:lnTo>
                  <a:lnTo>
                    <a:pt x="163407" y="83752"/>
                  </a:lnTo>
                  <a:lnTo>
                    <a:pt x="155420" y="42020"/>
                  </a:lnTo>
                  <a:lnTo>
                    <a:pt x="142989" y="24135"/>
                  </a:lnTo>
                  <a:lnTo>
                    <a:pt x="134761" y="16090"/>
                  </a:lnTo>
                  <a:lnTo>
                    <a:pt x="116260" y="7151"/>
                  </a:lnTo>
                  <a:lnTo>
                    <a:pt x="86719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3189290" y="373436"/>
              <a:ext cx="144942" cy="198703"/>
            </a:xfrm>
            <a:custGeom>
              <a:avLst/>
              <a:gdLst/>
              <a:ahLst/>
              <a:cxnLst/>
              <a:rect l="0" t="0" r="0" b="0"/>
              <a:pathLst>
                <a:path w="144942" h="198703">
                  <a:moveTo>
                    <a:pt x="95601" y="5589"/>
                  </a:moveTo>
                  <a:lnTo>
                    <a:pt x="78833" y="0"/>
                  </a:lnTo>
                  <a:lnTo>
                    <a:pt x="61242" y="376"/>
                  </a:lnTo>
                  <a:lnTo>
                    <a:pt x="41726" y="5612"/>
                  </a:lnTo>
                  <a:lnTo>
                    <a:pt x="21354" y="15738"/>
                  </a:lnTo>
                  <a:lnTo>
                    <a:pt x="6840" y="31157"/>
                  </a:lnTo>
                  <a:lnTo>
                    <a:pt x="1332" y="40182"/>
                  </a:lnTo>
                  <a:lnTo>
                    <a:pt x="0" y="49708"/>
                  </a:lnTo>
                  <a:lnTo>
                    <a:pt x="4758" y="69651"/>
                  </a:lnTo>
                  <a:lnTo>
                    <a:pt x="17792" y="83974"/>
                  </a:lnTo>
                  <a:lnTo>
                    <a:pt x="26180" y="89431"/>
                  </a:lnTo>
                  <a:lnTo>
                    <a:pt x="44860" y="92376"/>
                  </a:lnTo>
                  <a:lnTo>
                    <a:pt x="64861" y="92124"/>
                  </a:lnTo>
                  <a:lnTo>
                    <a:pt x="116769" y="104621"/>
                  </a:lnTo>
                  <a:lnTo>
                    <a:pt x="124921" y="110215"/>
                  </a:lnTo>
                  <a:lnTo>
                    <a:pt x="137098" y="125789"/>
                  </a:lnTo>
                  <a:lnTo>
                    <a:pt x="144941" y="159877"/>
                  </a:lnTo>
                  <a:lnTo>
                    <a:pt x="142532" y="169279"/>
                  </a:lnTo>
                  <a:lnTo>
                    <a:pt x="137417" y="176717"/>
                  </a:lnTo>
                  <a:lnTo>
                    <a:pt x="122374" y="188101"/>
                  </a:lnTo>
                  <a:lnTo>
                    <a:pt x="103991" y="197060"/>
                  </a:lnTo>
                  <a:lnTo>
                    <a:pt x="84122" y="198702"/>
                  </a:lnTo>
                  <a:lnTo>
                    <a:pt x="24937" y="187085"/>
                  </a:lnTo>
                  <a:lnTo>
                    <a:pt x="844" y="18457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3400704" y="404507"/>
              <a:ext cx="200043" cy="149140"/>
            </a:xfrm>
            <a:custGeom>
              <a:avLst/>
              <a:gdLst/>
              <a:ahLst/>
              <a:cxnLst/>
              <a:rect l="0" t="0" r="0" b="0"/>
              <a:pathLst>
                <a:path w="200043" h="149140">
                  <a:moveTo>
                    <a:pt x="0" y="79803"/>
                  </a:moveTo>
                  <a:lnTo>
                    <a:pt x="16768" y="74214"/>
                  </a:lnTo>
                  <a:lnTo>
                    <a:pt x="72326" y="72019"/>
                  </a:lnTo>
                  <a:lnTo>
                    <a:pt x="115543" y="55779"/>
                  </a:lnTo>
                  <a:lnTo>
                    <a:pt x="121482" y="49749"/>
                  </a:lnTo>
                  <a:lnTo>
                    <a:pt x="124272" y="42220"/>
                  </a:lnTo>
                  <a:lnTo>
                    <a:pt x="124962" y="33691"/>
                  </a:lnTo>
                  <a:lnTo>
                    <a:pt x="119490" y="17975"/>
                  </a:lnTo>
                  <a:lnTo>
                    <a:pt x="114755" y="10508"/>
                  </a:lnTo>
                  <a:lnTo>
                    <a:pt x="106919" y="5531"/>
                  </a:lnTo>
                  <a:lnTo>
                    <a:pt x="85734" y="0"/>
                  </a:lnTo>
                  <a:lnTo>
                    <a:pt x="53089" y="2476"/>
                  </a:lnTo>
                  <a:lnTo>
                    <a:pt x="34904" y="10730"/>
                  </a:lnTo>
                  <a:lnTo>
                    <a:pt x="26779" y="16207"/>
                  </a:lnTo>
                  <a:lnTo>
                    <a:pt x="14631" y="34771"/>
                  </a:lnTo>
                  <a:lnTo>
                    <a:pt x="7673" y="57449"/>
                  </a:lnTo>
                  <a:lnTo>
                    <a:pt x="8480" y="79227"/>
                  </a:lnTo>
                  <a:lnTo>
                    <a:pt x="21100" y="111218"/>
                  </a:lnTo>
                  <a:lnTo>
                    <a:pt x="39657" y="137335"/>
                  </a:lnTo>
                  <a:lnTo>
                    <a:pt x="59349" y="146317"/>
                  </a:lnTo>
                  <a:lnTo>
                    <a:pt x="83699" y="149139"/>
                  </a:lnTo>
                  <a:lnTo>
                    <a:pt x="137459" y="141419"/>
                  </a:lnTo>
                  <a:lnTo>
                    <a:pt x="200042" y="12191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3914171" y="101938"/>
            <a:ext cx="5519364" cy="632716"/>
            <a:chOff x="3914171" y="101938"/>
            <a:chExt cx="5519364" cy="632716"/>
          </a:xfrm>
        </p:grpSpPr>
        <p:sp>
          <p:nvSpPr>
            <p:cNvPr id="14" name="Freeform 13"/>
            <p:cNvSpPr/>
            <p:nvPr/>
          </p:nvSpPr>
          <p:spPr>
            <a:xfrm>
              <a:off x="3914171" y="296993"/>
              <a:ext cx="218869" cy="225891"/>
            </a:xfrm>
            <a:custGeom>
              <a:avLst/>
              <a:gdLst/>
              <a:ahLst/>
              <a:cxnLst/>
              <a:rect l="0" t="0" r="0" b="0"/>
              <a:pathLst>
                <a:path w="218869" h="225891">
                  <a:moveTo>
                    <a:pt x="170886" y="8333"/>
                  </a:moveTo>
                  <a:lnTo>
                    <a:pt x="133408" y="0"/>
                  </a:lnTo>
                  <a:lnTo>
                    <a:pt x="98560" y="1574"/>
                  </a:lnTo>
                  <a:lnTo>
                    <a:pt x="44724" y="15848"/>
                  </a:lnTo>
                  <a:lnTo>
                    <a:pt x="23567" y="22592"/>
                  </a:lnTo>
                  <a:lnTo>
                    <a:pt x="8705" y="35727"/>
                  </a:lnTo>
                  <a:lnTo>
                    <a:pt x="3103" y="44143"/>
                  </a:lnTo>
                  <a:lnTo>
                    <a:pt x="0" y="62853"/>
                  </a:lnTo>
                  <a:lnTo>
                    <a:pt x="810" y="72756"/>
                  </a:lnTo>
                  <a:lnTo>
                    <a:pt x="4859" y="80527"/>
                  </a:lnTo>
                  <a:lnTo>
                    <a:pt x="18717" y="92282"/>
                  </a:lnTo>
                  <a:lnTo>
                    <a:pt x="51839" y="99887"/>
                  </a:lnTo>
                  <a:lnTo>
                    <a:pt x="103783" y="103627"/>
                  </a:lnTo>
                  <a:lnTo>
                    <a:pt x="136965" y="112477"/>
                  </a:lnTo>
                  <a:lnTo>
                    <a:pt x="199934" y="156076"/>
                  </a:lnTo>
                  <a:lnTo>
                    <a:pt x="207799" y="162980"/>
                  </a:lnTo>
                  <a:lnTo>
                    <a:pt x="216538" y="183130"/>
                  </a:lnTo>
                  <a:lnTo>
                    <a:pt x="218868" y="195054"/>
                  </a:lnTo>
                  <a:lnTo>
                    <a:pt x="216912" y="204174"/>
                  </a:lnTo>
                  <a:lnTo>
                    <a:pt x="212098" y="211423"/>
                  </a:lnTo>
                  <a:lnTo>
                    <a:pt x="205380" y="217426"/>
                  </a:lnTo>
                  <a:lnTo>
                    <a:pt x="185436" y="224096"/>
                  </a:lnTo>
                  <a:lnTo>
                    <a:pt x="160975" y="225890"/>
                  </a:lnTo>
                  <a:lnTo>
                    <a:pt x="107144" y="217510"/>
                  </a:lnTo>
                  <a:lnTo>
                    <a:pt x="65601" y="20837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4250943" y="357968"/>
              <a:ext cx="157751" cy="168479"/>
            </a:xfrm>
            <a:custGeom>
              <a:avLst/>
              <a:gdLst/>
              <a:ahLst/>
              <a:cxnLst/>
              <a:rect l="0" t="0" r="0" b="0"/>
              <a:pathLst>
                <a:path w="157751" h="168479">
                  <a:moveTo>
                    <a:pt x="86798" y="31586"/>
                  </a:moveTo>
                  <a:lnTo>
                    <a:pt x="75619" y="20407"/>
                  </a:lnTo>
                  <a:lnTo>
                    <a:pt x="68817" y="18284"/>
                  </a:lnTo>
                  <a:lnTo>
                    <a:pt x="51900" y="19045"/>
                  </a:lnTo>
                  <a:lnTo>
                    <a:pt x="22645" y="31640"/>
                  </a:lnTo>
                  <a:lnTo>
                    <a:pt x="8373" y="49937"/>
                  </a:lnTo>
                  <a:lnTo>
                    <a:pt x="2929" y="61368"/>
                  </a:lnTo>
                  <a:lnTo>
                    <a:pt x="0" y="86546"/>
                  </a:lnTo>
                  <a:lnTo>
                    <a:pt x="7651" y="135249"/>
                  </a:lnTo>
                  <a:lnTo>
                    <a:pt x="20036" y="154087"/>
                  </a:lnTo>
                  <a:lnTo>
                    <a:pt x="28252" y="162387"/>
                  </a:lnTo>
                  <a:lnTo>
                    <a:pt x="37239" y="166749"/>
                  </a:lnTo>
                  <a:lnTo>
                    <a:pt x="56582" y="168478"/>
                  </a:lnTo>
                  <a:lnTo>
                    <a:pt x="87204" y="162873"/>
                  </a:lnTo>
                  <a:lnTo>
                    <a:pt x="112915" y="148215"/>
                  </a:lnTo>
                  <a:lnTo>
                    <a:pt x="135350" y="129054"/>
                  </a:lnTo>
                  <a:lnTo>
                    <a:pt x="151226" y="102969"/>
                  </a:lnTo>
                  <a:lnTo>
                    <a:pt x="157750" y="67424"/>
                  </a:lnTo>
                  <a:lnTo>
                    <a:pt x="153037" y="47124"/>
                  </a:lnTo>
                  <a:lnTo>
                    <a:pt x="148505" y="38435"/>
                  </a:lnTo>
                  <a:lnTo>
                    <a:pt x="134110" y="25661"/>
                  </a:lnTo>
                  <a:lnTo>
                    <a:pt x="88435" y="5286"/>
                  </a:lnTo>
                  <a:lnTo>
                    <a:pt x="65741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4497999" y="379025"/>
              <a:ext cx="151251" cy="160173"/>
            </a:xfrm>
            <a:custGeom>
              <a:avLst/>
              <a:gdLst/>
              <a:ahLst/>
              <a:cxnLst/>
              <a:rect l="0" t="0" r="0" b="0"/>
              <a:pathLst>
                <a:path w="151251" h="160173">
                  <a:moveTo>
                    <a:pt x="29254" y="0"/>
                  </a:moveTo>
                  <a:lnTo>
                    <a:pt x="13613" y="17981"/>
                  </a:lnTo>
                  <a:lnTo>
                    <a:pt x="5535" y="34898"/>
                  </a:lnTo>
                  <a:lnTo>
                    <a:pt x="0" y="75331"/>
                  </a:lnTo>
                  <a:lnTo>
                    <a:pt x="3949" y="118767"/>
                  </a:lnTo>
                  <a:lnTo>
                    <a:pt x="8875" y="129481"/>
                  </a:lnTo>
                  <a:lnTo>
                    <a:pt x="23706" y="144505"/>
                  </a:lnTo>
                  <a:lnTo>
                    <a:pt x="51787" y="159540"/>
                  </a:lnTo>
                  <a:lnTo>
                    <a:pt x="61824" y="160172"/>
                  </a:lnTo>
                  <a:lnTo>
                    <a:pt x="82334" y="154636"/>
                  </a:lnTo>
                  <a:lnTo>
                    <a:pt x="113612" y="138365"/>
                  </a:lnTo>
                  <a:lnTo>
                    <a:pt x="139517" y="113137"/>
                  </a:lnTo>
                  <a:lnTo>
                    <a:pt x="148450" y="90448"/>
                  </a:lnTo>
                  <a:lnTo>
                    <a:pt x="151250" y="65936"/>
                  </a:lnTo>
                  <a:lnTo>
                    <a:pt x="146636" y="24723"/>
                  </a:lnTo>
                  <a:lnTo>
                    <a:pt x="145068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4737823" y="294831"/>
              <a:ext cx="145091" cy="439823"/>
            </a:xfrm>
            <a:custGeom>
              <a:avLst/>
              <a:gdLst/>
              <a:ahLst/>
              <a:cxnLst/>
              <a:rect l="0" t="0" r="0" b="0"/>
              <a:pathLst>
                <a:path w="145091" h="439823">
                  <a:moveTo>
                    <a:pt x="0" y="168422"/>
                  </a:moveTo>
                  <a:lnTo>
                    <a:pt x="14655" y="223563"/>
                  </a:lnTo>
                  <a:lnTo>
                    <a:pt x="19793" y="280527"/>
                  </a:lnTo>
                  <a:lnTo>
                    <a:pt x="23927" y="336839"/>
                  </a:lnTo>
                  <a:lnTo>
                    <a:pt x="30073" y="393023"/>
                  </a:lnTo>
                  <a:lnTo>
                    <a:pt x="31287" y="439822"/>
                  </a:lnTo>
                  <a:lnTo>
                    <a:pt x="31560" y="382508"/>
                  </a:lnTo>
                  <a:lnTo>
                    <a:pt x="28461" y="323232"/>
                  </a:lnTo>
                  <a:lnTo>
                    <a:pt x="22520" y="261133"/>
                  </a:lnTo>
                  <a:lnTo>
                    <a:pt x="15901" y="212400"/>
                  </a:lnTo>
                  <a:lnTo>
                    <a:pt x="12121" y="160916"/>
                  </a:lnTo>
                  <a:lnTo>
                    <a:pt x="10843" y="99523"/>
                  </a:lnTo>
                  <a:lnTo>
                    <a:pt x="13711" y="45455"/>
                  </a:lnTo>
                  <a:lnTo>
                    <a:pt x="20132" y="23693"/>
                  </a:lnTo>
                  <a:lnTo>
                    <a:pt x="30785" y="6222"/>
                  </a:lnTo>
                  <a:lnTo>
                    <a:pt x="38071" y="1797"/>
                  </a:lnTo>
                  <a:lnTo>
                    <a:pt x="55525" y="0"/>
                  </a:lnTo>
                  <a:lnTo>
                    <a:pt x="85083" y="11155"/>
                  </a:lnTo>
                  <a:lnTo>
                    <a:pt x="110478" y="29278"/>
                  </a:lnTo>
                  <a:lnTo>
                    <a:pt x="127231" y="55055"/>
                  </a:lnTo>
                  <a:lnTo>
                    <a:pt x="142203" y="96376"/>
                  </a:lnTo>
                  <a:lnTo>
                    <a:pt x="145090" y="121584"/>
                  </a:lnTo>
                  <a:lnTo>
                    <a:pt x="140134" y="142146"/>
                  </a:lnTo>
                  <a:lnTo>
                    <a:pt x="128962" y="159084"/>
                  </a:lnTo>
                  <a:lnTo>
                    <a:pt x="112299" y="174410"/>
                  </a:lnTo>
                  <a:lnTo>
                    <a:pt x="90076" y="182782"/>
                  </a:lnTo>
                  <a:lnTo>
                    <a:pt x="42115" y="18947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5165678" y="305326"/>
              <a:ext cx="154259" cy="181374"/>
            </a:xfrm>
            <a:custGeom>
              <a:avLst/>
              <a:gdLst/>
              <a:ahLst/>
              <a:cxnLst/>
              <a:rect l="0" t="0" r="0" b="0"/>
              <a:pathLst>
                <a:path w="154259" h="181374">
                  <a:moveTo>
                    <a:pt x="77513" y="0"/>
                  </a:moveTo>
                  <a:lnTo>
                    <a:pt x="60746" y="5589"/>
                  </a:lnTo>
                  <a:lnTo>
                    <a:pt x="33551" y="25833"/>
                  </a:lnTo>
                  <a:lnTo>
                    <a:pt x="14445" y="54057"/>
                  </a:lnTo>
                  <a:lnTo>
                    <a:pt x="1374" y="90236"/>
                  </a:lnTo>
                  <a:lnTo>
                    <a:pt x="0" y="113805"/>
                  </a:lnTo>
                  <a:lnTo>
                    <a:pt x="4459" y="135978"/>
                  </a:lnTo>
                  <a:lnTo>
                    <a:pt x="14239" y="157531"/>
                  </a:lnTo>
                  <a:lnTo>
                    <a:pt x="29504" y="172569"/>
                  </a:lnTo>
                  <a:lnTo>
                    <a:pt x="38488" y="178217"/>
                  </a:lnTo>
                  <a:lnTo>
                    <a:pt x="60949" y="181373"/>
                  </a:lnTo>
                  <a:lnTo>
                    <a:pt x="85359" y="177706"/>
                  </a:lnTo>
                  <a:lnTo>
                    <a:pt x="107907" y="168278"/>
                  </a:lnTo>
                  <a:lnTo>
                    <a:pt x="134742" y="144227"/>
                  </a:lnTo>
                  <a:lnTo>
                    <a:pt x="151922" y="114873"/>
                  </a:lnTo>
                  <a:lnTo>
                    <a:pt x="154258" y="94339"/>
                  </a:lnTo>
                  <a:lnTo>
                    <a:pt x="146225" y="52560"/>
                  </a:lnTo>
                  <a:lnTo>
                    <a:pt x="131148" y="26622"/>
                  </a:lnTo>
                  <a:lnTo>
                    <a:pt x="9857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5401119" y="273740"/>
              <a:ext cx="147400" cy="172043"/>
            </a:xfrm>
            <a:custGeom>
              <a:avLst/>
              <a:gdLst/>
              <a:ahLst/>
              <a:cxnLst/>
              <a:rect l="0" t="0" r="0" b="0"/>
              <a:pathLst>
                <a:path w="147400" h="172043">
                  <a:moveTo>
                    <a:pt x="0" y="84228"/>
                  </a:moveTo>
                  <a:lnTo>
                    <a:pt x="17958" y="147656"/>
                  </a:lnTo>
                  <a:lnTo>
                    <a:pt x="25858" y="172042"/>
                  </a:lnTo>
                  <a:lnTo>
                    <a:pt x="6659" y="114721"/>
                  </a:lnTo>
                  <a:lnTo>
                    <a:pt x="1973" y="78316"/>
                  </a:lnTo>
                  <a:lnTo>
                    <a:pt x="6174" y="43482"/>
                  </a:lnTo>
                  <a:lnTo>
                    <a:pt x="11135" y="34837"/>
                  </a:lnTo>
                  <a:lnTo>
                    <a:pt x="26006" y="22113"/>
                  </a:lnTo>
                  <a:lnTo>
                    <a:pt x="54109" y="8372"/>
                  </a:lnTo>
                  <a:lnTo>
                    <a:pt x="113811" y="1103"/>
                  </a:lnTo>
                  <a:lnTo>
                    <a:pt x="147399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5853233" y="289208"/>
              <a:ext cx="180231" cy="204367"/>
            </a:xfrm>
            <a:custGeom>
              <a:avLst/>
              <a:gdLst/>
              <a:ahLst/>
              <a:cxnLst/>
              <a:rect l="0" t="0" r="0" b="0"/>
              <a:pathLst>
                <a:path w="180231" h="204367">
                  <a:moveTo>
                    <a:pt x="126953" y="5589"/>
                  </a:moveTo>
                  <a:lnTo>
                    <a:pt x="110185" y="0"/>
                  </a:lnTo>
                  <a:lnTo>
                    <a:pt x="92595" y="376"/>
                  </a:lnTo>
                  <a:lnTo>
                    <a:pt x="52706" y="10149"/>
                  </a:lnTo>
                  <a:lnTo>
                    <a:pt x="27095" y="25528"/>
                  </a:lnTo>
                  <a:lnTo>
                    <a:pt x="4689" y="44902"/>
                  </a:lnTo>
                  <a:lnTo>
                    <a:pt x="990" y="52855"/>
                  </a:lnTo>
                  <a:lnTo>
                    <a:pt x="0" y="71050"/>
                  </a:lnTo>
                  <a:lnTo>
                    <a:pt x="3713" y="78476"/>
                  </a:lnTo>
                  <a:lnTo>
                    <a:pt x="17198" y="89846"/>
                  </a:lnTo>
                  <a:lnTo>
                    <a:pt x="50109" y="97235"/>
                  </a:lnTo>
                  <a:lnTo>
                    <a:pt x="101982" y="100901"/>
                  </a:lnTo>
                  <a:lnTo>
                    <a:pt x="136322" y="109739"/>
                  </a:lnTo>
                  <a:lnTo>
                    <a:pt x="158024" y="120508"/>
                  </a:lnTo>
                  <a:lnTo>
                    <a:pt x="173127" y="136213"/>
                  </a:lnTo>
                  <a:lnTo>
                    <a:pt x="178793" y="145314"/>
                  </a:lnTo>
                  <a:lnTo>
                    <a:pt x="180230" y="153722"/>
                  </a:lnTo>
                  <a:lnTo>
                    <a:pt x="178849" y="161666"/>
                  </a:lnTo>
                  <a:lnTo>
                    <a:pt x="175588" y="169302"/>
                  </a:lnTo>
                  <a:lnTo>
                    <a:pt x="154232" y="191227"/>
                  </a:lnTo>
                  <a:lnTo>
                    <a:pt x="132448" y="199229"/>
                  </a:lnTo>
                  <a:lnTo>
                    <a:pt x="80336" y="204366"/>
                  </a:lnTo>
                  <a:lnTo>
                    <a:pt x="21668" y="19510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6108994" y="343117"/>
              <a:ext cx="229162" cy="135898"/>
            </a:xfrm>
            <a:custGeom>
              <a:avLst/>
              <a:gdLst/>
              <a:ahLst/>
              <a:cxnLst/>
              <a:rect l="0" t="0" r="0" b="0"/>
              <a:pathLst>
                <a:path w="229162" h="135898">
                  <a:moveTo>
                    <a:pt x="144933" y="99079"/>
                  </a:moveTo>
                  <a:lnTo>
                    <a:pt x="130361" y="56388"/>
                  </a:lnTo>
                  <a:lnTo>
                    <a:pt x="105530" y="14737"/>
                  </a:lnTo>
                  <a:lnTo>
                    <a:pt x="96437" y="7756"/>
                  </a:lnTo>
                  <a:lnTo>
                    <a:pt x="73856" y="0"/>
                  </a:lnTo>
                  <a:lnTo>
                    <a:pt x="40425" y="1222"/>
                  </a:lnTo>
                  <a:lnTo>
                    <a:pt x="31978" y="5765"/>
                  </a:lnTo>
                  <a:lnTo>
                    <a:pt x="19471" y="20172"/>
                  </a:lnTo>
                  <a:lnTo>
                    <a:pt x="5854" y="53603"/>
                  </a:lnTo>
                  <a:lnTo>
                    <a:pt x="0" y="93144"/>
                  </a:lnTo>
                  <a:lnTo>
                    <a:pt x="4869" y="114379"/>
                  </a:lnTo>
                  <a:lnTo>
                    <a:pt x="9443" y="123317"/>
                  </a:lnTo>
                  <a:lnTo>
                    <a:pt x="17172" y="129276"/>
                  </a:lnTo>
                  <a:lnTo>
                    <a:pt x="38238" y="135897"/>
                  </a:lnTo>
                  <a:lnTo>
                    <a:pt x="48067" y="135323"/>
                  </a:lnTo>
                  <a:lnTo>
                    <a:pt x="65227" y="128446"/>
                  </a:lnTo>
                  <a:lnTo>
                    <a:pt x="88041" y="105831"/>
                  </a:lnTo>
                  <a:lnTo>
                    <a:pt x="109619" y="76903"/>
                  </a:lnTo>
                  <a:lnTo>
                    <a:pt x="115541" y="73767"/>
                  </a:lnTo>
                  <a:lnTo>
                    <a:pt x="120659" y="75185"/>
                  </a:lnTo>
                  <a:lnTo>
                    <a:pt x="129465" y="86120"/>
                  </a:lnTo>
                  <a:lnTo>
                    <a:pt x="137279" y="102678"/>
                  </a:lnTo>
                  <a:lnTo>
                    <a:pt x="150890" y="115497"/>
                  </a:lnTo>
                  <a:lnTo>
                    <a:pt x="169808" y="123924"/>
                  </a:lnTo>
                  <a:lnTo>
                    <a:pt x="203256" y="127498"/>
                  </a:lnTo>
                  <a:lnTo>
                    <a:pt x="229161" y="12013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6329822" y="105284"/>
              <a:ext cx="39920" cy="379027"/>
            </a:xfrm>
            <a:custGeom>
              <a:avLst/>
              <a:gdLst/>
              <a:ahLst/>
              <a:cxnLst/>
              <a:rect l="0" t="0" r="0" b="0"/>
              <a:pathLst>
                <a:path w="39920" h="379027">
                  <a:moveTo>
                    <a:pt x="8333" y="0"/>
                  </a:moveTo>
                  <a:lnTo>
                    <a:pt x="0" y="37478"/>
                  </a:lnTo>
                  <a:lnTo>
                    <a:pt x="3828" y="94491"/>
                  </a:lnTo>
                  <a:lnTo>
                    <a:pt x="6998" y="150440"/>
                  </a:lnTo>
                  <a:lnTo>
                    <a:pt x="15305" y="209351"/>
                  </a:lnTo>
                  <a:lnTo>
                    <a:pt x="21279" y="271768"/>
                  </a:lnTo>
                  <a:lnTo>
                    <a:pt x="27788" y="329503"/>
                  </a:lnTo>
                  <a:lnTo>
                    <a:pt x="39919" y="3790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6446372" y="338097"/>
              <a:ext cx="186582" cy="146265"/>
            </a:xfrm>
            <a:custGeom>
              <a:avLst/>
              <a:gdLst/>
              <a:ahLst/>
              <a:cxnLst/>
              <a:rect l="0" t="0" r="0" b="0"/>
              <a:pathLst>
                <a:path w="186582" h="146265">
                  <a:moveTo>
                    <a:pt x="102353" y="61985"/>
                  </a:moveTo>
                  <a:lnTo>
                    <a:pt x="87781" y="19294"/>
                  </a:lnTo>
                  <a:lnTo>
                    <a:pt x="82110" y="8958"/>
                  </a:lnTo>
                  <a:lnTo>
                    <a:pt x="73650" y="3237"/>
                  </a:lnTo>
                  <a:lnTo>
                    <a:pt x="51772" y="0"/>
                  </a:lnTo>
                  <a:lnTo>
                    <a:pt x="41726" y="3114"/>
                  </a:lnTo>
                  <a:lnTo>
                    <a:pt x="24325" y="15933"/>
                  </a:lnTo>
                  <a:lnTo>
                    <a:pt x="6964" y="42881"/>
                  </a:lnTo>
                  <a:lnTo>
                    <a:pt x="0" y="78682"/>
                  </a:lnTo>
                  <a:lnTo>
                    <a:pt x="3526" y="113336"/>
                  </a:lnTo>
                  <a:lnTo>
                    <a:pt x="12027" y="131991"/>
                  </a:lnTo>
                  <a:lnTo>
                    <a:pt x="17569" y="140241"/>
                  </a:lnTo>
                  <a:lnTo>
                    <a:pt x="24773" y="144572"/>
                  </a:lnTo>
                  <a:lnTo>
                    <a:pt x="42137" y="146264"/>
                  </a:lnTo>
                  <a:lnTo>
                    <a:pt x="58433" y="139997"/>
                  </a:lnTo>
                  <a:lnTo>
                    <a:pt x="66054" y="135050"/>
                  </a:lnTo>
                  <a:lnTo>
                    <a:pt x="77642" y="120195"/>
                  </a:lnTo>
                  <a:lnTo>
                    <a:pt x="90742" y="85862"/>
                  </a:lnTo>
                  <a:lnTo>
                    <a:pt x="97192" y="65578"/>
                  </a:lnTo>
                  <a:lnTo>
                    <a:pt x="98912" y="66720"/>
                  </a:lnTo>
                  <a:lnTo>
                    <a:pt x="103163" y="79298"/>
                  </a:lnTo>
                  <a:lnTo>
                    <a:pt x="131460" y="120461"/>
                  </a:lnTo>
                  <a:lnTo>
                    <a:pt x="157381" y="136763"/>
                  </a:lnTo>
                  <a:lnTo>
                    <a:pt x="186581" y="1462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6661387" y="101938"/>
              <a:ext cx="140023" cy="424487"/>
            </a:xfrm>
            <a:custGeom>
              <a:avLst/>
              <a:gdLst/>
              <a:ahLst/>
              <a:cxnLst/>
              <a:rect l="0" t="0" r="0" b="0"/>
              <a:pathLst>
                <a:path w="140023" h="424487">
                  <a:moveTo>
                    <a:pt x="87380" y="308673"/>
                  </a:moveTo>
                  <a:lnTo>
                    <a:pt x="92969" y="291905"/>
                  </a:lnTo>
                  <a:lnTo>
                    <a:pt x="92593" y="274315"/>
                  </a:lnTo>
                  <a:lnTo>
                    <a:pt x="90855" y="264710"/>
                  </a:lnTo>
                  <a:lnTo>
                    <a:pt x="86187" y="257138"/>
                  </a:lnTo>
                  <a:lnTo>
                    <a:pt x="71642" y="245604"/>
                  </a:lnTo>
                  <a:lnTo>
                    <a:pt x="53479" y="242818"/>
                  </a:lnTo>
                  <a:lnTo>
                    <a:pt x="43722" y="243712"/>
                  </a:lnTo>
                  <a:lnTo>
                    <a:pt x="26641" y="254065"/>
                  </a:lnTo>
                  <a:lnTo>
                    <a:pt x="12421" y="271535"/>
                  </a:lnTo>
                  <a:lnTo>
                    <a:pt x="2203" y="294897"/>
                  </a:lnTo>
                  <a:lnTo>
                    <a:pt x="0" y="320878"/>
                  </a:lnTo>
                  <a:lnTo>
                    <a:pt x="8119" y="370095"/>
                  </a:lnTo>
                  <a:lnTo>
                    <a:pt x="23211" y="397322"/>
                  </a:lnTo>
                  <a:lnTo>
                    <a:pt x="31732" y="402867"/>
                  </a:lnTo>
                  <a:lnTo>
                    <a:pt x="53679" y="409029"/>
                  </a:lnTo>
                  <a:lnTo>
                    <a:pt x="62573" y="407162"/>
                  </a:lnTo>
                  <a:lnTo>
                    <a:pt x="69671" y="402409"/>
                  </a:lnTo>
                  <a:lnTo>
                    <a:pt x="95060" y="369563"/>
                  </a:lnTo>
                  <a:lnTo>
                    <a:pt x="114200" y="319704"/>
                  </a:lnTo>
                  <a:lnTo>
                    <a:pt x="124442" y="270477"/>
                  </a:lnTo>
                  <a:lnTo>
                    <a:pt x="127997" y="211958"/>
                  </a:lnTo>
                  <a:lnTo>
                    <a:pt x="127880" y="150165"/>
                  </a:lnTo>
                  <a:lnTo>
                    <a:pt x="120957" y="88572"/>
                  </a:lnTo>
                  <a:lnTo>
                    <a:pt x="111497" y="35098"/>
                  </a:lnTo>
                  <a:lnTo>
                    <a:pt x="104727" y="8099"/>
                  </a:lnTo>
                  <a:lnTo>
                    <a:pt x="100115" y="1836"/>
                  </a:lnTo>
                  <a:lnTo>
                    <a:pt x="94699" y="0"/>
                  </a:lnTo>
                  <a:lnTo>
                    <a:pt x="88750" y="1115"/>
                  </a:lnTo>
                  <a:lnTo>
                    <a:pt x="84784" y="6538"/>
                  </a:lnTo>
                  <a:lnTo>
                    <a:pt x="72307" y="67357"/>
                  </a:lnTo>
                  <a:lnTo>
                    <a:pt x="68096" y="122528"/>
                  </a:lnTo>
                  <a:lnTo>
                    <a:pt x="66848" y="172151"/>
                  </a:lnTo>
                  <a:lnTo>
                    <a:pt x="74832" y="223604"/>
                  </a:lnTo>
                  <a:lnTo>
                    <a:pt x="91086" y="285888"/>
                  </a:lnTo>
                  <a:lnTo>
                    <a:pt x="108463" y="340031"/>
                  </a:lnTo>
                  <a:lnTo>
                    <a:pt x="132053" y="397767"/>
                  </a:lnTo>
                  <a:lnTo>
                    <a:pt x="140022" y="42448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7024255" y="326383"/>
              <a:ext cx="241316" cy="180560"/>
            </a:xfrm>
            <a:custGeom>
              <a:avLst/>
              <a:gdLst/>
              <a:ahLst/>
              <a:cxnLst/>
              <a:rect l="0" t="0" r="0" b="0"/>
              <a:pathLst>
                <a:path w="241316" h="180560">
                  <a:moveTo>
                    <a:pt x="19310" y="0"/>
                  </a:moveTo>
                  <a:lnTo>
                    <a:pt x="8131" y="11178"/>
                  </a:lnTo>
                  <a:lnTo>
                    <a:pt x="2643" y="29145"/>
                  </a:lnTo>
                  <a:lnTo>
                    <a:pt x="0" y="92312"/>
                  </a:lnTo>
                  <a:lnTo>
                    <a:pt x="7999" y="131337"/>
                  </a:lnTo>
                  <a:lnTo>
                    <a:pt x="18572" y="150399"/>
                  </a:lnTo>
                  <a:lnTo>
                    <a:pt x="34190" y="163550"/>
                  </a:lnTo>
                  <a:lnTo>
                    <a:pt x="43268" y="168695"/>
                  </a:lnTo>
                  <a:lnTo>
                    <a:pt x="50489" y="168615"/>
                  </a:lnTo>
                  <a:lnTo>
                    <a:pt x="56474" y="165053"/>
                  </a:lnTo>
                  <a:lnTo>
                    <a:pt x="80073" y="134118"/>
                  </a:lnTo>
                  <a:lnTo>
                    <a:pt x="87260" y="111471"/>
                  </a:lnTo>
                  <a:lnTo>
                    <a:pt x="90454" y="95166"/>
                  </a:lnTo>
                  <a:lnTo>
                    <a:pt x="91306" y="97369"/>
                  </a:lnTo>
                  <a:lnTo>
                    <a:pt x="94592" y="112295"/>
                  </a:lnTo>
                  <a:lnTo>
                    <a:pt x="110766" y="144667"/>
                  </a:lnTo>
                  <a:lnTo>
                    <a:pt x="137265" y="168946"/>
                  </a:lnTo>
                  <a:lnTo>
                    <a:pt x="157132" y="179592"/>
                  </a:lnTo>
                  <a:lnTo>
                    <a:pt x="167343" y="180559"/>
                  </a:lnTo>
                  <a:lnTo>
                    <a:pt x="188048" y="175395"/>
                  </a:lnTo>
                  <a:lnTo>
                    <a:pt x="205829" y="162181"/>
                  </a:lnTo>
                  <a:lnTo>
                    <a:pt x="228992" y="131892"/>
                  </a:lnTo>
                  <a:lnTo>
                    <a:pt x="236308" y="119513"/>
                  </a:lnTo>
                  <a:lnTo>
                    <a:pt x="241315" y="90162"/>
                  </a:lnTo>
                  <a:lnTo>
                    <a:pt x="234998" y="34837"/>
                  </a:lnTo>
                  <a:lnTo>
                    <a:pt x="229879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7359419" y="389554"/>
              <a:ext cx="10530" cy="126343"/>
            </a:xfrm>
            <a:custGeom>
              <a:avLst/>
              <a:gdLst/>
              <a:ahLst/>
              <a:cxnLst/>
              <a:rect l="0" t="0" r="0" b="0"/>
              <a:pathLst>
                <a:path w="10530" h="126343">
                  <a:moveTo>
                    <a:pt x="0" y="0"/>
                  </a:moveTo>
                  <a:lnTo>
                    <a:pt x="0" y="48931"/>
                  </a:lnTo>
                  <a:lnTo>
                    <a:pt x="7236" y="110429"/>
                  </a:lnTo>
                  <a:lnTo>
                    <a:pt x="10529" y="1263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7391005" y="24215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7509014" y="252683"/>
              <a:ext cx="39920" cy="263214"/>
            </a:xfrm>
            <a:custGeom>
              <a:avLst/>
              <a:gdLst/>
              <a:ahLst/>
              <a:cxnLst/>
              <a:rect l="0" t="0" r="0" b="0"/>
              <a:pathLst>
                <a:path w="39920" h="263214">
                  <a:moveTo>
                    <a:pt x="8333" y="0"/>
                  </a:moveTo>
                  <a:lnTo>
                    <a:pt x="0" y="52051"/>
                  </a:lnTo>
                  <a:lnTo>
                    <a:pt x="1574" y="101990"/>
                  </a:lnTo>
                  <a:lnTo>
                    <a:pt x="6998" y="160787"/>
                  </a:lnTo>
                  <a:lnTo>
                    <a:pt x="19610" y="220089"/>
                  </a:lnTo>
                  <a:lnTo>
                    <a:pt x="29611" y="246146"/>
                  </a:lnTo>
                  <a:lnTo>
                    <a:pt x="39919" y="2632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7433119" y="379025"/>
              <a:ext cx="147400" cy="1"/>
            </a:xfrm>
            <a:custGeom>
              <a:avLst/>
              <a:gdLst/>
              <a:ahLst/>
              <a:cxnLst/>
              <a:rect l="0" t="0" r="0" b="0"/>
              <a:pathLst>
                <a:path w="147400" h="1">
                  <a:moveTo>
                    <a:pt x="147399" y="0"/>
                  </a:moveTo>
                  <a:lnTo>
                    <a:pt x="88782" y="0"/>
                  </a:lnTo>
                  <a:lnTo>
                    <a:pt x="26972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7580518" y="189512"/>
              <a:ext cx="157929" cy="294799"/>
            </a:xfrm>
            <a:custGeom>
              <a:avLst/>
              <a:gdLst/>
              <a:ahLst/>
              <a:cxnLst/>
              <a:rect l="0" t="0" r="0" b="0"/>
              <a:pathLst>
                <a:path w="157929" h="294799">
                  <a:moveTo>
                    <a:pt x="0" y="0"/>
                  </a:moveTo>
                  <a:lnTo>
                    <a:pt x="5589" y="62093"/>
                  </a:lnTo>
                  <a:lnTo>
                    <a:pt x="19128" y="120714"/>
                  </a:lnTo>
                  <a:lnTo>
                    <a:pt x="39999" y="178566"/>
                  </a:lnTo>
                  <a:lnTo>
                    <a:pt x="50145" y="235054"/>
                  </a:lnTo>
                  <a:lnTo>
                    <a:pt x="57045" y="284254"/>
                  </a:lnTo>
                  <a:lnTo>
                    <a:pt x="54407" y="286599"/>
                  </a:lnTo>
                  <a:lnTo>
                    <a:pt x="50310" y="285822"/>
                  </a:lnTo>
                  <a:lnTo>
                    <a:pt x="47577" y="280626"/>
                  </a:lnTo>
                  <a:lnTo>
                    <a:pt x="44542" y="262373"/>
                  </a:lnTo>
                  <a:lnTo>
                    <a:pt x="48423" y="231379"/>
                  </a:lnTo>
                  <a:lnTo>
                    <a:pt x="62571" y="205557"/>
                  </a:lnTo>
                  <a:lnTo>
                    <a:pt x="70959" y="200209"/>
                  </a:lnTo>
                  <a:lnTo>
                    <a:pt x="92759" y="194267"/>
                  </a:lnTo>
                  <a:lnTo>
                    <a:pt x="102783" y="195022"/>
                  </a:lnTo>
                  <a:lnTo>
                    <a:pt x="120160" y="202100"/>
                  </a:lnTo>
                  <a:lnTo>
                    <a:pt x="143098" y="224828"/>
                  </a:lnTo>
                  <a:lnTo>
                    <a:pt x="151337" y="246933"/>
                  </a:lnTo>
                  <a:lnTo>
                    <a:pt x="157928" y="2947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7920298" y="326383"/>
              <a:ext cx="137890" cy="171499"/>
            </a:xfrm>
            <a:custGeom>
              <a:avLst/>
              <a:gdLst/>
              <a:ahLst/>
              <a:cxnLst/>
              <a:rect l="0" t="0" r="0" b="0"/>
              <a:pathLst>
                <a:path w="137890" h="171499">
                  <a:moveTo>
                    <a:pt x="102417" y="0"/>
                  </a:moveTo>
                  <a:lnTo>
                    <a:pt x="80060" y="0"/>
                  </a:lnTo>
                  <a:lnTo>
                    <a:pt x="49389" y="11178"/>
                  </a:lnTo>
                  <a:lnTo>
                    <a:pt x="23664" y="29308"/>
                  </a:lnTo>
                  <a:lnTo>
                    <a:pt x="6813" y="55087"/>
                  </a:lnTo>
                  <a:lnTo>
                    <a:pt x="0" y="90541"/>
                  </a:lnTo>
                  <a:lnTo>
                    <a:pt x="3571" y="125093"/>
                  </a:lnTo>
                  <a:lnTo>
                    <a:pt x="12082" y="143724"/>
                  </a:lnTo>
                  <a:lnTo>
                    <a:pt x="17626" y="151968"/>
                  </a:lnTo>
                  <a:lnTo>
                    <a:pt x="33147" y="164248"/>
                  </a:lnTo>
                  <a:lnTo>
                    <a:pt x="42198" y="169160"/>
                  </a:lnTo>
                  <a:lnTo>
                    <a:pt x="64735" y="171498"/>
                  </a:lnTo>
                  <a:lnTo>
                    <a:pt x="88010" y="167468"/>
                  </a:lnTo>
                  <a:lnTo>
                    <a:pt x="106153" y="157878"/>
                  </a:lnTo>
                  <a:lnTo>
                    <a:pt x="118895" y="142698"/>
                  </a:lnTo>
                  <a:lnTo>
                    <a:pt x="136607" y="104356"/>
                  </a:lnTo>
                  <a:lnTo>
                    <a:pt x="137889" y="83815"/>
                  </a:lnTo>
                  <a:lnTo>
                    <a:pt x="129181" y="42032"/>
                  </a:lnTo>
                  <a:lnTo>
                    <a:pt x="119772" y="27260"/>
                  </a:lnTo>
                  <a:lnTo>
                    <a:pt x="102417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8109138" y="357968"/>
              <a:ext cx="131314" cy="139927"/>
            </a:xfrm>
            <a:custGeom>
              <a:avLst/>
              <a:gdLst/>
              <a:ahLst/>
              <a:cxnLst/>
              <a:rect l="0" t="0" r="0" b="0"/>
              <a:pathLst>
                <a:path w="131314" h="139927">
                  <a:moveTo>
                    <a:pt x="8333" y="10529"/>
                  </a:moveTo>
                  <a:lnTo>
                    <a:pt x="0" y="48007"/>
                  </a:lnTo>
                  <a:lnTo>
                    <a:pt x="1575" y="82855"/>
                  </a:lnTo>
                  <a:lnTo>
                    <a:pt x="7669" y="103505"/>
                  </a:lnTo>
                  <a:lnTo>
                    <a:pt x="18177" y="120482"/>
                  </a:lnTo>
                  <a:lnTo>
                    <a:pt x="33765" y="132706"/>
                  </a:lnTo>
                  <a:lnTo>
                    <a:pt x="42835" y="137604"/>
                  </a:lnTo>
                  <a:lnTo>
                    <a:pt x="62272" y="139926"/>
                  </a:lnTo>
                  <a:lnTo>
                    <a:pt x="82609" y="135889"/>
                  </a:lnTo>
                  <a:lnTo>
                    <a:pt x="103345" y="126296"/>
                  </a:lnTo>
                  <a:lnTo>
                    <a:pt x="118021" y="111114"/>
                  </a:lnTo>
                  <a:lnTo>
                    <a:pt x="127273" y="91498"/>
                  </a:lnTo>
                  <a:lnTo>
                    <a:pt x="131313" y="55317"/>
                  </a:lnTo>
                  <a:lnTo>
                    <a:pt x="124147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8296456" y="294797"/>
              <a:ext cx="105286" cy="208123"/>
            </a:xfrm>
            <a:custGeom>
              <a:avLst/>
              <a:gdLst/>
              <a:ahLst/>
              <a:cxnLst/>
              <a:rect l="0" t="0" r="0" b="0"/>
              <a:pathLst>
                <a:path w="105286" h="208123">
                  <a:moveTo>
                    <a:pt x="0" y="105285"/>
                  </a:moveTo>
                  <a:lnTo>
                    <a:pt x="17958" y="159160"/>
                  </a:lnTo>
                  <a:lnTo>
                    <a:pt x="29368" y="188709"/>
                  </a:lnTo>
                  <a:lnTo>
                    <a:pt x="42366" y="208122"/>
                  </a:lnTo>
                  <a:lnTo>
                    <a:pt x="41113" y="207769"/>
                  </a:lnTo>
                  <a:lnTo>
                    <a:pt x="37937" y="205193"/>
                  </a:lnTo>
                  <a:lnTo>
                    <a:pt x="17489" y="156531"/>
                  </a:lnTo>
                  <a:lnTo>
                    <a:pt x="3111" y="93649"/>
                  </a:lnTo>
                  <a:lnTo>
                    <a:pt x="3722" y="67358"/>
                  </a:lnTo>
                  <a:lnTo>
                    <a:pt x="11793" y="43975"/>
                  </a:lnTo>
                  <a:lnTo>
                    <a:pt x="26298" y="28124"/>
                  </a:lnTo>
                  <a:lnTo>
                    <a:pt x="35079" y="22259"/>
                  </a:lnTo>
                  <a:lnTo>
                    <a:pt x="86782" y="8954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8549140" y="299801"/>
              <a:ext cx="473783" cy="195942"/>
            </a:xfrm>
            <a:custGeom>
              <a:avLst/>
              <a:gdLst/>
              <a:ahLst/>
              <a:cxnLst/>
              <a:rect l="0" t="0" r="0" b="0"/>
              <a:pathLst>
                <a:path w="473783" h="195942">
                  <a:moveTo>
                    <a:pt x="0" y="68696"/>
                  </a:moveTo>
                  <a:lnTo>
                    <a:pt x="2339" y="102318"/>
                  </a:lnTo>
                  <a:lnTo>
                    <a:pt x="23718" y="162103"/>
                  </a:lnTo>
                  <a:lnTo>
                    <a:pt x="34843" y="194638"/>
                  </a:lnTo>
                  <a:lnTo>
                    <a:pt x="37266" y="195941"/>
                  </a:lnTo>
                  <a:lnTo>
                    <a:pt x="39959" y="181791"/>
                  </a:lnTo>
                  <a:lnTo>
                    <a:pt x="33496" y="128389"/>
                  </a:lnTo>
                  <a:lnTo>
                    <a:pt x="31963" y="75028"/>
                  </a:lnTo>
                  <a:lnTo>
                    <a:pt x="35346" y="64728"/>
                  </a:lnTo>
                  <a:lnTo>
                    <a:pt x="48465" y="50165"/>
                  </a:lnTo>
                  <a:lnTo>
                    <a:pt x="56876" y="48153"/>
                  </a:lnTo>
                  <a:lnTo>
                    <a:pt x="75580" y="52157"/>
                  </a:lnTo>
                  <a:lnTo>
                    <a:pt x="92473" y="64855"/>
                  </a:lnTo>
                  <a:lnTo>
                    <a:pt x="136670" y="121925"/>
                  </a:lnTo>
                  <a:lnTo>
                    <a:pt x="143756" y="132258"/>
                  </a:lnTo>
                  <a:lnTo>
                    <a:pt x="149649" y="134467"/>
                  </a:lnTo>
                  <a:lnTo>
                    <a:pt x="154748" y="131261"/>
                  </a:lnTo>
                  <a:lnTo>
                    <a:pt x="163534" y="115220"/>
                  </a:lnTo>
                  <a:lnTo>
                    <a:pt x="182308" y="58979"/>
                  </a:lnTo>
                  <a:lnTo>
                    <a:pt x="195669" y="43710"/>
                  </a:lnTo>
                  <a:lnTo>
                    <a:pt x="204145" y="38001"/>
                  </a:lnTo>
                  <a:lnTo>
                    <a:pt x="212136" y="36534"/>
                  </a:lnTo>
                  <a:lnTo>
                    <a:pt x="219803" y="37896"/>
                  </a:lnTo>
                  <a:lnTo>
                    <a:pt x="227254" y="41144"/>
                  </a:lnTo>
                  <a:lnTo>
                    <a:pt x="241772" y="57230"/>
                  </a:lnTo>
                  <a:lnTo>
                    <a:pt x="275902" y="118137"/>
                  </a:lnTo>
                  <a:lnTo>
                    <a:pt x="287570" y="136293"/>
                  </a:lnTo>
                  <a:lnTo>
                    <a:pt x="296654" y="159960"/>
                  </a:lnTo>
                  <a:lnTo>
                    <a:pt x="300715" y="163464"/>
                  </a:lnTo>
                  <a:lnTo>
                    <a:pt x="304592" y="161121"/>
                  </a:lnTo>
                  <a:lnTo>
                    <a:pt x="324808" y="134916"/>
                  </a:lnTo>
                  <a:lnTo>
                    <a:pt x="350093" y="114183"/>
                  </a:lnTo>
                  <a:lnTo>
                    <a:pt x="372796" y="106460"/>
                  </a:lnTo>
                  <a:lnTo>
                    <a:pt x="396144" y="100688"/>
                  </a:lnTo>
                  <a:lnTo>
                    <a:pt x="430197" y="77918"/>
                  </a:lnTo>
                  <a:lnTo>
                    <a:pt x="437706" y="71335"/>
                  </a:lnTo>
                  <a:lnTo>
                    <a:pt x="446050" y="51541"/>
                  </a:lnTo>
                  <a:lnTo>
                    <a:pt x="448275" y="39712"/>
                  </a:lnTo>
                  <a:lnTo>
                    <a:pt x="447418" y="29486"/>
                  </a:lnTo>
                  <a:lnTo>
                    <a:pt x="440228" y="11885"/>
                  </a:lnTo>
                  <a:lnTo>
                    <a:pt x="432695" y="6255"/>
                  </a:lnTo>
                  <a:lnTo>
                    <a:pt x="411847" y="0"/>
                  </a:lnTo>
                  <a:lnTo>
                    <a:pt x="402077" y="672"/>
                  </a:lnTo>
                  <a:lnTo>
                    <a:pt x="384981" y="7658"/>
                  </a:lnTo>
                  <a:lnTo>
                    <a:pt x="362203" y="30333"/>
                  </a:lnTo>
                  <a:lnTo>
                    <a:pt x="346225" y="59279"/>
                  </a:lnTo>
                  <a:lnTo>
                    <a:pt x="339671" y="95671"/>
                  </a:lnTo>
                  <a:lnTo>
                    <a:pt x="343318" y="130501"/>
                  </a:lnTo>
                  <a:lnTo>
                    <a:pt x="357397" y="163048"/>
                  </a:lnTo>
                  <a:lnTo>
                    <a:pt x="372923" y="178090"/>
                  </a:lnTo>
                  <a:lnTo>
                    <a:pt x="392691" y="187506"/>
                  </a:lnTo>
                  <a:lnTo>
                    <a:pt x="417075" y="191690"/>
                  </a:lnTo>
                  <a:lnTo>
                    <a:pt x="437271" y="187311"/>
                  </a:lnTo>
                  <a:lnTo>
                    <a:pt x="473782" y="17398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9072379" y="325889"/>
              <a:ext cx="245342" cy="172927"/>
            </a:xfrm>
            <a:custGeom>
              <a:avLst/>
              <a:gdLst/>
              <a:ahLst/>
              <a:cxnLst/>
              <a:rect l="0" t="0" r="0" b="0"/>
              <a:pathLst>
                <a:path w="245342" h="172927">
                  <a:moveTo>
                    <a:pt x="87413" y="126836"/>
                  </a:moveTo>
                  <a:lnTo>
                    <a:pt x="98592" y="115658"/>
                  </a:lnTo>
                  <a:lnTo>
                    <a:pt x="100715" y="108855"/>
                  </a:lnTo>
                  <a:lnTo>
                    <a:pt x="98539" y="57094"/>
                  </a:lnTo>
                  <a:lnTo>
                    <a:pt x="91968" y="36958"/>
                  </a:lnTo>
                  <a:lnTo>
                    <a:pt x="68687" y="4967"/>
                  </a:lnTo>
                  <a:lnTo>
                    <a:pt x="60891" y="1136"/>
                  </a:lnTo>
                  <a:lnTo>
                    <a:pt x="42870" y="0"/>
                  </a:lnTo>
                  <a:lnTo>
                    <a:pt x="34321" y="3674"/>
                  </a:lnTo>
                  <a:lnTo>
                    <a:pt x="18583" y="17115"/>
                  </a:lnTo>
                  <a:lnTo>
                    <a:pt x="2158" y="44413"/>
                  </a:lnTo>
                  <a:lnTo>
                    <a:pt x="0" y="67587"/>
                  </a:lnTo>
                  <a:lnTo>
                    <a:pt x="8145" y="120592"/>
                  </a:lnTo>
                  <a:lnTo>
                    <a:pt x="23242" y="150982"/>
                  </a:lnTo>
                  <a:lnTo>
                    <a:pt x="31765" y="156971"/>
                  </a:lnTo>
                  <a:lnTo>
                    <a:pt x="53712" y="163626"/>
                  </a:lnTo>
                  <a:lnTo>
                    <a:pt x="62606" y="161891"/>
                  </a:lnTo>
                  <a:lnTo>
                    <a:pt x="69706" y="157225"/>
                  </a:lnTo>
                  <a:lnTo>
                    <a:pt x="100723" y="114763"/>
                  </a:lnTo>
                  <a:lnTo>
                    <a:pt x="110096" y="94564"/>
                  </a:lnTo>
                  <a:lnTo>
                    <a:pt x="114233" y="91283"/>
                  </a:lnTo>
                  <a:lnTo>
                    <a:pt x="118162" y="92606"/>
                  </a:lnTo>
                  <a:lnTo>
                    <a:pt x="125646" y="103434"/>
                  </a:lnTo>
                  <a:lnTo>
                    <a:pt x="143102" y="135861"/>
                  </a:lnTo>
                  <a:lnTo>
                    <a:pt x="156618" y="149565"/>
                  </a:lnTo>
                  <a:lnTo>
                    <a:pt x="204021" y="171755"/>
                  </a:lnTo>
                  <a:lnTo>
                    <a:pt x="221518" y="172926"/>
                  </a:lnTo>
                  <a:lnTo>
                    <a:pt x="245341" y="16895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9297096" y="162216"/>
              <a:ext cx="41682" cy="343152"/>
            </a:xfrm>
            <a:custGeom>
              <a:avLst/>
              <a:gdLst/>
              <a:ahLst/>
              <a:cxnLst/>
              <a:rect l="0" t="0" r="0" b="0"/>
              <a:pathLst>
                <a:path w="41682" h="343152">
                  <a:moveTo>
                    <a:pt x="10096" y="16768"/>
                  </a:moveTo>
                  <a:lnTo>
                    <a:pt x="4506" y="0"/>
                  </a:lnTo>
                  <a:lnTo>
                    <a:pt x="2860" y="910"/>
                  </a:lnTo>
                  <a:lnTo>
                    <a:pt x="0" y="54165"/>
                  </a:lnTo>
                  <a:lnTo>
                    <a:pt x="6888" y="116875"/>
                  </a:lnTo>
                  <a:lnTo>
                    <a:pt x="10315" y="168222"/>
                  </a:lnTo>
                  <a:lnTo>
                    <a:pt x="18219" y="219311"/>
                  </a:lnTo>
                  <a:lnTo>
                    <a:pt x="31371" y="275968"/>
                  </a:lnTo>
                  <a:lnTo>
                    <a:pt x="38626" y="310377"/>
                  </a:lnTo>
                  <a:lnTo>
                    <a:pt x="41681" y="34315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9433534" y="463253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5" name="Group 84"/>
          <p:cNvGrpSpPr/>
          <p:nvPr/>
        </p:nvGrpSpPr>
        <p:grpSpPr>
          <a:xfrm>
            <a:off x="2158342" y="1081172"/>
            <a:ext cx="6264457" cy="2782787"/>
            <a:chOff x="2158342" y="1081172"/>
            <a:chExt cx="6264457" cy="2782787"/>
          </a:xfrm>
        </p:grpSpPr>
        <p:sp>
          <p:nvSpPr>
            <p:cNvPr id="39" name="Freeform 38"/>
            <p:cNvSpPr/>
            <p:nvPr/>
          </p:nvSpPr>
          <p:spPr>
            <a:xfrm>
              <a:off x="2158342" y="2105699"/>
              <a:ext cx="4390384" cy="105286"/>
            </a:xfrm>
            <a:custGeom>
              <a:avLst/>
              <a:gdLst/>
              <a:ahLst/>
              <a:cxnLst/>
              <a:rect l="0" t="0" r="0" b="0"/>
              <a:pathLst>
                <a:path w="4390384" h="105286">
                  <a:moveTo>
                    <a:pt x="0" y="0"/>
                  </a:moveTo>
                  <a:lnTo>
                    <a:pt x="58616" y="0"/>
                  </a:lnTo>
                  <a:lnTo>
                    <a:pt x="113960" y="0"/>
                  </a:lnTo>
                  <a:lnTo>
                    <a:pt x="162967" y="0"/>
                  </a:lnTo>
                  <a:lnTo>
                    <a:pt x="215702" y="0"/>
                  </a:lnTo>
                  <a:lnTo>
                    <a:pt x="275261" y="0"/>
                  </a:lnTo>
                  <a:lnTo>
                    <a:pt x="337362" y="0"/>
                  </a:lnTo>
                  <a:lnTo>
                    <a:pt x="397876" y="0"/>
                  </a:lnTo>
                  <a:lnTo>
                    <a:pt x="449992" y="0"/>
                  </a:lnTo>
                  <a:lnTo>
                    <a:pt x="492844" y="0"/>
                  </a:lnTo>
                  <a:lnTo>
                    <a:pt x="539186" y="0"/>
                  </a:lnTo>
                  <a:lnTo>
                    <a:pt x="601955" y="0"/>
                  </a:lnTo>
                  <a:lnTo>
                    <a:pt x="665087" y="0"/>
                  </a:lnTo>
                  <a:lnTo>
                    <a:pt x="721447" y="1170"/>
                  </a:lnTo>
                  <a:lnTo>
                    <a:pt x="784037" y="9065"/>
                  </a:lnTo>
                  <a:lnTo>
                    <a:pt x="839050" y="10239"/>
                  </a:lnTo>
                  <a:lnTo>
                    <a:pt x="894977" y="10471"/>
                  </a:lnTo>
                  <a:lnTo>
                    <a:pt x="951085" y="10517"/>
                  </a:lnTo>
                  <a:lnTo>
                    <a:pt x="1009959" y="10525"/>
                  </a:lnTo>
                  <a:lnTo>
                    <a:pt x="1062498" y="10527"/>
                  </a:lnTo>
                  <a:lnTo>
                    <a:pt x="1122172" y="17764"/>
                  </a:lnTo>
                  <a:lnTo>
                    <a:pt x="1179020" y="20407"/>
                  </a:lnTo>
                  <a:lnTo>
                    <a:pt x="1235309" y="20929"/>
                  </a:lnTo>
                  <a:lnTo>
                    <a:pt x="1291488" y="21032"/>
                  </a:lnTo>
                  <a:lnTo>
                    <a:pt x="1347646" y="21052"/>
                  </a:lnTo>
                  <a:lnTo>
                    <a:pt x="1403799" y="21056"/>
                  </a:lnTo>
                  <a:lnTo>
                    <a:pt x="1459951" y="21057"/>
                  </a:lnTo>
                  <a:lnTo>
                    <a:pt x="1505575" y="21057"/>
                  </a:lnTo>
                  <a:lnTo>
                    <a:pt x="1565886" y="21057"/>
                  </a:lnTo>
                  <a:lnTo>
                    <a:pt x="1614952" y="21057"/>
                  </a:lnTo>
                  <a:lnTo>
                    <a:pt x="1673453" y="21057"/>
                  </a:lnTo>
                  <a:lnTo>
                    <a:pt x="1730069" y="21057"/>
                  </a:lnTo>
                  <a:lnTo>
                    <a:pt x="1786312" y="21057"/>
                  </a:lnTo>
                  <a:lnTo>
                    <a:pt x="1842482" y="21057"/>
                  </a:lnTo>
                  <a:lnTo>
                    <a:pt x="1898638" y="21057"/>
                  </a:lnTo>
                  <a:lnTo>
                    <a:pt x="1954791" y="21057"/>
                  </a:lnTo>
                  <a:lnTo>
                    <a:pt x="2010943" y="21057"/>
                  </a:lnTo>
                  <a:lnTo>
                    <a:pt x="2067095" y="21057"/>
                  </a:lnTo>
                  <a:lnTo>
                    <a:pt x="2124416" y="21057"/>
                  </a:lnTo>
                  <a:lnTo>
                    <a:pt x="2187732" y="21057"/>
                  </a:lnTo>
                  <a:lnTo>
                    <a:pt x="2245646" y="21057"/>
                  </a:lnTo>
                  <a:lnTo>
                    <a:pt x="2302145" y="21057"/>
                  </a:lnTo>
                  <a:lnTo>
                    <a:pt x="2358366" y="24177"/>
                  </a:lnTo>
                  <a:lnTo>
                    <a:pt x="2420121" y="30122"/>
                  </a:lnTo>
                  <a:lnTo>
                    <a:pt x="2480239" y="31296"/>
                  </a:lnTo>
                  <a:lnTo>
                    <a:pt x="2537175" y="31528"/>
                  </a:lnTo>
                  <a:lnTo>
                    <a:pt x="2593481" y="31574"/>
                  </a:lnTo>
                  <a:lnTo>
                    <a:pt x="2649664" y="31583"/>
                  </a:lnTo>
                  <a:lnTo>
                    <a:pt x="2708941" y="34705"/>
                  </a:lnTo>
                  <a:lnTo>
                    <a:pt x="2756270" y="36799"/>
                  </a:lnTo>
                  <a:lnTo>
                    <a:pt x="2814185" y="32615"/>
                  </a:lnTo>
                  <a:lnTo>
                    <a:pt x="2870684" y="31789"/>
                  </a:lnTo>
                  <a:lnTo>
                    <a:pt x="2926905" y="31626"/>
                  </a:lnTo>
                  <a:lnTo>
                    <a:pt x="2983071" y="31593"/>
                  </a:lnTo>
                  <a:lnTo>
                    <a:pt x="3046461" y="31587"/>
                  </a:lnTo>
                  <a:lnTo>
                    <a:pt x="3105256" y="31586"/>
                  </a:lnTo>
                  <a:lnTo>
                    <a:pt x="3167519" y="37175"/>
                  </a:lnTo>
                  <a:lnTo>
                    <a:pt x="3228908" y="41138"/>
                  </a:lnTo>
                  <a:lnTo>
                    <a:pt x="3277792" y="41825"/>
                  </a:lnTo>
                  <a:lnTo>
                    <a:pt x="3339944" y="42057"/>
                  </a:lnTo>
                  <a:lnTo>
                    <a:pt x="3402610" y="47692"/>
                  </a:lnTo>
                  <a:lnTo>
                    <a:pt x="3460049" y="51665"/>
                  </a:lnTo>
                  <a:lnTo>
                    <a:pt x="3519574" y="52450"/>
                  </a:lnTo>
                  <a:lnTo>
                    <a:pt x="3581722" y="52605"/>
                  </a:lnTo>
                  <a:lnTo>
                    <a:pt x="3630464" y="52631"/>
                  </a:lnTo>
                  <a:lnTo>
                    <a:pt x="3690931" y="59876"/>
                  </a:lnTo>
                  <a:lnTo>
                    <a:pt x="3751054" y="62520"/>
                  </a:lnTo>
                  <a:lnTo>
                    <a:pt x="3813320" y="68632"/>
                  </a:lnTo>
                  <a:lnTo>
                    <a:pt x="3862083" y="72198"/>
                  </a:lnTo>
                  <a:lnTo>
                    <a:pt x="3922556" y="73403"/>
                  </a:lnTo>
                  <a:lnTo>
                    <a:pt x="3982681" y="76761"/>
                  </a:lnTo>
                  <a:lnTo>
                    <a:pt x="4044947" y="82753"/>
                  </a:lnTo>
                  <a:lnTo>
                    <a:pt x="4102307" y="83937"/>
                  </a:lnTo>
                  <a:lnTo>
                    <a:pt x="4161817" y="84171"/>
                  </a:lnTo>
                  <a:lnTo>
                    <a:pt x="4223962" y="89806"/>
                  </a:lnTo>
                  <a:lnTo>
                    <a:pt x="4281298" y="93779"/>
                  </a:lnTo>
                  <a:lnTo>
                    <a:pt x="4340803" y="97683"/>
                  </a:lnTo>
                  <a:lnTo>
                    <a:pt x="4390383" y="1052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2276350" y="1431875"/>
              <a:ext cx="670970" cy="562134"/>
            </a:xfrm>
            <a:custGeom>
              <a:avLst/>
              <a:gdLst/>
              <a:ahLst/>
              <a:cxnLst/>
              <a:rect l="0" t="0" r="0" b="0"/>
              <a:pathLst>
                <a:path w="670970" h="562134">
                  <a:moveTo>
                    <a:pt x="8333" y="10529"/>
                  </a:moveTo>
                  <a:lnTo>
                    <a:pt x="0" y="62579"/>
                  </a:lnTo>
                  <a:lnTo>
                    <a:pt x="1575" y="112519"/>
                  </a:lnTo>
                  <a:lnTo>
                    <a:pt x="6331" y="163190"/>
                  </a:lnTo>
                  <a:lnTo>
                    <a:pt x="10860" y="219538"/>
                  </a:lnTo>
                  <a:lnTo>
                    <a:pt x="16491" y="276398"/>
                  </a:lnTo>
                  <a:lnTo>
                    <a:pt x="21279" y="328341"/>
                  </a:lnTo>
                  <a:lnTo>
                    <a:pt x="36728" y="390765"/>
                  </a:lnTo>
                  <a:lnTo>
                    <a:pt x="53630" y="451232"/>
                  </a:lnTo>
                  <a:lnTo>
                    <a:pt x="79152" y="502993"/>
                  </a:lnTo>
                  <a:lnTo>
                    <a:pt x="105356" y="530661"/>
                  </a:lnTo>
                  <a:lnTo>
                    <a:pt x="135347" y="548087"/>
                  </a:lnTo>
                  <a:lnTo>
                    <a:pt x="159150" y="550481"/>
                  </a:lnTo>
                  <a:lnTo>
                    <a:pt x="172049" y="549481"/>
                  </a:lnTo>
                  <a:lnTo>
                    <a:pt x="192620" y="539012"/>
                  </a:lnTo>
                  <a:lnTo>
                    <a:pt x="224890" y="503695"/>
                  </a:lnTo>
                  <a:lnTo>
                    <a:pt x="249429" y="441052"/>
                  </a:lnTo>
                  <a:lnTo>
                    <a:pt x="258728" y="380230"/>
                  </a:lnTo>
                  <a:lnTo>
                    <a:pt x="261831" y="373979"/>
                  </a:lnTo>
                  <a:lnTo>
                    <a:pt x="266239" y="374492"/>
                  </a:lnTo>
                  <a:lnTo>
                    <a:pt x="276206" y="386370"/>
                  </a:lnTo>
                  <a:lnTo>
                    <a:pt x="307820" y="444012"/>
                  </a:lnTo>
                  <a:lnTo>
                    <a:pt x="341891" y="503989"/>
                  </a:lnTo>
                  <a:lnTo>
                    <a:pt x="368428" y="530956"/>
                  </a:lnTo>
                  <a:lnTo>
                    <a:pt x="427558" y="556759"/>
                  </a:lnTo>
                  <a:lnTo>
                    <a:pt x="449679" y="562133"/>
                  </a:lnTo>
                  <a:lnTo>
                    <a:pt x="492476" y="556052"/>
                  </a:lnTo>
                  <a:lnTo>
                    <a:pt x="512457" y="548951"/>
                  </a:lnTo>
                  <a:lnTo>
                    <a:pt x="536859" y="530630"/>
                  </a:lnTo>
                  <a:lnTo>
                    <a:pt x="587494" y="472058"/>
                  </a:lnTo>
                  <a:lnTo>
                    <a:pt x="619966" y="412002"/>
                  </a:lnTo>
                  <a:lnTo>
                    <a:pt x="643270" y="351961"/>
                  </a:lnTo>
                  <a:lnTo>
                    <a:pt x="660351" y="290015"/>
                  </a:lnTo>
                  <a:lnTo>
                    <a:pt x="669401" y="232112"/>
                  </a:lnTo>
                  <a:lnTo>
                    <a:pt x="670969" y="176009"/>
                  </a:lnTo>
                  <a:lnTo>
                    <a:pt x="663093" y="117046"/>
                  </a:lnTo>
                  <a:lnTo>
                    <a:pt x="650272" y="57739"/>
                  </a:lnTo>
                  <a:lnTo>
                    <a:pt x="62951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2990093" y="1751833"/>
              <a:ext cx="205656" cy="278738"/>
            </a:xfrm>
            <a:custGeom>
              <a:avLst/>
              <a:gdLst/>
              <a:ahLst/>
              <a:cxnLst/>
              <a:rect l="0" t="0" r="0" b="0"/>
              <a:pathLst>
                <a:path w="205656" h="278738">
                  <a:moveTo>
                    <a:pt x="0" y="122239"/>
                  </a:moveTo>
                  <a:lnTo>
                    <a:pt x="58617" y="131304"/>
                  </a:lnTo>
                  <a:lnTo>
                    <a:pt x="118333" y="121122"/>
                  </a:lnTo>
                  <a:lnTo>
                    <a:pt x="176760" y="103375"/>
                  </a:lnTo>
                  <a:lnTo>
                    <a:pt x="193983" y="92018"/>
                  </a:lnTo>
                  <a:lnTo>
                    <a:pt x="199512" y="83374"/>
                  </a:lnTo>
                  <a:lnTo>
                    <a:pt x="205655" y="61292"/>
                  </a:lnTo>
                  <a:lnTo>
                    <a:pt x="204954" y="51192"/>
                  </a:lnTo>
                  <a:lnTo>
                    <a:pt x="197935" y="33731"/>
                  </a:lnTo>
                  <a:lnTo>
                    <a:pt x="175241" y="10747"/>
                  </a:lnTo>
                  <a:lnTo>
                    <a:pt x="153144" y="2497"/>
                  </a:lnTo>
                  <a:lnTo>
                    <a:pt x="128895" y="0"/>
                  </a:lnTo>
                  <a:lnTo>
                    <a:pt x="106420" y="2790"/>
                  </a:lnTo>
                  <a:lnTo>
                    <a:pt x="87852" y="11049"/>
                  </a:lnTo>
                  <a:lnTo>
                    <a:pt x="71801" y="23688"/>
                  </a:lnTo>
                  <a:lnTo>
                    <a:pt x="29387" y="73481"/>
                  </a:lnTo>
                  <a:lnTo>
                    <a:pt x="19690" y="92380"/>
                  </a:lnTo>
                  <a:lnTo>
                    <a:pt x="11735" y="154976"/>
                  </a:lnTo>
                  <a:lnTo>
                    <a:pt x="14005" y="193160"/>
                  </a:lnTo>
                  <a:lnTo>
                    <a:pt x="25207" y="226701"/>
                  </a:lnTo>
                  <a:lnTo>
                    <a:pt x="49953" y="263886"/>
                  </a:lnTo>
                  <a:lnTo>
                    <a:pt x="69774" y="272931"/>
                  </a:lnTo>
                  <a:lnTo>
                    <a:pt x="120627" y="278737"/>
                  </a:lnTo>
                  <a:lnTo>
                    <a:pt x="156234" y="274154"/>
                  </a:lnTo>
                  <a:lnTo>
                    <a:pt x="189513" y="25911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3400704" y="1116020"/>
              <a:ext cx="42115" cy="1558219"/>
            </a:xfrm>
            <a:custGeom>
              <a:avLst/>
              <a:gdLst/>
              <a:ahLst/>
              <a:cxnLst/>
              <a:rect l="0" t="0" r="0" b="0"/>
              <a:pathLst>
                <a:path w="42115" h="1558219">
                  <a:moveTo>
                    <a:pt x="0" y="0"/>
                  </a:moveTo>
                  <a:lnTo>
                    <a:pt x="0" y="57264"/>
                  </a:lnTo>
                  <a:lnTo>
                    <a:pt x="0" y="109774"/>
                  </a:lnTo>
                  <a:lnTo>
                    <a:pt x="0" y="163547"/>
                  </a:lnTo>
                  <a:lnTo>
                    <a:pt x="0" y="221594"/>
                  </a:lnTo>
                  <a:lnTo>
                    <a:pt x="1170" y="266942"/>
                  </a:lnTo>
                  <a:lnTo>
                    <a:pt x="7236" y="319950"/>
                  </a:lnTo>
                  <a:lnTo>
                    <a:pt x="9553" y="371011"/>
                  </a:lnTo>
                  <a:lnTo>
                    <a:pt x="10336" y="433898"/>
                  </a:lnTo>
                  <a:lnTo>
                    <a:pt x="10472" y="484972"/>
                  </a:lnTo>
                  <a:lnTo>
                    <a:pt x="13631" y="537149"/>
                  </a:lnTo>
                  <a:lnTo>
                    <a:pt x="18857" y="589654"/>
                  </a:lnTo>
                  <a:lnTo>
                    <a:pt x="20406" y="642256"/>
                  </a:lnTo>
                  <a:lnTo>
                    <a:pt x="23984" y="698006"/>
                  </a:lnTo>
                  <a:lnTo>
                    <a:pt x="29333" y="755858"/>
                  </a:lnTo>
                  <a:lnTo>
                    <a:pt x="30918" y="810045"/>
                  </a:lnTo>
                  <a:lnTo>
                    <a:pt x="31388" y="863145"/>
                  </a:lnTo>
                  <a:lnTo>
                    <a:pt x="31527" y="915923"/>
                  </a:lnTo>
                  <a:lnTo>
                    <a:pt x="31568" y="965486"/>
                  </a:lnTo>
                  <a:lnTo>
                    <a:pt x="31581" y="1012926"/>
                  </a:lnTo>
                  <a:lnTo>
                    <a:pt x="31585" y="1075770"/>
                  </a:lnTo>
                  <a:lnTo>
                    <a:pt x="31585" y="1134413"/>
                  </a:lnTo>
                  <a:lnTo>
                    <a:pt x="31586" y="1182822"/>
                  </a:lnTo>
                  <a:lnTo>
                    <a:pt x="31586" y="1241694"/>
                  </a:lnTo>
                  <a:lnTo>
                    <a:pt x="31586" y="1293637"/>
                  </a:lnTo>
                  <a:lnTo>
                    <a:pt x="31586" y="1336511"/>
                  </a:lnTo>
                  <a:lnTo>
                    <a:pt x="31586" y="1397771"/>
                  </a:lnTo>
                  <a:lnTo>
                    <a:pt x="31586" y="1447767"/>
                  </a:lnTo>
                  <a:lnTo>
                    <a:pt x="34705" y="1510231"/>
                  </a:lnTo>
                  <a:lnTo>
                    <a:pt x="42114" y="155821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3633926" y="1666333"/>
              <a:ext cx="198448" cy="386657"/>
            </a:xfrm>
            <a:custGeom>
              <a:avLst/>
              <a:gdLst/>
              <a:ahLst/>
              <a:cxnLst/>
              <a:rect l="0" t="0" r="0" b="0"/>
              <a:pathLst>
                <a:path w="198448" h="386657">
                  <a:moveTo>
                    <a:pt x="198447" y="91926"/>
                  </a:moveTo>
                  <a:lnTo>
                    <a:pt x="179318" y="39221"/>
                  </a:lnTo>
                  <a:lnTo>
                    <a:pt x="168108" y="23268"/>
                  </a:lnTo>
                  <a:lnTo>
                    <a:pt x="152208" y="11498"/>
                  </a:lnTo>
                  <a:lnTo>
                    <a:pt x="132272" y="3538"/>
                  </a:lnTo>
                  <a:lnTo>
                    <a:pt x="107814" y="0"/>
                  </a:lnTo>
                  <a:lnTo>
                    <a:pt x="84466" y="4666"/>
                  </a:lnTo>
                  <a:lnTo>
                    <a:pt x="54710" y="20447"/>
                  </a:lnTo>
                  <a:lnTo>
                    <a:pt x="46471" y="26726"/>
                  </a:lnTo>
                  <a:lnTo>
                    <a:pt x="34195" y="46180"/>
                  </a:lnTo>
                  <a:lnTo>
                    <a:pt x="12997" y="109212"/>
                  </a:lnTo>
                  <a:lnTo>
                    <a:pt x="557" y="170718"/>
                  </a:lnTo>
                  <a:lnTo>
                    <a:pt x="0" y="234005"/>
                  </a:lnTo>
                  <a:lnTo>
                    <a:pt x="6937" y="284282"/>
                  </a:lnTo>
                  <a:lnTo>
                    <a:pt x="22881" y="340665"/>
                  </a:lnTo>
                  <a:lnTo>
                    <a:pt x="48213" y="380355"/>
                  </a:lnTo>
                  <a:lnTo>
                    <a:pt x="57347" y="384818"/>
                  </a:lnTo>
                  <a:lnTo>
                    <a:pt x="79974" y="386656"/>
                  </a:lnTo>
                  <a:lnTo>
                    <a:pt x="113431" y="375525"/>
                  </a:lnTo>
                  <a:lnTo>
                    <a:pt x="171732" y="337224"/>
                  </a:lnTo>
                  <a:lnTo>
                    <a:pt x="198447" y="31302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3907099" y="1758234"/>
              <a:ext cx="262187" cy="295434"/>
            </a:xfrm>
            <a:custGeom>
              <a:avLst/>
              <a:gdLst/>
              <a:ahLst/>
              <a:cxnLst/>
              <a:rect l="0" t="0" r="0" b="0"/>
              <a:pathLst>
                <a:path w="262187" h="295434">
                  <a:moveTo>
                    <a:pt x="125315" y="200066"/>
                  </a:moveTo>
                  <a:lnTo>
                    <a:pt x="139969" y="141449"/>
                  </a:lnTo>
                  <a:lnTo>
                    <a:pt x="138886" y="106659"/>
                  </a:lnTo>
                  <a:lnTo>
                    <a:pt x="126869" y="56226"/>
                  </a:lnTo>
                  <a:lnTo>
                    <a:pt x="108488" y="23306"/>
                  </a:lnTo>
                  <a:lnTo>
                    <a:pt x="90930" y="6083"/>
                  </a:lnTo>
                  <a:lnTo>
                    <a:pt x="81335" y="1724"/>
                  </a:lnTo>
                  <a:lnTo>
                    <a:pt x="61314" y="0"/>
                  </a:lnTo>
                  <a:lnTo>
                    <a:pt x="52232" y="3517"/>
                  </a:lnTo>
                  <a:lnTo>
                    <a:pt x="35902" y="16785"/>
                  </a:lnTo>
                  <a:lnTo>
                    <a:pt x="19144" y="43985"/>
                  </a:lnTo>
                  <a:lnTo>
                    <a:pt x="4171" y="86957"/>
                  </a:lnTo>
                  <a:lnTo>
                    <a:pt x="0" y="146225"/>
                  </a:lnTo>
                  <a:lnTo>
                    <a:pt x="4765" y="203339"/>
                  </a:lnTo>
                  <a:lnTo>
                    <a:pt x="20331" y="262282"/>
                  </a:lnTo>
                  <a:lnTo>
                    <a:pt x="23740" y="273129"/>
                  </a:lnTo>
                  <a:lnTo>
                    <a:pt x="29522" y="281530"/>
                  </a:lnTo>
                  <a:lnTo>
                    <a:pt x="45306" y="293984"/>
                  </a:lnTo>
                  <a:lnTo>
                    <a:pt x="54428" y="295433"/>
                  </a:lnTo>
                  <a:lnTo>
                    <a:pt x="73923" y="290805"/>
                  </a:lnTo>
                  <a:lnTo>
                    <a:pt x="99039" y="275045"/>
                  </a:lnTo>
                  <a:lnTo>
                    <a:pt x="121299" y="244379"/>
                  </a:lnTo>
                  <a:lnTo>
                    <a:pt x="140206" y="184859"/>
                  </a:lnTo>
                  <a:lnTo>
                    <a:pt x="144545" y="151627"/>
                  </a:lnTo>
                  <a:lnTo>
                    <a:pt x="157310" y="196605"/>
                  </a:lnTo>
                  <a:lnTo>
                    <a:pt x="175609" y="230626"/>
                  </a:lnTo>
                  <a:lnTo>
                    <a:pt x="192122" y="246014"/>
                  </a:lnTo>
                  <a:lnTo>
                    <a:pt x="212329" y="255582"/>
                  </a:lnTo>
                  <a:lnTo>
                    <a:pt x="262186" y="26323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4158756" y="1745753"/>
              <a:ext cx="200043" cy="265191"/>
            </a:xfrm>
            <a:custGeom>
              <a:avLst/>
              <a:gdLst/>
              <a:ahLst/>
              <a:cxnLst/>
              <a:rect l="0" t="0" r="0" b="0"/>
              <a:pathLst>
                <a:path w="200043" h="265191">
                  <a:moveTo>
                    <a:pt x="0" y="44091"/>
                  </a:moveTo>
                  <a:lnTo>
                    <a:pt x="3120" y="98235"/>
                  </a:lnTo>
                  <a:lnTo>
                    <a:pt x="14654" y="153182"/>
                  </a:lnTo>
                  <a:lnTo>
                    <a:pt x="20962" y="209096"/>
                  </a:lnTo>
                  <a:lnTo>
                    <a:pt x="26084" y="237140"/>
                  </a:lnTo>
                  <a:lnTo>
                    <a:pt x="27918" y="240641"/>
                  </a:lnTo>
                  <a:lnTo>
                    <a:pt x="29141" y="237125"/>
                  </a:lnTo>
                  <a:lnTo>
                    <a:pt x="31264" y="182162"/>
                  </a:lnTo>
                  <a:lnTo>
                    <a:pt x="31522" y="127863"/>
                  </a:lnTo>
                  <a:lnTo>
                    <a:pt x="31573" y="66488"/>
                  </a:lnTo>
                  <a:lnTo>
                    <a:pt x="42760" y="26551"/>
                  </a:lnTo>
                  <a:lnTo>
                    <a:pt x="57609" y="9779"/>
                  </a:lnTo>
                  <a:lnTo>
                    <a:pt x="66482" y="3669"/>
                  </a:lnTo>
                  <a:lnTo>
                    <a:pt x="85700" y="0"/>
                  </a:lnTo>
                  <a:lnTo>
                    <a:pt x="95738" y="659"/>
                  </a:lnTo>
                  <a:lnTo>
                    <a:pt x="113130" y="7630"/>
                  </a:lnTo>
                  <a:lnTo>
                    <a:pt x="143360" y="31170"/>
                  </a:lnTo>
                  <a:lnTo>
                    <a:pt x="159200" y="57030"/>
                  </a:lnTo>
                  <a:lnTo>
                    <a:pt x="178690" y="119032"/>
                  </a:lnTo>
                  <a:lnTo>
                    <a:pt x="187375" y="174188"/>
                  </a:lnTo>
                  <a:lnTo>
                    <a:pt x="190260" y="227803"/>
                  </a:lnTo>
                  <a:lnTo>
                    <a:pt x="200042" y="26519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4703431" y="1729413"/>
              <a:ext cx="171264" cy="292170"/>
            </a:xfrm>
            <a:custGeom>
              <a:avLst/>
              <a:gdLst/>
              <a:ahLst/>
              <a:cxnLst/>
              <a:rect l="0" t="0" r="0" b="0"/>
              <a:pathLst>
                <a:path w="171264" h="292170">
                  <a:moveTo>
                    <a:pt x="171263" y="92017"/>
                  </a:moveTo>
                  <a:lnTo>
                    <a:pt x="171263" y="69660"/>
                  </a:lnTo>
                  <a:lnTo>
                    <a:pt x="165024" y="52444"/>
                  </a:lnTo>
                  <a:lnTo>
                    <a:pt x="141955" y="22329"/>
                  </a:lnTo>
                  <a:lnTo>
                    <a:pt x="116175" y="6507"/>
                  </a:lnTo>
                  <a:lnTo>
                    <a:pt x="80721" y="0"/>
                  </a:lnTo>
                  <a:lnTo>
                    <a:pt x="69958" y="2596"/>
                  </a:lnTo>
                  <a:lnTo>
                    <a:pt x="51759" y="14840"/>
                  </a:lnTo>
                  <a:lnTo>
                    <a:pt x="22182" y="51295"/>
                  </a:lnTo>
                  <a:lnTo>
                    <a:pt x="0" y="108318"/>
                  </a:lnTo>
                  <a:lnTo>
                    <a:pt x="1039" y="162654"/>
                  </a:lnTo>
                  <a:lnTo>
                    <a:pt x="4623" y="203283"/>
                  </a:lnTo>
                  <a:lnTo>
                    <a:pt x="26457" y="259874"/>
                  </a:lnTo>
                  <a:lnTo>
                    <a:pt x="40225" y="278144"/>
                  </a:lnTo>
                  <a:lnTo>
                    <a:pt x="48809" y="286292"/>
                  </a:lnTo>
                  <a:lnTo>
                    <a:pt x="58041" y="290553"/>
                  </a:lnTo>
                  <a:lnTo>
                    <a:pt x="77658" y="292169"/>
                  </a:lnTo>
                  <a:lnTo>
                    <a:pt x="94956" y="285868"/>
                  </a:lnTo>
                  <a:lnTo>
                    <a:pt x="138381" y="256148"/>
                  </a:lnTo>
                  <a:lnTo>
                    <a:pt x="160734" y="22888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4911219" y="1473989"/>
              <a:ext cx="174046" cy="579069"/>
            </a:xfrm>
            <a:custGeom>
              <a:avLst/>
              <a:gdLst/>
              <a:ahLst/>
              <a:cxnLst/>
              <a:rect l="0" t="0" r="0" b="0"/>
              <a:pathLst>
                <a:path w="174046" h="579069">
                  <a:moveTo>
                    <a:pt x="5589" y="0"/>
                  </a:moveTo>
                  <a:lnTo>
                    <a:pt x="0" y="16768"/>
                  </a:lnTo>
                  <a:lnTo>
                    <a:pt x="4442" y="71856"/>
                  </a:lnTo>
                  <a:lnTo>
                    <a:pt x="12138" y="126576"/>
                  </a:lnTo>
                  <a:lnTo>
                    <a:pt x="18451" y="185053"/>
                  </a:lnTo>
                  <a:lnTo>
                    <a:pt x="25028" y="236336"/>
                  </a:lnTo>
                  <a:lnTo>
                    <a:pt x="26167" y="288784"/>
                  </a:lnTo>
                  <a:lnTo>
                    <a:pt x="32093" y="337600"/>
                  </a:lnTo>
                  <a:lnTo>
                    <a:pt x="35669" y="387289"/>
                  </a:lnTo>
                  <a:lnTo>
                    <a:pt x="36728" y="439056"/>
                  </a:lnTo>
                  <a:lnTo>
                    <a:pt x="42632" y="491439"/>
                  </a:lnTo>
                  <a:lnTo>
                    <a:pt x="45531" y="544947"/>
                  </a:lnTo>
                  <a:lnTo>
                    <a:pt x="43915" y="545792"/>
                  </a:lnTo>
                  <a:lnTo>
                    <a:pt x="41668" y="542846"/>
                  </a:lnTo>
                  <a:lnTo>
                    <a:pt x="37766" y="491918"/>
                  </a:lnTo>
                  <a:lnTo>
                    <a:pt x="42880" y="438111"/>
                  </a:lnTo>
                  <a:lnTo>
                    <a:pt x="55156" y="383591"/>
                  </a:lnTo>
                  <a:lnTo>
                    <a:pt x="61934" y="359998"/>
                  </a:lnTo>
                  <a:lnTo>
                    <a:pt x="67718" y="351133"/>
                  </a:lnTo>
                  <a:lnTo>
                    <a:pt x="83505" y="338163"/>
                  </a:lnTo>
                  <a:lnTo>
                    <a:pt x="92628" y="336576"/>
                  </a:lnTo>
                  <a:lnTo>
                    <a:pt x="112123" y="341052"/>
                  </a:lnTo>
                  <a:lnTo>
                    <a:pt x="129367" y="353960"/>
                  </a:lnTo>
                  <a:lnTo>
                    <a:pt x="143660" y="371395"/>
                  </a:lnTo>
                  <a:lnTo>
                    <a:pt x="153911" y="390842"/>
                  </a:lnTo>
                  <a:lnTo>
                    <a:pt x="165371" y="450700"/>
                  </a:lnTo>
                  <a:lnTo>
                    <a:pt x="172331" y="505618"/>
                  </a:lnTo>
                  <a:lnTo>
                    <a:pt x="173819" y="566160"/>
                  </a:lnTo>
                  <a:lnTo>
                    <a:pt x="174045" y="57906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5150236" y="1831958"/>
              <a:ext cx="143278" cy="233997"/>
            </a:xfrm>
            <a:custGeom>
              <a:avLst/>
              <a:gdLst/>
              <a:ahLst/>
              <a:cxnLst/>
              <a:rect l="0" t="0" r="0" b="0"/>
              <a:pathLst>
                <a:path w="143278" h="233997">
                  <a:moveTo>
                    <a:pt x="82427" y="0"/>
                  </a:moveTo>
                  <a:lnTo>
                    <a:pt x="58380" y="9575"/>
                  </a:lnTo>
                  <a:lnTo>
                    <a:pt x="22834" y="39403"/>
                  </a:lnTo>
                  <a:lnTo>
                    <a:pt x="7318" y="65488"/>
                  </a:lnTo>
                  <a:lnTo>
                    <a:pt x="0" y="114148"/>
                  </a:lnTo>
                  <a:lnTo>
                    <a:pt x="1674" y="165701"/>
                  </a:lnTo>
                  <a:lnTo>
                    <a:pt x="12877" y="199225"/>
                  </a:lnTo>
                  <a:lnTo>
                    <a:pt x="18513" y="210026"/>
                  </a:lnTo>
                  <a:lnTo>
                    <a:pt x="37253" y="225146"/>
                  </a:lnTo>
                  <a:lnTo>
                    <a:pt x="48801" y="230816"/>
                  </a:lnTo>
                  <a:lnTo>
                    <a:pt x="70992" y="233996"/>
                  </a:lnTo>
                  <a:lnTo>
                    <a:pt x="81822" y="233207"/>
                  </a:lnTo>
                  <a:lnTo>
                    <a:pt x="100096" y="222970"/>
                  </a:lnTo>
                  <a:lnTo>
                    <a:pt x="114846" y="206723"/>
                  </a:lnTo>
                  <a:lnTo>
                    <a:pt x="137765" y="157421"/>
                  </a:lnTo>
                  <a:lnTo>
                    <a:pt x="143277" y="120603"/>
                  </a:lnTo>
                  <a:lnTo>
                    <a:pt x="139321" y="85647"/>
                  </a:lnTo>
                  <a:lnTo>
                    <a:pt x="130720" y="66922"/>
                  </a:lnTo>
                  <a:lnTo>
                    <a:pt x="92955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5339758" y="1810901"/>
              <a:ext cx="153679" cy="234185"/>
            </a:xfrm>
            <a:custGeom>
              <a:avLst/>
              <a:gdLst/>
              <a:ahLst/>
              <a:cxnLst/>
              <a:rect l="0" t="0" r="0" b="0"/>
              <a:pathLst>
                <a:path w="153679" h="234185">
                  <a:moveTo>
                    <a:pt x="61361" y="10529"/>
                  </a:moveTo>
                  <a:lnTo>
                    <a:pt x="22987" y="39837"/>
                  </a:lnTo>
                  <a:lnTo>
                    <a:pt x="7357" y="71205"/>
                  </a:lnTo>
                  <a:lnTo>
                    <a:pt x="0" y="123726"/>
                  </a:lnTo>
                  <a:lnTo>
                    <a:pt x="1066" y="162872"/>
                  </a:lnTo>
                  <a:lnTo>
                    <a:pt x="27569" y="211452"/>
                  </a:lnTo>
                  <a:lnTo>
                    <a:pt x="44002" y="225780"/>
                  </a:lnTo>
                  <a:lnTo>
                    <a:pt x="53298" y="231239"/>
                  </a:lnTo>
                  <a:lnTo>
                    <a:pt x="72985" y="234184"/>
                  </a:lnTo>
                  <a:lnTo>
                    <a:pt x="93433" y="230424"/>
                  </a:lnTo>
                  <a:lnTo>
                    <a:pt x="114219" y="220954"/>
                  </a:lnTo>
                  <a:lnTo>
                    <a:pt x="128917" y="202707"/>
                  </a:lnTo>
                  <a:lnTo>
                    <a:pt x="147884" y="158454"/>
                  </a:lnTo>
                  <a:lnTo>
                    <a:pt x="153678" y="120909"/>
                  </a:lnTo>
                  <a:lnTo>
                    <a:pt x="147229" y="74706"/>
                  </a:lnTo>
                  <a:lnTo>
                    <a:pt x="136846" y="43582"/>
                  </a:lnTo>
                  <a:lnTo>
                    <a:pt x="125715" y="26779"/>
                  </a:lnTo>
                  <a:lnTo>
                    <a:pt x="109850" y="14631"/>
                  </a:lnTo>
                  <a:lnTo>
                    <a:pt x="8241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5579256" y="1789844"/>
              <a:ext cx="183823" cy="268503"/>
            </a:xfrm>
            <a:custGeom>
              <a:avLst/>
              <a:gdLst/>
              <a:ahLst/>
              <a:cxnLst/>
              <a:rect l="0" t="0" r="0" b="0"/>
              <a:pathLst>
                <a:path w="183823" h="268503">
                  <a:moveTo>
                    <a:pt x="95603" y="0"/>
                  </a:moveTo>
                  <a:lnTo>
                    <a:pt x="73247" y="0"/>
                  </a:lnTo>
                  <a:lnTo>
                    <a:pt x="42576" y="11179"/>
                  </a:lnTo>
                  <a:lnTo>
                    <a:pt x="16851" y="29308"/>
                  </a:lnTo>
                  <a:lnTo>
                    <a:pt x="0" y="55087"/>
                  </a:lnTo>
                  <a:lnTo>
                    <a:pt x="282" y="62461"/>
                  </a:lnTo>
                  <a:lnTo>
                    <a:pt x="3980" y="68547"/>
                  </a:lnTo>
                  <a:lnTo>
                    <a:pt x="9955" y="73774"/>
                  </a:lnTo>
                  <a:lnTo>
                    <a:pt x="29071" y="79582"/>
                  </a:lnTo>
                  <a:lnTo>
                    <a:pt x="84632" y="92022"/>
                  </a:lnTo>
                  <a:lnTo>
                    <a:pt x="115359" y="103175"/>
                  </a:lnTo>
                  <a:lnTo>
                    <a:pt x="139801" y="121947"/>
                  </a:lnTo>
                  <a:lnTo>
                    <a:pt x="160692" y="149216"/>
                  </a:lnTo>
                  <a:lnTo>
                    <a:pt x="182669" y="200281"/>
                  </a:lnTo>
                  <a:lnTo>
                    <a:pt x="183822" y="221205"/>
                  </a:lnTo>
                  <a:lnTo>
                    <a:pt x="182492" y="231698"/>
                  </a:lnTo>
                  <a:lnTo>
                    <a:pt x="171655" y="249596"/>
                  </a:lnTo>
                  <a:lnTo>
                    <a:pt x="163852" y="257644"/>
                  </a:lnTo>
                  <a:lnTo>
                    <a:pt x="139584" y="266587"/>
                  </a:lnTo>
                  <a:lnTo>
                    <a:pt x="96156" y="268502"/>
                  </a:lnTo>
                  <a:lnTo>
                    <a:pt x="36231" y="255504"/>
                  </a:lnTo>
                  <a:lnTo>
                    <a:pt x="11376" y="2421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5822259" y="1839945"/>
              <a:ext cx="273742" cy="202200"/>
            </a:xfrm>
            <a:custGeom>
              <a:avLst/>
              <a:gdLst/>
              <a:ahLst/>
              <a:cxnLst/>
              <a:rect l="0" t="0" r="0" b="0"/>
              <a:pathLst>
                <a:path w="273742" h="202200">
                  <a:moveTo>
                    <a:pt x="0" y="107827"/>
                  </a:moveTo>
                  <a:lnTo>
                    <a:pt x="37478" y="99493"/>
                  </a:lnTo>
                  <a:lnTo>
                    <a:pt x="88901" y="97732"/>
                  </a:lnTo>
                  <a:lnTo>
                    <a:pt x="124607" y="86248"/>
                  </a:lnTo>
                  <a:lnTo>
                    <a:pt x="157413" y="68028"/>
                  </a:lnTo>
                  <a:lnTo>
                    <a:pt x="163434" y="59067"/>
                  </a:lnTo>
                  <a:lnTo>
                    <a:pt x="167004" y="36633"/>
                  </a:lnTo>
                  <a:lnTo>
                    <a:pt x="163978" y="27609"/>
                  </a:lnTo>
                  <a:lnTo>
                    <a:pt x="151258" y="14462"/>
                  </a:lnTo>
                  <a:lnTo>
                    <a:pt x="124366" y="484"/>
                  </a:lnTo>
                  <a:lnTo>
                    <a:pt x="114496" y="0"/>
                  </a:lnTo>
                  <a:lnTo>
                    <a:pt x="94170" y="5702"/>
                  </a:lnTo>
                  <a:lnTo>
                    <a:pt x="62997" y="22065"/>
                  </a:lnTo>
                  <a:lnTo>
                    <a:pt x="37123" y="47321"/>
                  </a:lnTo>
                  <a:lnTo>
                    <a:pt x="20228" y="77031"/>
                  </a:lnTo>
                  <a:lnTo>
                    <a:pt x="13403" y="113650"/>
                  </a:lnTo>
                  <a:lnTo>
                    <a:pt x="16969" y="148546"/>
                  </a:lnTo>
                  <a:lnTo>
                    <a:pt x="28598" y="167258"/>
                  </a:lnTo>
                  <a:lnTo>
                    <a:pt x="45466" y="182204"/>
                  </a:lnTo>
                  <a:lnTo>
                    <a:pt x="64661" y="192746"/>
                  </a:lnTo>
                  <a:lnTo>
                    <a:pt x="113984" y="200640"/>
                  </a:lnTo>
                  <a:lnTo>
                    <a:pt x="171907" y="202199"/>
                  </a:lnTo>
                  <a:lnTo>
                    <a:pt x="228149" y="196918"/>
                  </a:lnTo>
                  <a:lnTo>
                    <a:pt x="273741" y="1815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6527669" y="1347647"/>
              <a:ext cx="1705617" cy="842281"/>
            </a:xfrm>
            <a:custGeom>
              <a:avLst/>
              <a:gdLst/>
              <a:ahLst/>
              <a:cxnLst/>
              <a:rect l="0" t="0" r="0" b="0"/>
              <a:pathLst>
                <a:path w="1705617" h="842281">
                  <a:moveTo>
                    <a:pt x="0" y="842280"/>
                  </a:moveTo>
                  <a:lnTo>
                    <a:pt x="49497" y="787193"/>
                  </a:lnTo>
                  <a:lnTo>
                    <a:pt x="91278" y="726252"/>
                  </a:lnTo>
                  <a:lnTo>
                    <a:pt x="133363" y="663277"/>
                  </a:lnTo>
                  <a:lnTo>
                    <a:pt x="175475" y="603599"/>
                  </a:lnTo>
                  <a:lnTo>
                    <a:pt x="203550" y="551461"/>
                  </a:lnTo>
                  <a:lnTo>
                    <a:pt x="233056" y="489774"/>
                  </a:lnTo>
                  <a:lnTo>
                    <a:pt x="257168" y="434871"/>
                  </a:lnTo>
                  <a:lnTo>
                    <a:pt x="281342" y="378966"/>
                  </a:lnTo>
                  <a:lnTo>
                    <a:pt x="308667" y="316064"/>
                  </a:lnTo>
                  <a:lnTo>
                    <a:pt x="325656" y="262561"/>
                  </a:lnTo>
                  <a:lnTo>
                    <a:pt x="343834" y="201342"/>
                  </a:lnTo>
                  <a:lnTo>
                    <a:pt x="361465" y="147570"/>
                  </a:lnTo>
                  <a:lnTo>
                    <a:pt x="376683" y="106489"/>
                  </a:lnTo>
                  <a:lnTo>
                    <a:pt x="388122" y="89832"/>
                  </a:lnTo>
                  <a:lnTo>
                    <a:pt x="404125" y="77750"/>
                  </a:lnTo>
                  <a:lnTo>
                    <a:pt x="425276" y="69651"/>
                  </a:lnTo>
                  <a:lnTo>
                    <a:pt x="486514" y="64451"/>
                  </a:lnTo>
                  <a:lnTo>
                    <a:pt x="549347" y="63424"/>
                  </a:lnTo>
                  <a:lnTo>
                    <a:pt x="603796" y="63246"/>
                  </a:lnTo>
                  <a:lnTo>
                    <a:pt x="658793" y="63193"/>
                  </a:lnTo>
                  <a:lnTo>
                    <a:pt x="717723" y="63178"/>
                  </a:lnTo>
                  <a:lnTo>
                    <a:pt x="774048" y="63173"/>
                  </a:lnTo>
                  <a:lnTo>
                    <a:pt x="816243" y="63172"/>
                  </a:lnTo>
                  <a:lnTo>
                    <a:pt x="861123" y="63172"/>
                  </a:lnTo>
                  <a:lnTo>
                    <a:pt x="904467" y="63171"/>
                  </a:lnTo>
                  <a:lnTo>
                    <a:pt x="947127" y="63171"/>
                  </a:lnTo>
                  <a:lnTo>
                    <a:pt x="1001246" y="60052"/>
                  </a:lnTo>
                  <a:lnTo>
                    <a:pt x="1056564" y="54106"/>
                  </a:lnTo>
                  <a:lnTo>
                    <a:pt x="1109712" y="53076"/>
                  </a:lnTo>
                  <a:lnTo>
                    <a:pt x="1169913" y="47182"/>
                  </a:lnTo>
                  <a:lnTo>
                    <a:pt x="1214453" y="44366"/>
                  </a:lnTo>
                  <a:lnTo>
                    <a:pt x="1260373" y="41945"/>
                  </a:lnTo>
                  <a:lnTo>
                    <a:pt x="1304179" y="36970"/>
                  </a:lnTo>
                  <a:lnTo>
                    <a:pt x="1347045" y="33979"/>
                  </a:lnTo>
                  <a:lnTo>
                    <a:pt x="1401281" y="29175"/>
                  </a:lnTo>
                  <a:lnTo>
                    <a:pt x="1448937" y="23463"/>
                  </a:lnTo>
                  <a:lnTo>
                    <a:pt x="1511155" y="15943"/>
                  </a:lnTo>
                  <a:lnTo>
                    <a:pt x="1562990" y="12133"/>
                  </a:lnTo>
                  <a:lnTo>
                    <a:pt x="1605572" y="8122"/>
                  </a:lnTo>
                  <a:lnTo>
                    <a:pt x="1663105" y="2407"/>
                  </a:lnTo>
                  <a:lnTo>
                    <a:pt x="1705616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6517140" y="2200455"/>
              <a:ext cx="1905659" cy="631645"/>
            </a:xfrm>
            <a:custGeom>
              <a:avLst/>
              <a:gdLst/>
              <a:ahLst/>
              <a:cxnLst/>
              <a:rect l="0" t="0" r="0" b="0"/>
              <a:pathLst>
                <a:path w="1905659" h="631645">
                  <a:moveTo>
                    <a:pt x="0" y="0"/>
                  </a:moveTo>
                  <a:lnTo>
                    <a:pt x="5589" y="62093"/>
                  </a:lnTo>
                  <a:lnTo>
                    <a:pt x="29664" y="118792"/>
                  </a:lnTo>
                  <a:lnTo>
                    <a:pt x="45243" y="172554"/>
                  </a:lnTo>
                  <a:lnTo>
                    <a:pt x="66822" y="235470"/>
                  </a:lnTo>
                  <a:lnTo>
                    <a:pt x="83563" y="291051"/>
                  </a:lnTo>
                  <a:lnTo>
                    <a:pt x="98134" y="341761"/>
                  </a:lnTo>
                  <a:lnTo>
                    <a:pt x="112277" y="395669"/>
                  </a:lnTo>
                  <a:lnTo>
                    <a:pt x="129848" y="457734"/>
                  </a:lnTo>
                  <a:lnTo>
                    <a:pt x="143888" y="518749"/>
                  </a:lnTo>
                  <a:lnTo>
                    <a:pt x="155587" y="554567"/>
                  </a:lnTo>
                  <a:lnTo>
                    <a:pt x="174522" y="580517"/>
                  </a:lnTo>
                  <a:lnTo>
                    <a:pt x="201839" y="601854"/>
                  </a:lnTo>
                  <a:lnTo>
                    <a:pt x="221897" y="611812"/>
                  </a:lnTo>
                  <a:lnTo>
                    <a:pt x="279011" y="620501"/>
                  </a:lnTo>
                  <a:lnTo>
                    <a:pt x="339685" y="629149"/>
                  </a:lnTo>
                  <a:lnTo>
                    <a:pt x="393495" y="630952"/>
                  </a:lnTo>
                  <a:lnTo>
                    <a:pt x="434589" y="631373"/>
                  </a:lnTo>
                  <a:lnTo>
                    <a:pt x="480149" y="631560"/>
                  </a:lnTo>
                  <a:lnTo>
                    <a:pt x="527695" y="631644"/>
                  </a:lnTo>
                  <a:lnTo>
                    <a:pt x="591142" y="628571"/>
                  </a:lnTo>
                  <a:lnTo>
                    <a:pt x="654502" y="622642"/>
                  </a:lnTo>
                  <a:lnTo>
                    <a:pt x="713248" y="620300"/>
                  </a:lnTo>
                  <a:lnTo>
                    <a:pt x="761674" y="612862"/>
                  </a:lnTo>
                  <a:lnTo>
                    <a:pt x="823671" y="602988"/>
                  </a:lnTo>
                  <a:lnTo>
                    <a:pt x="874590" y="597854"/>
                  </a:lnTo>
                  <a:lnTo>
                    <a:pt x="926723" y="592043"/>
                  </a:lnTo>
                  <a:lnTo>
                    <a:pt x="979214" y="587202"/>
                  </a:lnTo>
                  <a:lnTo>
                    <a:pt x="1031811" y="581478"/>
                  </a:lnTo>
                  <a:lnTo>
                    <a:pt x="1087560" y="576663"/>
                  </a:lnTo>
                  <a:lnTo>
                    <a:pt x="1145412" y="570946"/>
                  </a:lnTo>
                  <a:lnTo>
                    <a:pt x="1202718" y="569253"/>
                  </a:lnTo>
                  <a:lnTo>
                    <a:pt x="1264151" y="565631"/>
                  </a:lnTo>
                  <a:lnTo>
                    <a:pt x="1326807" y="560269"/>
                  </a:lnTo>
                  <a:lnTo>
                    <a:pt x="1389826" y="558680"/>
                  </a:lnTo>
                  <a:lnTo>
                    <a:pt x="1452951" y="558209"/>
                  </a:lnTo>
                  <a:lnTo>
                    <a:pt x="1516109" y="554950"/>
                  </a:lnTo>
                  <a:lnTo>
                    <a:pt x="1579276" y="549695"/>
                  </a:lnTo>
                  <a:lnTo>
                    <a:pt x="1642446" y="548138"/>
                  </a:lnTo>
                  <a:lnTo>
                    <a:pt x="1705617" y="544557"/>
                  </a:lnTo>
                  <a:lnTo>
                    <a:pt x="1768787" y="539207"/>
                  </a:lnTo>
                  <a:lnTo>
                    <a:pt x="1812070" y="537955"/>
                  </a:lnTo>
                  <a:lnTo>
                    <a:pt x="1874288" y="537251"/>
                  </a:lnTo>
                  <a:lnTo>
                    <a:pt x="1905658" y="5369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6222341" y="1347647"/>
              <a:ext cx="10530" cy="800167"/>
            </a:xfrm>
            <a:custGeom>
              <a:avLst/>
              <a:gdLst/>
              <a:ahLst/>
              <a:cxnLst/>
              <a:rect l="0" t="0" r="0" b="0"/>
              <a:pathLst>
                <a:path w="10530" h="800167">
                  <a:moveTo>
                    <a:pt x="10529" y="800166"/>
                  </a:moveTo>
                  <a:lnTo>
                    <a:pt x="1464" y="741549"/>
                  </a:lnTo>
                  <a:lnTo>
                    <a:pt x="434" y="695581"/>
                  </a:lnTo>
                  <a:lnTo>
                    <a:pt x="129" y="639326"/>
                  </a:lnTo>
                  <a:lnTo>
                    <a:pt x="39" y="589383"/>
                  </a:lnTo>
                  <a:lnTo>
                    <a:pt x="12" y="528182"/>
                  </a:lnTo>
                  <a:lnTo>
                    <a:pt x="4" y="474953"/>
                  </a:lnTo>
                  <a:lnTo>
                    <a:pt x="1" y="415045"/>
                  </a:lnTo>
                  <a:lnTo>
                    <a:pt x="0" y="358152"/>
                  </a:lnTo>
                  <a:lnTo>
                    <a:pt x="0" y="296264"/>
                  </a:lnTo>
                  <a:lnTo>
                    <a:pt x="0" y="236120"/>
                  </a:lnTo>
                  <a:lnTo>
                    <a:pt x="0" y="179179"/>
                  </a:lnTo>
                  <a:lnTo>
                    <a:pt x="0" y="122871"/>
                  </a:lnTo>
                  <a:lnTo>
                    <a:pt x="0" y="65518"/>
                  </a:lnTo>
                  <a:lnTo>
                    <a:pt x="0" y="14675"/>
                  </a:lnTo>
                  <a:lnTo>
                    <a:pt x="1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6927751" y="1442404"/>
              <a:ext cx="10530" cy="200042"/>
            </a:xfrm>
            <a:custGeom>
              <a:avLst/>
              <a:gdLst/>
              <a:ahLst/>
              <a:cxnLst/>
              <a:rect l="0" t="0" r="0" b="0"/>
              <a:pathLst>
                <a:path w="10530" h="200042">
                  <a:moveTo>
                    <a:pt x="10529" y="0"/>
                  </a:moveTo>
                  <a:lnTo>
                    <a:pt x="1464" y="58617"/>
                  </a:lnTo>
                  <a:lnTo>
                    <a:pt x="289" y="120026"/>
                  </a:lnTo>
                  <a:lnTo>
                    <a:pt x="57" y="172191"/>
                  </a:lnTo>
                  <a:lnTo>
                    <a:pt x="0" y="2000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6917222" y="1789844"/>
              <a:ext cx="10530" cy="84229"/>
            </a:xfrm>
            <a:custGeom>
              <a:avLst/>
              <a:gdLst/>
              <a:ahLst/>
              <a:cxnLst/>
              <a:rect l="0" t="0" r="0" b="0"/>
              <a:pathLst>
                <a:path w="10530" h="84229">
                  <a:moveTo>
                    <a:pt x="10529" y="0"/>
                  </a:moveTo>
                  <a:lnTo>
                    <a:pt x="1464" y="58617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6906694" y="2074114"/>
              <a:ext cx="21058" cy="126342"/>
            </a:xfrm>
            <a:custGeom>
              <a:avLst/>
              <a:gdLst/>
              <a:ahLst/>
              <a:cxnLst/>
              <a:rect l="0" t="0" r="0" b="0"/>
              <a:pathLst>
                <a:path w="21058" h="126342">
                  <a:moveTo>
                    <a:pt x="21057" y="0"/>
                  </a:moveTo>
                  <a:lnTo>
                    <a:pt x="4268" y="56214"/>
                  </a:lnTo>
                  <a:lnTo>
                    <a:pt x="844" y="105427"/>
                  </a:lnTo>
                  <a:lnTo>
                    <a:pt x="0" y="1263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6875109" y="2347854"/>
              <a:ext cx="31586" cy="73701"/>
            </a:xfrm>
            <a:custGeom>
              <a:avLst/>
              <a:gdLst/>
              <a:ahLst/>
              <a:cxnLst/>
              <a:rect l="0" t="0" r="0" b="0"/>
              <a:pathLst>
                <a:path w="31586" h="73701">
                  <a:moveTo>
                    <a:pt x="31585" y="0"/>
                  </a:moveTo>
                  <a:lnTo>
                    <a:pt x="15944" y="26387"/>
                  </a:lnTo>
                  <a:lnTo>
                    <a:pt x="0" y="73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6801409" y="2642653"/>
              <a:ext cx="21058" cy="52643"/>
            </a:xfrm>
            <a:custGeom>
              <a:avLst/>
              <a:gdLst/>
              <a:ahLst/>
              <a:cxnLst/>
              <a:rect l="0" t="0" r="0" b="0"/>
              <a:pathLst>
                <a:path w="21058" h="52643">
                  <a:moveTo>
                    <a:pt x="21057" y="0"/>
                  </a:move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6702740" y="2347854"/>
              <a:ext cx="116872" cy="139351"/>
            </a:xfrm>
            <a:custGeom>
              <a:avLst/>
              <a:gdLst/>
              <a:ahLst/>
              <a:cxnLst/>
              <a:rect l="0" t="0" r="0" b="0"/>
              <a:pathLst>
                <a:path w="116872" h="139351">
                  <a:moveTo>
                    <a:pt x="24970" y="21057"/>
                  </a:moveTo>
                  <a:lnTo>
                    <a:pt x="9329" y="39038"/>
                  </a:lnTo>
                  <a:lnTo>
                    <a:pt x="1250" y="55955"/>
                  </a:lnTo>
                  <a:lnTo>
                    <a:pt x="0" y="75172"/>
                  </a:lnTo>
                  <a:lnTo>
                    <a:pt x="4514" y="95411"/>
                  </a:lnTo>
                  <a:lnTo>
                    <a:pt x="14318" y="116105"/>
                  </a:lnTo>
                  <a:lnTo>
                    <a:pt x="29595" y="130761"/>
                  </a:lnTo>
                  <a:lnTo>
                    <a:pt x="38581" y="136307"/>
                  </a:lnTo>
                  <a:lnTo>
                    <a:pt x="57925" y="139350"/>
                  </a:lnTo>
                  <a:lnTo>
                    <a:pt x="67997" y="138524"/>
                  </a:lnTo>
                  <a:lnTo>
                    <a:pt x="85427" y="131366"/>
                  </a:lnTo>
                  <a:lnTo>
                    <a:pt x="93350" y="126182"/>
                  </a:lnTo>
                  <a:lnTo>
                    <a:pt x="105274" y="111063"/>
                  </a:lnTo>
                  <a:lnTo>
                    <a:pt x="113303" y="91476"/>
                  </a:lnTo>
                  <a:lnTo>
                    <a:pt x="116871" y="67173"/>
                  </a:lnTo>
                  <a:lnTo>
                    <a:pt x="112218" y="43893"/>
                  </a:lnTo>
                  <a:lnTo>
                    <a:pt x="101181" y="23018"/>
                  </a:lnTo>
                  <a:lnTo>
                    <a:pt x="84578" y="5941"/>
                  </a:lnTo>
                  <a:lnTo>
                    <a:pt x="74068" y="1621"/>
                  </a:lnTo>
                  <a:lnTo>
                    <a:pt x="2497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6759295" y="2095171"/>
              <a:ext cx="102747" cy="178985"/>
            </a:xfrm>
            <a:custGeom>
              <a:avLst/>
              <a:gdLst/>
              <a:ahLst/>
              <a:cxnLst/>
              <a:rect l="0" t="0" r="0" b="0"/>
              <a:pathLst>
                <a:path w="102747" h="178985">
                  <a:moveTo>
                    <a:pt x="0" y="178984"/>
                  </a:moveTo>
                  <a:lnTo>
                    <a:pt x="27556" y="163343"/>
                  </a:lnTo>
                  <a:lnTo>
                    <a:pt x="83779" y="150895"/>
                  </a:lnTo>
                  <a:lnTo>
                    <a:pt x="102746" y="148952"/>
                  </a:lnTo>
                  <a:lnTo>
                    <a:pt x="101252" y="148435"/>
                  </a:lnTo>
                  <a:lnTo>
                    <a:pt x="55188" y="145195"/>
                  </a:lnTo>
                  <a:lnTo>
                    <a:pt x="29871" y="130628"/>
                  </a:lnTo>
                  <a:lnTo>
                    <a:pt x="14836" y="118108"/>
                  </a:lnTo>
                  <a:lnTo>
                    <a:pt x="6594" y="98506"/>
                  </a:lnTo>
                  <a:lnTo>
                    <a:pt x="1303" y="42204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7146739" y="1081172"/>
              <a:ext cx="186690" cy="242267"/>
            </a:xfrm>
            <a:custGeom>
              <a:avLst/>
              <a:gdLst/>
              <a:ahLst/>
              <a:cxnLst/>
              <a:rect l="0" t="0" r="0" b="0"/>
              <a:pathLst>
                <a:path w="186690" h="242267">
                  <a:moveTo>
                    <a:pt x="128453" y="34848"/>
                  </a:moveTo>
                  <a:lnTo>
                    <a:pt x="122863" y="18081"/>
                  </a:lnTo>
                  <a:lnTo>
                    <a:pt x="110761" y="6729"/>
                  </a:lnTo>
                  <a:lnTo>
                    <a:pt x="102620" y="2064"/>
                  </a:lnTo>
                  <a:lnTo>
                    <a:pt x="77977" y="0"/>
                  </a:lnTo>
                  <a:lnTo>
                    <a:pt x="49867" y="4152"/>
                  </a:lnTo>
                  <a:lnTo>
                    <a:pt x="25675" y="13797"/>
                  </a:lnTo>
                  <a:lnTo>
                    <a:pt x="9464" y="29002"/>
                  </a:lnTo>
                  <a:lnTo>
                    <a:pt x="3503" y="37969"/>
                  </a:lnTo>
                  <a:lnTo>
                    <a:pt x="0" y="57293"/>
                  </a:lnTo>
                  <a:lnTo>
                    <a:pt x="703" y="67359"/>
                  </a:lnTo>
                  <a:lnTo>
                    <a:pt x="7724" y="84782"/>
                  </a:lnTo>
                  <a:lnTo>
                    <a:pt x="12872" y="92704"/>
                  </a:lnTo>
                  <a:lnTo>
                    <a:pt x="27950" y="104626"/>
                  </a:lnTo>
                  <a:lnTo>
                    <a:pt x="47520" y="112654"/>
                  </a:lnTo>
                  <a:lnTo>
                    <a:pt x="98211" y="120927"/>
                  </a:lnTo>
                  <a:lnTo>
                    <a:pt x="147696" y="133480"/>
                  </a:lnTo>
                  <a:lnTo>
                    <a:pt x="166640" y="146535"/>
                  </a:lnTo>
                  <a:lnTo>
                    <a:pt x="174969" y="154929"/>
                  </a:lnTo>
                  <a:lnTo>
                    <a:pt x="184221" y="176735"/>
                  </a:lnTo>
                  <a:lnTo>
                    <a:pt x="186689" y="189101"/>
                  </a:lnTo>
                  <a:lnTo>
                    <a:pt x="185994" y="199685"/>
                  </a:lnTo>
                  <a:lnTo>
                    <a:pt x="178983" y="217683"/>
                  </a:lnTo>
                  <a:lnTo>
                    <a:pt x="164948" y="230362"/>
                  </a:lnTo>
                  <a:lnTo>
                    <a:pt x="145843" y="238726"/>
                  </a:lnTo>
                  <a:lnTo>
                    <a:pt x="109949" y="242266"/>
                  </a:lnTo>
                  <a:lnTo>
                    <a:pt x="55089" y="230503"/>
                  </a:lnTo>
                  <a:lnTo>
                    <a:pt x="40085" y="220852"/>
                  </a:lnTo>
                  <a:lnTo>
                    <a:pt x="23168" y="20330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7373015" y="1158134"/>
              <a:ext cx="147434" cy="170851"/>
            </a:xfrm>
            <a:custGeom>
              <a:avLst/>
              <a:gdLst/>
              <a:ahLst/>
              <a:cxnLst/>
              <a:rect l="0" t="0" r="0" b="0"/>
              <a:pathLst>
                <a:path w="147434" h="170851">
                  <a:moveTo>
                    <a:pt x="70632" y="0"/>
                  </a:moveTo>
                  <a:lnTo>
                    <a:pt x="39351" y="9576"/>
                  </a:lnTo>
                  <a:lnTo>
                    <a:pt x="23194" y="20244"/>
                  </a:lnTo>
                  <a:lnTo>
                    <a:pt x="11334" y="35903"/>
                  </a:lnTo>
                  <a:lnTo>
                    <a:pt x="3333" y="55732"/>
                  </a:lnTo>
                  <a:lnTo>
                    <a:pt x="0" y="92033"/>
                  </a:lnTo>
                  <a:lnTo>
                    <a:pt x="7070" y="125535"/>
                  </a:lnTo>
                  <a:lnTo>
                    <a:pt x="17426" y="147040"/>
                  </a:lnTo>
                  <a:lnTo>
                    <a:pt x="32947" y="162058"/>
                  </a:lnTo>
                  <a:lnTo>
                    <a:pt x="41999" y="167700"/>
                  </a:lnTo>
                  <a:lnTo>
                    <a:pt x="61416" y="170850"/>
                  </a:lnTo>
                  <a:lnTo>
                    <a:pt x="81744" y="167180"/>
                  </a:lnTo>
                  <a:lnTo>
                    <a:pt x="111749" y="151960"/>
                  </a:lnTo>
                  <a:lnTo>
                    <a:pt x="128291" y="139288"/>
                  </a:lnTo>
                  <a:lnTo>
                    <a:pt x="145168" y="113410"/>
                  </a:lnTo>
                  <a:lnTo>
                    <a:pt x="147433" y="93689"/>
                  </a:lnTo>
                  <a:lnTo>
                    <a:pt x="139355" y="52432"/>
                  </a:lnTo>
                  <a:lnTo>
                    <a:pt x="124270" y="26584"/>
                  </a:lnTo>
                  <a:lnTo>
                    <a:pt x="114748" y="17664"/>
                  </a:lnTo>
                  <a:lnTo>
                    <a:pt x="102218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7583811" y="1179191"/>
              <a:ext cx="118617" cy="128471"/>
            </a:xfrm>
            <a:custGeom>
              <a:avLst/>
              <a:gdLst/>
              <a:ahLst/>
              <a:cxnLst/>
              <a:rect l="0" t="0" r="0" b="0"/>
              <a:pathLst>
                <a:path w="118617" h="128471">
                  <a:moveTo>
                    <a:pt x="7235" y="10529"/>
                  </a:moveTo>
                  <a:lnTo>
                    <a:pt x="0" y="38085"/>
                  </a:lnTo>
                  <a:lnTo>
                    <a:pt x="477" y="91188"/>
                  </a:lnTo>
                  <a:lnTo>
                    <a:pt x="2729" y="102906"/>
                  </a:lnTo>
                  <a:lnTo>
                    <a:pt x="7741" y="111888"/>
                  </a:lnTo>
                  <a:lnTo>
                    <a:pt x="22668" y="124987"/>
                  </a:lnTo>
                  <a:lnTo>
                    <a:pt x="44120" y="128470"/>
                  </a:lnTo>
                  <a:lnTo>
                    <a:pt x="66912" y="124948"/>
                  </a:lnTo>
                  <a:lnTo>
                    <a:pt x="84841" y="115584"/>
                  </a:lnTo>
                  <a:lnTo>
                    <a:pt x="108089" y="85980"/>
                  </a:lnTo>
                  <a:lnTo>
                    <a:pt x="118616" y="47573"/>
                  </a:lnTo>
                  <a:lnTo>
                    <a:pt x="117959" y="26603"/>
                  </a:lnTo>
                  <a:lnTo>
                    <a:pt x="11252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7813525" y="1113298"/>
              <a:ext cx="164193" cy="393158"/>
            </a:xfrm>
            <a:custGeom>
              <a:avLst/>
              <a:gdLst/>
              <a:ahLst/>
              <a:cxnLst/>
              <a:rect l="0" t="0" r="0" b="0"/>
              <a:pathLst>
                <a:path w="164193" h="393158">
                  <a:moveTo>
                    <a:pt x="9148" y="160650"/>
                  </a:moveTo>
                  <a:lnTo>
                    <a:pt x="14738" y="219267"/>
                  </a:lnTo>
                  <a:lnTo>
                    <a:pt x="19871" y="280676"/>
                  </a:lnTo>
                  <a:lnTo>
                    <a:pt x="30937" y="339080"/>
                  </a:lnTo>
                  <a:lnTo>
                    <a:pt x="45510" y="393157"/>
                  </a:lnTo>
                  <a:lnTo>
                    <a:pt x="32902" y="331734"/>
                  </a:lnTo>
                  <a:lnTo>
                    <a:pt x="22945" y="281012"/>
                  </a:lnTo>
                  <a:lnTo>
                    <a:pt x="12587" y="223219"/>
                  </a:lnTo>
                  <a:lnTo>
                    <a:pt x="3278" y="168530"/>
                  </a:lnTo>
                  <a:lnTo>
                    <a:pt x="0" y="116451"/>
                  </a:lnTo>
                  <a:lnTo>
                    <a:pt x="2012" y="59459"/>
                  </a:lnTo>
                  <a:lnTo>
                    <a:pt x="8316" y="37297"/>
                  </a:lnTo>
                  <a:lnTo>
                    <a:pt x="18917" y="19649"/>
                  </a:lnTo>
                  <a:lnTo>
                    <a:pt x="37667" y="7126"/>
                  </a:lnTo>
                  <a:lnTo>
                    <a:pt x="60428" y="0"/>
                  </a:lnTo>
                  <a:lnTo>
                    <a:pt x="82242" y="733"/>
                  </a:lnTo>
                  <a:lnTo>
                    <a:pt x="103636" y="11197"/>
                  </a:lnTo>
                  <a:lnTo>
                    <a:pt x="132291" y="36819"/>
                  </a:lnTo>
                  <a:lnTo>
                    <a:pt x="152480" y="66637"/>
                  </a:lnTo>
                  <a:lnTo>
                    <a:pt x="160589" y="89621"/>
                  </a:lnTo>
                  <a:lnTo>
                    <a:pt x="164192" y="119333"/>
                  </a:lnTo>
                  <a:lnTo>
                    <a:pt x="159555" y="142676"/>
                  </a:lnTo>
                  <a:lnTo>
                    <a:pt x="143790" y="168972"/>
                  </a:lnTo>
                  <a:lnTo>
                    <a:pt x="129821" y="183066"/>
                  </a:lnTo>
                  <a:lnTo>
                    <a:pt x="82101" y="205528"/>
                  </a:lnTo>
                  <a:lnTo>
                    <a:pt x="51263" y="21329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7199514" y="2439592"/>
              <a:ext cx="182571" cy="253892"/>
            </a:xfrm>
            <a:custGeom>
              <a:avLst/>
              <a:gdLst/>
              <a:ahLst/>
              <a:cxnLst/>
              <a:rect l="0" t="0" r="0" b="0"/>
              <a:pathLst>
                <a:path w="182571" h="253892">
                  <a:moveTo>
                    <a:pt x="159905" y="13547"/>
                  </a:moveTo>
                  <a:lnTo>
                    <a:pt x="137549" y="2369"/>
                  </a:lnTo>
                  <a:lnTo>
                    <a:pt x="114095" y="0"/>
                  </a:lnTo>
                  <a:lnTo>
                    <a:pt x="66499" y="8012"/>
                  </a:lnTo>
                  <a:lnTo>
                    <a:pt x="39553" y="23086"/>
                  </a:lnTo>
                  <a:lnTo>
                    <a:pt x="16750" y="42370"/>
                  </a:lnTo>
                  <a:lnTo>
                    <a:pt x="766" y="68491"/>
                  </a:lnTo>
                  <a:lnTo>
                    <a:pt x="0" y="78252"/>
                  </a:lnTo>
                  <a:lnTo>
                    <a:pt x="5388" y="98457"/>
                  </a:lnTo>
                  <a:lnTo>
                    <a:pt x="18701" y="112896"/>
                  </a:lnTo>
                  <a:lnTo>
                    <a:pt x="27165" y="118385"/>
                  </a:lnTo>
                  <a:lnTo>
                    <a:pt x="87674" y="131035"/>
                  </a:lnTo>
                  <a:lnTo>
                    <a:pt x="125635" y="143505"/>
                  </a:lnTo>
                  <a:lnTo>
                    <a:pt x="164314" y="168680"/>
                  </a:lnTo>
                  <a:lnTo>
                    <a:pt x="181619" y="194823"/>
                  </a:lnTo>
                  <a:lnTo>
                    <a:pt x="182570" y="204588"/>
                  </a:lnTo>
                  <a:lnTo>
                    <a:pt x="177387" y="224796"/>
                  </a:lnTo>
                  <a:lnTo>
                    <a:pt x="164165" y="239237"/>
                  </a:lnTo>
                  <a:lnTo>
                    <a:pt x="155726" y="244726"/>
                  </a:lnTo>
                  <a:lnTo>
                    <a:pt x="121493" y="252450"/>
                  </a:lnTo>
                  <a:lnTo>
                    <a:pt x="61938" y="253891"/>
                  </a:lnTo>
                  <a:lnTo>
                    <a:pt x="27543" y="247107"/>
                  </a:lnTo>
                  <a:lnTo>
                    <a:pt x="1978" y="23464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7429368" y="2513626"/>
              <a:ext cx="203794" cy="176773"/>
            </a:xfrm>
            <a:custGeom>
              <a:avLst/>
              <a:gdLst/>
              <a:ahLst/>
              <a:cxnLst/>
              <a:rect l="0" t="0" r="0" b="0"/>
              <a:pathLst>
                <a:path w="203794" h="176773">
                  <a:moveTo>
                    <a:pt x="140621" y="65855"/>
                  </a:moveTo>
                  <a:lnTo>
                    <a:pt x="120378" y="21893"/>
                  </a:lnTo>
                  <a:lnTo>
                    <a:pt x="104718" y="8102"/>
                  </a:lnTo>
                  <a:lnTo>
                    <a:pt x="95629" y="2787"/>
                  </a:lnTo>
                  <a:lnTo>
                    <a:pt x="76171" y="0"/>
                  </a:lnTo>
                  <a:lnTo>
                    <a:pt x="55825" y="3831"/>
                  </a:lnTo>
                  <a:lnTo>
                    <a:pt x="35084" y="13333"/>
                  </a:lnTo>
                  <a:lnTo>
                    <a:pt x="20406" y="28474"/>
                  </a:lnTo>
                  <a:lnTo>
                    <a:pt x="1452" y="66790"/>
                  </a:lnTo>
                  <a:lnTo>
                    <a:pt x="0" y="90447"/>
                  </a:lnTo>
                  <a:lnTo>
                    <a:pt x="4423" y="115390"/>
                  </a:lnTo>
                  <a:lnTo>
                    <a:pt x="20068" y="147993"/>
                  </a:lnTo>
                  <a:lnTo>
                    <a:pt x="32840" y="165142"/>
                  </a:lnTo>
                  <a:lnTo>
                    <a:pt x="52554" y="174324"/>
                  </a:lnTo>
                  <a:lnTo>
                    <a:pt x="64362" y="176772"/>
                  </a:lnTo>
                  <a:lnTo>
                    <a:pt x="74574" y="176065"/>
                  </a:lnTo>
                  <a:lnTo>
                    <a:pt x="92160" y="169040"/>
                  </a:lnTo>
                  <a:lnTo>
                    <a:pt x="104655" y="154999"/>
                  </a:lnTo>
                  <a:lnTo>
                    <a:pt x="122209" y="117389"/>
                  </a:lnTo>
                  <a:lnTo>
                    <a:pt x="128535" y="77118"/>
                  </a:lnTo>
                  <a:lnTo>
                    <a:pt x="136025" y="101399"/>
                  </a:lnTo>
                  <a:lnTo>
                    <a:pt x="159341" y="140337"/>
                  </a:lnTo>
                  <a:lnTo>
                    <a:pt x="175847" y="154720"/>
                  </a:lnTo>
                  <a:lnTo>
                    <a:pt x="203793" y="1711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7633161" y="2253098"/>
              <a:ext cx="10529" cy="410612"/>
            </a:xfrm>
            <a:custGeom>
              <a:avLst/>
              <a:gdLst/>
              <a:ahLst/>
              <a:cxnLst/>
              <a:rect l="0" t="0" r="0" b="0"/>
              <a:pathLst>
                <a:path w="10529" h="410612">
                  <a:moveTo>
                    <a:pt x="0" y="0"/>
                  </a:moveTo>
                  <a:lnTo>
                    <a:pt x="0" y="48931"/>
                  </a:lnTo>
                  <a:lnTo>
                    <a:pt x="0" y="103015"/>
                  </a:lnTo>
                  <a:lnTo>
                    <a:pt x="0" y="146390"/>
                  </a:lnTo>
                  <a:lnTo>
                    <a:pt x="1169" y="206762"/>
                  </a:lnTo>
                  <a:lnTo>
                    <a:pt x="8333" y="269739"/>
                  </a:lnTo>
                  <a:lnTo>
                    <a:pt x="9877" y="325198"/>
                  </a:lnTo>
                  <a:lnTo>
                    <a:pt x="10335" y="372435"/>
                  </a:lnTo>
                  <a:lnTo>
                    <a:pt x="10528" y="4106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7718903" y="2473870"/>
              <a:ext cx="209056" cy="200369"/>
            </a:xfrm>
            <a:custGeom>
              <a:avLst/>
              <a:gdLst/>
              <a:ahLst/>
              <a:cxnLst/>
              <a:rect l="0" t="0" r="0" b="0"/>
              <a:pathLst>
                <a:path w="209056" h="200369">
                  <a:moveTo>
                    <a:pt x="135356" y="74026"/>
                  </a:moveTo>
                  <a:lnTo>
                    <a:pt x="120702" y="30063"/>
                  </a:lnTo>
                  <a:lnTo>
                    <a:pt x="107786" y="13153"/>
                  </a:lnTo>
                  <a:lnTo>
                    <a:pt x="99429" y="5368"/>
                  </a:lnTo>
                  <a:lnTo>
                    <a:pt x="89178" y="1348"/>
                  </a:lnTo>
                  <a:lnTo>
                    <a:pt x="65310" y="0"/>
                  </a:lnTo>
                  <a:lnTo>
                    <a:pt x="31153" y="11408"/>
                  </a:lnTo>
                  <a:lnTo>
                    <a:pt x="15734" y="29428"/>
                  </a:lnTo>
                  <a:lnTo>
                    <a:pt x="6151" y="53035"/>
                  </a:lnTo>
                  <a:lnTo>
                    <a:pt x="0" y="106318"/>
                  </a:lnTo>
                  <a:lnTo>
                    <a:pt x="1498" y="134001"/>
                  </a:lnTo>
                  <a:lnTo>
                    <a:pt x="9963" y="161903"/>
                  </a:lnTo>
                  <a:lnTo>
                    <a:pt x="24644" y="183662"/>
                  </a:lnTo>
                  <a:lnTo>
                    <a:pt x="33472" y="192740"/>
                  </a:lnTo>
                  <a:lnTo>
                    <a:pt x="44037" y="197623"/>
                  </a:lnTo>
                  <a:lnTo>
                    <a:pt x="68253" y="199928"/>
                  </a:lnTo>
                  <a:lnTo>
                    <a:pt x="88375" y="193933"/>
                  </a:lnTo>
                  <a:lnTo>
                    <a:pt x="97016" y="189059"/>
                  </a:lnTo>
                  <a:lnTo>
                    <a:pt x="109737" y="171165"/>
                  </a:lnTo>
                  <a:lnTo>
                    <a:pt x="131246" y="115284"/>
                  </a:lnTo>
                  <a:lnTo>
                    <a:pt x="139857" y="77412"/>
                  </a:lnTo>
                  <a:lnTo>
                    <a:pt x="138136" y="54474"/>
                  </a:lnTo>
                  <a:lnTo>
                    <a:pt x="137210" y="51633"/>
                  </a:lnTo>
                  <a:lnTo>
                    <a:pt x="136180" y="60954"/>
                  </a:lnTo>
                  <a:lnTo>
                    <a:pt x="150082" y="116841"/>
                  </a:lnTo>
                  <a:lnTo>
                    <a:pt x="171973" y="157223"/>
                  </a:lnTo>
                  <a:lnTo>
                    <a:pt x="209055" y="20036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8025604" y="2153408"/>
              <a:ext cx="186174" cy="541372"/>
            </a:xfrm>
            <a:custGeom>
              <a:avLst/>
              <a:gdLst/>
              <a:ahLst/>
              <a:cxnLst/>
              <a:rect l="0" t="0" r="0" b="0"/>
              <a:pathLst>
                <a:path w="186174" h="541372">
                  <a:moveTo>
                    <a:pt x="102396" y="447130"/>
                  </a:moveTo>
                  <a:lnTo>
                    <a:pt x="113574" y="435952"/>
                  </a:lnTo>
                  <a:lnTo>
                    <a:pt x="119063" y="417986"/>
                  </a:lnTo>
                  <a:lnTo>
                    <a:pt x="120526" y="406644"/>
                  </a:lnTo>
                  <a:lnTo>
                    <a:pt x="115913" y="384683"/>
                  </a:lnTo>
                  <a:lnTo>
                    <a:pt x="111407" y="373913"/>
                  </a:lnTo>
                  <a:lnTo>
                    <a:pt x="103724" y="367903"/>
                  </a:lnTo>
                  <a:lnTo>
                    <a:pt x="82709" y="364345"/>
                  </a:lnTo>
                  <a:lnTo>
                    <a:pt x="50159" y="368919"/>
                  </a:lnTo>
                  <a:lnTo>
                    <a:pt x="31997" y="380784"/>
                  </a:lnTo>
                  <a:lnTo>
                    <a:pt x="17295" y="397756"/>
                  </a:lnTo>
                  <a:lnTo>
                    <a:pt x="6862" y="416998"/>
                  </a:lnTo>
                  <a:lnTo>
                    <a:pt x="0" y="458739"/>
                  </a:lnTo>
                  <a:lnTo>
                    <a:pt x="9146" y="502563"/>
                  </a:lnTo>
                  <a:lnTo>
                    <a:pt x="23517" y="524799"/>
                  </a:lnTo>
                  <a:lnTo>
                    <a:pt x="32262" y="534005"/>
                  </a:lnTo>
                  <a:lnTo>
                    <a:pt x="42772" y="538972"/>
                  </a:lnTo>
                  <a:lnTo>
                    <a:pt x="66928" y="541371"/>
                  </a:lnTo>
                  <a:lnTo>
                    <a:pt x="90142" y="535419"/>
                  </a:lnTo>
                  <a:lnTo>
                    <a:pt x="110988" y="523804"/>
                  </a:lnTo>
                  <a:lnTo>
                    <a:pt x="128051" y="506944"/>
                  </a:lnTo>
                  <a:lnTo>
                    <a:pt x="156900" y="450713"/>
                  </a:lnTo>
                  <a:lnTo>
                    <a:pt x="171058" y="401659"/>
                  </a:lnTo>
                  <a:lnTo>
                    <a:pt x="181491" y="353459"/>
                  </a:lnTo>
                  <a:lnTo>
                    <a:pt x="185103" y="290044"/>
                  </a:lnTo>
                  <a:lnTo>
                    <a:pt x="186173" y="228621"/>
                  </a:lnTo>
                  <a:lnTo>
                    <a:pt x="185321" y="177406"/>
                  </a:lnTo>
                  <a:lnTo>
                    <a:pt x="179349" y="119987"/>
                  </a:lnTo>
                  <a:lnTo>
                    <a:pt x="175890" y="66580"/>
                  </a:lnTo>
                  <a:lnTo>
                    <a:pt x="166806" y="22939"/>
                  </a:lnTo>
                  <a:lnTo>
                    <a:pt x="155979" y="2797"/>
                  </a:lnTo>
                  <a:lnTo>
                    <a:pt x="150986" y="0"/>
                  </a:lnTo>
                  <a:lnTo>
                    <a:pt x="146488" y="1644"/>
                  </a:lnTo>
                  <a:lnTo>
                    <a:pt x="142319" y="6250"/>
                  </a:lnTo>
                  <a:lnTo>
                    <a:pt x="130863" y="40679"/>
                  </a:lnTo>
                  <a:lnTo>
                    <a:pt x="131238" y="93513"/>
                  </a:lnTo>
                  <a:lnTo>
                    <a:pt x="133169" y="153622"/>
                  </a:lnTo>
                  <a:lnTo>
                    <a:pt x="133621" y="198139"/>
                  </a:lnTo>
                  <a:lnTo>
                    <a:pt x="134991" y="244051"/>
                  </a:lnTo>
                  <a:lnTo>
                    <a:pt x="139499" y="287853"/>
                  </a:lnTo>
                  <a:lnTo>
                    <a:pt x="145402" y="330717"/>
                  </a:lnTo>
                  <a:lnTo>
                    <a:pt x="155302" y="384951"/>
                  </a:lnTo>
                  <a:lnTo>
                    <a:pt x="169129" y="440307"/>
                  </a:lnTo>
                  <a:lnTo>
                    <a:pt x="176096" y="46818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4053471" y="2137285"/>
              <a:ext cx="1853017" cy="651338"/>
            </a:xfrm>
            <a:custGeom>
              <a:avLst/>
              <a:gdLst/>
              <a:ahLst/>
              <a:cxnLst/>
              <a:rect l="0" t="0" r="0" b="0"/>
              <a:pathLst>
                <a:path w="1853017" h="651338">
                  <a:moveTo>
                    <a:pt x="0" y="0"/>
                  </a:moveTo>
                  <a:lnTo>
                    <a:pt x="25194" y="53875"/>
                  </a:lnTo>
                  <a:lnTo>
                    <a:pt x="57285" y="117091"/>
                  </a:lnTo>
                  <a:lnTo>
                    <a:pt x="84452" y="172521"/>
                  </a:lnTo>
                  <a:lnTo>
                    <a:pt x="112348" y="233859"/>
                  </a:lnTo>
                  <a:lnTo>
                    <a:pt x="139071" y="296824"/>
                  </a:lnTo>
                  <a:lnTo>
                    <a:pt x="172255" y="351953"/>
                  </a:lnTo>
                  <a:lnTo>
                    <a:pt x="203219" y="409769"/>
                  </a:lnTo>
                  <a:lnTo>
                    <a:pt x="237194" y="466597"/>
                  </a:lnTo>
                  <a:lnTo>
                    <a:pt x="266435" y="521712"/>
                  </a:lnTo>
                  <a:lnTo>
                    <a:pt x="296190" y="578446"/>
                  </a:lnTo>
                  <a:lnTo>
                    <a:pt x="323909" y="631628"/>
                  </a:lnTo>
                  <a:lnTo>
                    <a:pt x="328244" y="642184"/>
                  </a:lnTo>
                  <a:lnTo>
                    <a:pt x="334643" y="648051"/>
                  </a:lnTo>
                  <a:lnTo>
                    <a:pt x="342418" y="650793"/>
                  </a:lnTo>
                  <a:lnTo>
                    <a:pt x="397515" y="651337"/>
                  </a:lnTo>
                  <a:lnTo>
                    <a:pt x="457977" y="638078"/>
                  </a:lnTo>
                  <a:lnTo>
                    <a:pt x="513901" y="631798"/>
                  </a:lnTo>
                  <a:lnTo>
                    <a:pt x="564178" y="624847"/>
                  </a:lnTo>
                  <a:lnTo>
                    <a:pt x="621839" y="621097"/>
                  </a:lnTo>
                  <a:lnTo>
                    <a:pt x="676488" y="613097"/>
                  </a:lnTo>
                  <a:lnTo>
                    <a:pt x="729726" y="604488"/>
                  </a:lnTo>
                  <a:lnTo>
                    <a:pt x="780205" y="600247"/>
                  </a:lnTo>
                  <a:lnTo>
                    <a:pt x="836127" y="592046"/>
                  </a:lnTo>
                  <a:lnTo>
                    <a:pt x="891627" y="584490"/>
                  </a:lnTo>
                  <a:lnTo>
                    <a:pt x="942299" y="580674"/>
                  </a:lnTo>
                  <a:lnTo>
                    <a:pt x="996178" y="573954"/>
                  </a:lnTo>
                  <a:lnTo>
                    <a:pt x="1054776" y="570143"/>
                  </a:lnTo>
                  <a:lnTo>
                    <a:pt x="1111002" y="569014"/>
                  </a:lnTo>
                  <a:lnTo>
                    <a:pt x="1170296" y="568679"/>
                  </a:lnTo>
                  <a:lnTo>
                    <a:pt x="1232318" y="568580"/>
                  </a:lnTo>
                  <a:lnTo>
                    <a:pt x="1289559" y="568551"/>
                  </a:lnTo>
                  <a:lnTo>
                    <a:pt x="1349154" y="568542"/>
                  </a:lnTo>
                  <a:lnTo>
                    <a:pt x="1411265" y="568539"/>
                  </a:lnTo>
                  <a:lnTo>
                    <a:pt x="1468533" y="568539"/>
                  </a:lnTo>
                  <a:lnTo>
                    <a:pt x="1528135" y="568539"/>
                  </a:lnTo>
                  <a:lnTo>
                    <a:pt x="1590249" y="568538"/>
                  </a:lnTo>
                  <a:lnTo>
                    <a:pt x="1653107" y="574128"/>
                  </a:lnTo>
                  <a:lnTo>
                    <a:pt x="1710595" y="577603"/>
                  </a:lnTo>
                  <a:lnTo>
                    <a:pt x="1770263" y="578633"/>
                  </a:lnTo>
                  <a:lnTo>
                    <a:pt x="1831817" y="586217"/>
                  </a:lnTo>
                  <a:lnTo>
                    <a:pt x="1853016" y="58959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4958922" y="2747937"/>
              <a:ext cx="758053" cy="1116022"/>
            </a:xfrm>
            <a:custGeom>
              <a:avLst/>
              <a:gdLst/>
              <a:ahLst/>
              <a:cxnLst/>
              <a:rect l="0" t="0" r="0" b="0"/>
              <a:pathLst>
                <a:path w="758053" h="1116022">
                  <a:moveTo>
                    <a:pt x="0" y="0"/>
                  </a:moveTo>
                  <a:lnTo>
                    <a:pt x="10745" y="26387"/>
                  </a:lnTo>
                  <a:lnTo>
                    <a:pt x="59646" y="88902"/>
                  </a:lnTo>
                  <a:lnTo>
                    <a:pt x="107016" y="146628"/>
                  </a:lnTo>
                  <a:lnTo>
                    <a:pt x="152090" y="208346"/>
                  </a:lnTo>
                  <a:lnTo>
                    <a:pt x="198541" y="263467"/>
                  </a:lnTo>
                  <a:lnTo>
                    <a:pt x="241859" y="325004"/>
                  </a:lnTo>
                  <a:lnTo>
                    <a:pt x="279242" y="376148"/>
                  </a:lnTo>
                  <a:lnTo>
                    <a:pt x="319955" y="433936"/>
                  </a:lnTo>
                  <a:lnTo>
                    <a:pt x="356064" y="489922"/>
                  </a:lnTo>
                  <a:lnTo>
                    <a:pt x="400168" y="549145"/>
                  </a:lnTo>
                  <a:lnTo>
                    <a:pt x="444692" y="611146"/>
                  </a:lnTo>
                  <a:lnTo>
                    <a:pt x="473332" y="656106"/>
                  </a:lnTo>
                  <a:lnTo>
                    <a:pt x="501658" y="702214"/>
                  </a:lnTo>
                  <a:lnTo>
                    <a:pt x="529846" y="746103"/>
                  </a:lnTo>
                  <a:lnTo>
                    <a:pt x="561091" y="795246"/>
                  </a:lnTo>
                  <a:lnTo>
                    <a:pt x="593304" y="847112"/>
                  </a:lnTo>
                  <a:lnTo>
                    <a:pt x="623219" y="897460"/>
                  </a:lnTo>
                  <a:lnTo>
                    <a:pt x="655232" y="947133"/>
                  </a:lnTo>
                  <a:lnTo>
                    <a:pt x="686618" y="994166"/>
                  </a:lnTo>
                  <a:lnTo>
                    <a:pt x="722849" y="1052360"/>
                  </a:lnTo>
                  <a:lnTo>
                    <a:pt x="750405" y="1102060"/>
                  </a:lnTo>
                  <a:lnTo>
                    <a:pt x="758052" y="111602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4192572" y="2168870"/>
              <a:ext cx="208340" cy="273376"/>
            </a:xfrm>
            <a:custGeom>
              <a:avLst/>
              <a:gdLst/>
              <a:ahLst/>
              <a:cxnLst/>
              <a:rect l="0" t="0" r="0" b="0"/>
              <a:pathLst>
                <a:path w="208340" h="273376">
                  <a:moveTo>
                    <a:pt x="60941" y="0"/>
                  </a:moveTo>
                  <a:lnTo>
                    <a:pt x="26194" y="37087"/>
                  </a:lnTo>
                  <a:lnTo>
                    <a:pt x="5297" y="84952"/>
                  </a:lnTo>
                  <a:lnTo>
                    <a:pt x="0" y="121617"/>
                  </a:lnTo>
                  <a:lnTo>
                    <a:pt x="5000" y="142180"/>
                  </a:lnTo>
                  <a:lnTo>
                    <a:pt x="9609" y="150938"/>
                  </a:lnTo>
                  <a:lnTo>
                    <a:pt x="17361" y="155608"/>
                  </a:lnTo>
                  <a:lnTo>
                    <a:pt x="38453" y="157676"/>
                  </a:lnTo>
                  <a:lnTo>
                    <a:pt x="57185" y="151577"/>
                  </a:lnTo>
                  <a:lnTo>
                    <a:pt x="65456" y="146675"/>
                  </a:lnTo>
                  <a:lnTo>
                    <a:pt x="69800" y="148086"/>
                  </a:lnTo>
                  <a:lnTo>
                    <a:pt x="71526" y="153706"/>
                  </a:lnTo>
                  <a:lnTo>
                    <a:pt x="65411" y="209278"/>
                  </a:lnTo>
                  <a:lnTo>
                    <a:pt x="67997" y="236122"/>
                  </a:lnTo>
                  <a:lnTo>
                    <a:pt x="76165" y="257411"/>
                  </a:lnTo>
                  <a:lnTo>
                    <a:pt x="81619" y="266364"/>
                  </a:lnTo>
                  <a:lnTo>
                    <a:pt x="88764" y="271163"/>
                  </a:lnTo>
                  <a:lnTo>
                    <a:pt x="106062" y="273375"/>
                  </a:lnTo>
                  <a:lnTo>
                    <a:pt x="135531" y="262454"/>
                  </a:lnTo>
                  <a:lnTo>
                    <a:pt x="160901" y="244400"/>
                  </a:lnTo>
                  <a:lnTo>
                    <a:pt x="189264" y="208934"/>
                  </a:lnTo>
                  <a:lnTo>
                    <a:pt x="204225" y="174372"/>
                  </a:lnTo>
                  <a:lnTo>
                    <a:pt x="208339" y="1579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4316684" y="2463668"/>
              <a:ext cx="115814" cy="84229"/>
            </a:xfrm>
            <a:custGeom>
              <a:avLst/>
              <a:gdLst/>
              <a:ahLst/>
              <a:cxnLst/>
              <a:rect l="0" t="0" r="0" b="0"/>
              <a:pathLst>
                <a:path w="115814" h="84229">
                  <a:moveTo>
                    <a:pt x="115813" y="0"/>
                  </a:moveTo>
                  <a:lnTo>
                    <a:pt x="52480" y="63333"/>
                  </a:lnTo>
                  <a:lnTo>
                    <a:pt x="45515" y="70298"/>
                  </a:lnTo>
                  <a:lnTo>
                    <a:pt x="28417" y="78037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4495668" y="2358383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4379855" y="2474197"/>
              <a:ext cx="200042" cy="147399"/>
            </a:xfrm>
            <a:custGeom>
              <a:avLst/>
              <a:gdLst/>
              <a:ahLst/>
              <a:cxnLst/>
              <a:rect l="0" t="0" r="0" b="0"/>
              <a:pathLst>
                <a:path w="200042" h="147399">
                  <a:moveTo>
                    <a:pt x="200041" y="0"/>
                  </a:moveTo>
                  <a:lnTo>
                    <a:pt x="150543" y="55087"/>
                  </a:lnTo>
                  <a:lnTo>
                    <a:pt x="95979" y="94153"/>
                  </a:lnTo>
                  <a:lnTo>
                    <a:pt x="40025" y="133697"/>
                  </a:lnTo>
                  <a:lnTo>
                    <a:pt x="0" y="1473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4453554" y="2537367"/>
              <a:ext cx="31587" cy="94758"/>
            </a:xfrm>
            <a:custGeom>
              <a:avLst/>
              <a:gdLst/>
              <a:ahLst/>
              <a:cxnLst/>
              <a:rect l="0" t="0" r="0" b="0"/>
              <a:pathLst>
                <a:path w="31587" h="94758">
                  <a:moveTo>
                    <a:pt x="31586" y="94757"/>
                  </a:moveTo>
                  <a:lnTo>
                    <a:pt x="13627" y="3481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4449946" y="2526839"/>
              <a:ext cx="172065" cy="263213"/>
            </a:xfrm>
            <a:custGeom>
              <a:avLst/>
              <a:gdLst/>
              <a:ahLst/>
              <a:cxnLst/>
              <a:rect l="0" t="0" r="0" b="0"/>
              <a:pathLst>
                <a:path w="172065" h="263213">
                  <a:moveTo>
                    <a:pt x="172064" y="0"/>
                  </a:moveTo>
                  <a:lnTo>
                    <a:pt x="126283" y="54114"/>
                  </a:lnTo>
                  <a:lnTo>
                    <a:pt x="65101" y="111774"/>
                  </a:lnTo>
                  <a:lnTo>
                    <a:pt x="13916" y="152543"/>
                  </a:lnTo>
                  <a:lnTo>
                    <a:pt x="0" y="160214"/>
                  </a:lnTo>
                  <a:lnTo>
                    <a:pt x="1203" y="160621"/>
                  </a:lnTo>
                  <a:lnTo>
                    <a:pt x="33939" y="158460"/>
                  </a:lnTo>
                  <a:lnTo>
                    <a:pt x="43716" y="161792"/>
                  </a:lnTo>
                  <a:lnTo>
                    <a:pt x="60818" y="174853"/>
                  </a:lnTo>
                  <a:lnTo>
                    <a:pt x="65145" y="183249"/>
                  </a:lnTo>
                  <a:lnTo>
                    <a:pt x="66832" y="201937"/>
                  </a:lnTo>
                  <a:lnTo>
                    <a:pt x="60564" y="218821"/>
                  </a:lnTo>
                  <a:lnTo>
                    <a:pt x="35194" y="2632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4861681" y="2513574"/>
              <a:ext cx="336881" cy="181722"/>
            </a:xfrm>
            <a:custGeom>
              <a:avLst/>
              <a:gdLst/>
              <a:ahLst/>
              <a:cxnLst/>
              <a:rect l="0" t="0" r="0" b="0"/>
              <a:pathLst>
                <a:path w="336881" h="181722">
                  <a:moveTo>
                    <a:pt x="23542" y="118550"/>
                  </a:moveTo>
                  <a:lnTo>
                    <a:pt x="15208" y="156028"/>
                  </a:lnTo>
                  <a:lnTo>
                    <a:pt x="14476" y="168102"/>
                  </a:lnTo>
                  <a:lnTo>
                    <a:pt x="11649" y="172642"/>
                  </a:lnTo>
                  <a:lnTo>
                    <a:pt x="7424" y="172158"/>
                  </a:lnTo>
                  <a:lnTo>
                    <a:pt x="2268" y="168327"/>
                  </a:lnTo>
                  <a:lnTo>
                    <a:pt x="0" y="159924"/>
                  </a:lnTo>
                  <a:lnTo>
                    <a:pt x="4767" y="107528"/>
                  </a:lnTo>
                  <a:lnTo>
                    <a:pt x="11688" y="82066"/>
                  </a:lnTo>
                  <a:lnTo>
                    <a:pt x="22563" y="62951"/>
                  </a:lnTo>
                  <a:lnTo>
                    <a:pt x="28738" y="61597"/>
                  </a:lnTo>
                  <a:lnTo>
                    <a:pt x="35195" y="65373"/>
                  </a:lnTo>
                  <a:lnTo>
                    <a:pt x="47438" y="80878"/>
                  </a:lnTo>
                  <a:lnTo>
                    <a:pt x="56779" y="99467"/>
                  </a:lnTo>
                  <a:lnTo>
                    <a:pt x="60908" y="102319"/>
                  </a:lnTo>
                  <a:lnTo>
                    <a:pt x="64830" y="100710"/>
                  </a:lnTo>
                  <a:lnTo>
                    <a:pt x="72308" y="89564"/>
                  </a:lnTo>
                  <a:lnTo>
                    <a:pt x="85434" y="64728"/>
                  </a:lnTo>
                  <a:lnTo>
                    <a:pt x="101352" y="49396"/>
                  </a:lnTo>
                  <a:lnTo>
                    <a:pt x="110510" y="46711"/>
                  </a:lnTo>
                  <a:lnTo>
                    <a:pt x="130044" y="49967"/>
                  </a:lnTo>
                  <a:lnTo>
                    <a:pt x="147305" y="65452"/>
                  </a:lnTo>
                  <a:lnTo>
                    <a:pt x="171861" y="107931"/>
                  </a:lnTo>
                  <a:lnTo>
                    <a:pt x="180741" y="150334"/>
                  </a:lnTo>
                  <a:lnTo>
                    <a:pt x="183323" y="150268"/>
                  </a:lnTo>
                  <a:lnTo>
                    <a:pt x="220798" y="110922"/>
                  </a:lnTo>
                  <a:lnTo>
                    <a:pt x="256698" y="91740"/>
                  </a:lnTo>
                  <a:lnTo>
                    <a:pt x="308012" y="67504"/>
                  </a:lnTo>
                  <a:lnTo>
                    <a:pt x="333867" y="47793"/>
                  </a:lnTo>
                  <a:lnTo>
                    <a:pt x="336880" y="39793"/>
                  </a:lnTo>
                  <a:lnTo>
                    <a:pt x="336549" y="30951"/>
                  </a:lnTo>
                  <a:lnTo>
                    <a:pt x="333989" y="21546"/>
                  </a:lnTo>
                  <a:lnTo>
                    <a:pt x="328772" y="14106"/>
                  </a:lnTo>
                  <a:lnTo>
                    <a:pt x="313617" y="2720"/>
                  </a:lnTo>
                  <a:lnTo>
                    <a:pt x="292064" y="0"/>
                  </a:lnTo>
                  <a:lnTo>
                    <a:pt x="279766" y="912"/>
                  </a:lnTo>
                  <a:lnTo>
                    <a:pt x="256742" y="11284"/>
                  </a:lnTo>
                  <a:lnTo>
                    <a:pt x="245689" y="18964"/>
                  </a:lnTo>
                  <a:lnTo>
                    <a:pt x="230288" y="39974"/>
                  </a:lnTo>
                  <a:lnTo>
                    <a:pt x="220714" y="66080"/>
                  </a:lnTo>
                  <a:lnTo>
                    <a:pt x="216459" y="97180"/>
                  </a:lnTo>
                  <a:lnTo>
                    <a:pt x="220807" y="124260"/>
                  </a:lnTo>
                  <a:lnTo>
                    <a:pt x="225242" y="136395"/>
                  </a:lnTo>
                  <a:lnTo>
                    <a:pt x="239528" y="152997"/>
                  </a:lnTo>
                  <a:lnTo>
                    <a:pt x="277295" y="173187"/>
                  </a:lnTo>
                  <a:lnTo>
                    <a:pt x="328868" y="18172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5255019" y="2543493"/>
              <a:ext cx="177686" cy="130081"/>
            </a:xfrm>
            <a:custGeom>
              <a:avLst/>
              <a:gdLst/>
              <a:ahLst/>
              <a:cxnLst/>
              <a:rect l="0" t="0" r="0" b="0"/>
              <a:pathLst>
                <a:path w="177686" h="130081">
                  <a:moveTo>
                    <a:pt x="103986" y="67574"/>
                  </a:moveTo>
                  <a:lnTo>
                    <a:pt x="103986" y="45217"/>
                  </a:lnTo>
                  <a:lnTo>
                    <a:pt x="92807" y="14546"/>
                  </a:lnTo>
                  <a:lnTo>
                    <a:pt x="84835" y="7656"/>
                  </a:lnTo>
                  <a:lnTo>
                    <a:pt x="63499" y="0"/>
                  </a:lnTo>
                  <a:lnTo>
                    <a:pt x="53598" y="298"/>
                  </a:lnTo>
                  <a:lnTo>
                    <a:pt x="36358" y="6868"/>
                  </a:lnTo>
                  <a:lnTo>
                    <a:pt x="13498" y="23721"/>
                  </a:lnTo>
                  <a:lnTo>
                    <a:pt x="5277" y="46134"/>
                  </a:lnTo>
                  <a:lnTo>
                    <a:pt x="0" y="102593"/>
                  </a:lnTo>
                  <a:lnTo>
                    <a:pt x="3076" y="113147"/>
                  </a:lnTo>
                  <a:lnTo>
                    <a:pt x="8637" y="121353"/>
                  </a:lnTo>
                  <a:lnTo>
                    <a:pt x="15853" y="127993"/>
                  </a:lnTo>
                  <a:lnTo>
                    <a:pt x="24174" y="130080"/>
                  </a:lnTo>
                  <a:lnTo>
                    <a:pt x="42778" y="126160"/>
                  </a:lnTo>
                  <a:lnTo>
                    <a:pt x="59625" y="113499"/>
                  </a:lnTo>
                  <a:lnTo>
                    <a:pt x="73741" y="96174"/>
                  </a:lnTo>
                  <a:lnTo>
                    <a:pt x="97638" y="42745"/>
                  </a:lnTo>
                  <a:lnTo>
                    <a:pt x="96386" y="54758"/>
                  </a:lnTo>
                  <a:lnTo>
                    <a:pt x="103554" y="80544"/>
                  </a:lnTo>
                  <a:lnTo>
                    <a:pt x="113932" y="100245"/>
                  </a:lnTo>
                  <a:lnTo>
                    <a:pt x="122315" y="106902"/>
                  </a:lnTo>
                  <a:lnTo>
                    <a:pt x="144108" y="114299"/>
                  </a:lnTo>
                  <a:lnTo>
                    <a:pt x="160032" y="114467"/>
                  </a:lnTo>
                  <a:lnTo>
                    <a:pt x="177685" y="10968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5464290" y="2263626"/>
              <a:ext cx="10529" cy="389556"/>
            </a:xfrm>
            <a:custGeom>
              <a:avLst/>
              <a:gdLst/>
              <a:ahLst/>
              <a:cxnLst/>
              <a:rect l="0" t="0" r="0" b="0"/>
              <a:pathLst>
                <a:path w="10529" h="389556">
                  <a:moveTo>
                    <a:pt x="0" y="0"/>
                  </a:moveTo>
                  <a:lnTo>
                    <a:pt x="0" y="60384"/>
                  </a:lnTo>
                  <a:lnTo>
                    <a:pt x="0" y="118108"/>
                  </a:lnTo>
                  <a:lnTo>
                    <a:pt x="0" y="179665"/>
                  </a:lnTo>
                  <a:lnTo>
                    <a:pt x="3120" y="232999"/>
                  </a:lnTo>
                  <a:lnTo>
                    <a:pt x="9065" y="293640"/>
                  </a:lnTo>
                  <a:lnTo>
                    <a:pt x="10239" y="351198"/>
                  </a:lnTo>
                  <a:lnTo>
                    <a:pt x="10528" y="3895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5323707" y="3057058"/>
              <a:ext cx="130055" cy="168961"/>
            </a:xfrm>
            <a:custGeom>
              <a:avLst/>
              <a:gdLst/>
              <a:ahLst/>
              <a:cxnLst/>
              <a:rect l="0" t="0" r="0" b="0"/>
              <a:pathLst>
                <a:path w="130055" h="168961">
                  <a:moveTo>
                    <a:pt x="130054" y="38320"/>
                  </a:moveTo>
                  <a:lnTo>
                    <a:pt x="100746" y="9012"/>
                  </a:lnTo>
                  <a:lnTo>
                    <a:pt x="81154" y="1897"/>
                  </a:lnTo>
                  <a:lnTo>
                    <a:pt x="69378" y="0"/>
                  </a:lnTo>
                  <a:lnTo>
                    <a:pt x="46935" y="4131"/>
                  </a:lnTo>
                  <a:lnTo>
                    <a:pt x="36037" y="8509"/>
                  </a:lnTo>
                  <a:lnTo>
                    <a:pt x="20808" y="22731"/>
                  </a:lnTo>
                  <a:lnTo>
                    <a:pt x="1500" y="60457"/>
                  </a:lnTo>
                  <a:lnTo>
                    <a:pt x="0" y="80914"/>
                  </a:lnTo>
                  <a:lnTo>
                    <a:pt x="4402" y="101704"/>
                  </a:lnTo>
                  <a:lnTo>
                    <a:pt x="32804" y="154162"/>
                  </a:lnTo>
                  <a:lnTo>
                    <a:pt x="41824" y="161171"/>
                  </a:lnTo>
                  <a:lnTo>
                    <a:pt x="64324" y="168960"/>
                  </a:lnTo>
                  <a:lnTo>
                    <a:pt x="74536" y="168697"/>
                  </a:lnTo>
                  <a:lnTo>
                    <a:pt x="92122" y="162166"/>
                  </a:lnTo>
                  <a:lnTo>
                    <a:pt x="104617" y="148345"/>
                  </a:lnTo>
                  <a:lnTo>
                    <a:pt x="112899" y="129334"/>
                  </a:lnTo>
                  <a:lnTo>
                    <a:pt x="116581" y="105287"/>
                  </a:lnTo>
                  <a:lnTo>
                    <a:pt x="111978" y="82121"/>
                  </a:lnTo>
                  <a:lnTo>
                    <a:pt x="98469" y="4884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5460934" y="3200663"/>
              <a:ext cx="129699" cy="132156"/>
            </a:xfrm>
            <a:custGeom>
              <a:avLst/>
              <a:gdLst/>
              <a:ahLst/>
              <a:cxnLst/>
              <a:rect l="0" t="0" r="0" b="0"/>
              <a:pathLst>
                <a:path w="129699" h="132156">
                  <a:moveTo>
                    <a:pt x="77055" y="0"/>
                  </a:moveTo>
                  <a:lnTo>
                    <a:pt x="53009" y="9575"/>
                  </a:lnTo>
                  <a:lnTo>
                    <a:pt x="17462" y="39403"/>
                  </a:lnTo>
                  <a:lnTo>
                    <a:pt x="1946" y="65487"/>
                  </a:lnTo>
                  <a:lnTo>
                    <a:pt x="0" y="85257"/>
                  </a:lnTo>
                  <a:lnTo>
                    <a:pt x="4204" y="104572"/>
                  </a:lnTo>
                  <a:lnTo>
                    <a:pt x="13871" y="120956"/>
                  </a:lnTo>
                  <a:lnTo>
                    <a:pt x="22064" y="126261"/>
                  </a:lnTo>
                  <a:lnTo>
                    <a:pt x="43646" y="132155"/>
                  </a:lnTo>
                  <a:lnTo>
                    <a:pt x="76515" y="129884"/>
                  </a:lnTo>
                  <a:lnTo>
                    <a:pt x="94753" y="121677"/>
                  </a:lnTo>
                  <a:lnTo>
                    <a:pt x="109487" y="110231"/>
                  </a:lnTo>
                  <a:lnTo>
                    <a:pt x="129698" y="842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5567857" y="3387214"/>
              <a:ext cx="275460" cy="94056"/>
            </a:xfrm>
            <a:custGeom>
              <a:avLst/>
              <a:gdLst/>
              <a:ahLst/>
              <a:cxnLst/>
              <a:rect l="0" t="0" r="0" b="0"/>
              <a:pathLst>
                <a:path w="275460" h="94056">
                  <a:moveTo>
                    <a:pt x="33303" y="55604"/>
                  </a:moveTo>
                  <a:lnTo>
                    <a:pt x="3995" y="93978"/>
                  </a:lnTo>
                  <a:lnTo>
                    <a:pt x="896" y="94055"/>
                  </a:lnTo>
                  <a:lnTo>
                    <a:pt x="0" y="89427"/>
                  </a:lnTo>
                  <a:lnTo>
                    <a:pt x="3294" y="71806"/>
                  </a:lnTo>
                  <a:lnTo>
                    <a:pt x="12557" y="48377"/>
                  </a:lnTo>
                  <a:lnTo>
                    <a:pt x="36515" y="20058"/>
                  </a:lnTo>
                  <a:lnTo>
                    <a:pt x="65840" y="2438"/>
                  </a:lnTo>
                  <a:lnTo>
                    <a:pt x="86369" y="0"/>
                  </a:lnTo>
                  <a:lnTo>
                    <a:pt x="147049" y="12147"/>
                  </a:lnTo>
                  <a:lnTo>
                    <a:pt x="210398" y="42314"/>
                  </a:lnTo>
                  <a:lnTo>
                    <a:pt x="263656" y="70521"/>
                  </a:lnTo>
                  <a:lnTo>
                    <a:pt x="275459" y="7666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/>
          <p:cNvGrpSpPr/>
          <p:nvPr/>
        </p:nvGrpSpPr>
        <p:grpSpPr>
          <a:xfrm>
            <a:off x="202935" y="55510"/>
            <a:ext cx="1839594" cy="442400"/>
            <a:chOff x="202935" y="55510"/>
            <a:chExt cx="1839594" cy="442400"/>
          </a:xfrm>
        </p:grpSpPr>
        <p:sp>
          <p:nvSpPr>
            <p:cNvPr id="2" name="Freeform 1"/>
            <p:cNvSpPr/>
            <p:nvPr/>
          </p:nvSpPr>
          <p:spPr>
            <a:xfrm>
              <a:off x="202935" y="100365"/>
              <a:ext cx="133977" cy="310247"/>
            </a:xfrm>
            <a:custGeom>
              <a:avLst/>
              <a:gdLst/>
              <a:ahLst/>
              <a:cxnLst/>
              <a:rect l="0" t="0" r="0" b="0"/>
              <a:pathLst>
                <a:path w="133977" h="310247">
                  <a:moveTo>
                    <a:pt x="133976" y="110204"/>
                  </a:moveTo>
                  <a:lnTo>
                    <a:pt x="130857" y="61274"/>
                  </a:lnTo>
                  <a:lnTo>
                    <a:pt x="124401" y="33475"/>
                  </a:lnTo>
                  <a:lnTo>
                    <a:pt x="113733" y="13322"/>
                  </a:lnTo>
                  <a:lnTo>
                    <a:pt x="105273" y="7011"/>
                  </a:lnTo>
                  <a:lnTo>
                    <a:pt x="83395" y="0"/>
                  </a:lnTo>
                  <a:lnTo>
                    <a:pt x="50359" y="1642"/>
                  </a:lnTo>
                  <a:lnTo>
                    <a:pt x="32082" y="9702"/>
                  </a:lnTo>
                  <a:lnTo>
                    <a:pt x="23933" y="15127"/>
                  </a:lnTo>
                  <a:lnTo>
                    <a:pt x="11759" y="30513"/>
                  </a:lnTo>
                  <a:lnTo>
                    <a:pt x="3618" y="50220"/>
                  </a:lnTo>
                  <a:lnTo>
                    <a:pt x="0" y="74576"/>
                  </a:lnTo>
                  <a:lnTo>
                    <a:pt x="4631" y="97879"/>
                  </a:lnTo>
                  <a:lnTo>
                    <a:pt x="20393" y="127609"/>
                  </a:lnTo>
                  <a:lnTo>
                    <a:pt x="26668" y="135846"/>
                  </a:lnTo>
                  <a:lnTo>
                    <a:pt x="35532" y="140167"/>
                  </a:lnTo>
                  <a:lnTo>
                    <a:pt x="57858" y="141848"/>
                  </a:lnTo>
                  <a:lnTo>
                    <a:pt x="91146" y="130629"/>
                  </a:lnTo>
                  <a:lnTo>
                    <a:pt x="106362" y="115772"/>
                  </a:lnTo>
                  <a:lnTo>
                    <a:pt x="112057" y="106897"/>
                  </a:lnTo>
                  <a:lnTo>
                    <a:pt x="115854" y="106830"/>
                  </a:lnTo>
                  <a:lnTo>
                    <a:pt x="118385" y="112634"/>
                  </a:lnTo>
                  <a:lnTo>
                    <a:pt x="122448" y="163977"/>
                  </a:lnTo>
                  <a:lnTo>
                    <a:pt x="130486" y="222038"/>
                  </a:lnTo>
                  <a:lnTo>
                    <a:pt x="133287" y="275448"/>
                  </a:lnTo>
                  <a:lnTo>
                    <a:pt x="133976" y="31024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410611" y="368497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563971" y="94756"/>
              <a:ext cx="133985" cy="295257"/>
            </a:xfrm>
            <a:custGeom>
              <a:avLst/>
              <a:gdLst/>
              <a:ahLst/>
              <a:cxnLst/>
              <a:rect l="0" t="0" r="0" b="0"/>
              <a:pathLst>
                <a:path w="133985" h="295257">
                  <a:moveTo>
                    <a:pt x="99324" y="0"/>
                  </a:moveTo>
                  <a:lnTo>
                    <a:pt x="83683" y="17981"/>
                  </a:lnTo>
                  <a:lnTo>
                    <a:pt x="52481" y="74354"/>
                  </a:lnTo>
                  <a:lnTo>
                    <a:pt x="24034" y="126428"/>
                  </a:lnTo>
                  <a:lnTo>
                    <a:pt x="4820" y="187329"/>
                  </a:lnTo>
                  <a:lnTo>
                    <a:pt x="0" y="210769"/>
                  </a:lnTo>
                  <a:lnTo>
                    <a:pt x="1758" y="236785"/>
                  </a:lnTo>
                  <a:lnTo>
                    <a:pt x="9558" y="257706"/>
                  </a:lnTo>
                  <a:lnTo>
                    <a:pt x="33629" y="290201"/>
                  </a:lnTo>
                  <a:lnTo>
                    <a:pt x="41489" y="294073"/>
                  </a:lnTo>
                  <a:lnTo>
                    <a:pt x="59582" y="295256"/>
                  </a:lnTo>
                  <a:lnTo>
                    <a:pt x="76201" y="288762"/>
                  </a:lnTo>
                  <a:lnTo>
                    <a:pt x="105935" y="265530"/>
                  </a:lnTo>
                  <a:lnTo>
                    <a:pt x="121690" y="239723"/>
                  </a:lnTo>
                  <a:lnTo>
                    <a:pt x="133767" y="209849"/>
                  </a:lnTo>
                  <a:lnTo>
                    <a:pt x="133984" y="199561"/>
                  </a:lnTo>
                  <a:lnTo>
                    <a:pt x="127987" y="178771"/>
                  </a:lnTo>
                  <a:lnTo>
                    <a:pt x="120772" y="171823"/>
                  </a:lnTo>
                  <a:lnTo>
                    <a:pt x="100278" y="164103"/>
                  </a:lnTo>
                  <a:lnTo>
                    <a:pt x="78691" y="166911"/>
                  </a:lnTo>
                  <a:lnTo>
                    <a:pt x="24492" y="194591"/>
                  </a:lnTo>
                  <a:lnTo>
                    <a:pt x="15096" y="2000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052849" y="105284"/>
              <a:ext cx="10530" cy="242157"/>
            </a:xfrm>
            <a:custGeom>
              <a:avLst/>
              <a:gdLst/>
              <a:ahLst/>
              <a:cxnLst/>
              <a:rect l="0" t="0" r="0" b="0"/>
              <a:pathLst>
                <a:path w="10530" h="242157">
                  <a:moveTo>
                    <a:pt x="10529" y="0"/>
                  </a:moveTo>
                  <a:lnTo>
                    <a:pt x="2196" y="52051"/>
                  </a:lnTo>
                  <a:lnTo>
                    <a:pt x="651" y="101990"/>
                  </a:lnTo>
                  <a:lnTo>
                    <a:pt x="5718" y="155197"/>
                  </a:lnTo>
                  <a:lnTo>
                    <a:pt x="8409" y="205568"/>
                  </a:lnTo>
                  <a:lnTo>
                    <a:pt x="0" y="2421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947564" y="55510"/>
              <a:ext cx="305328" cy="319485"/>
            </a:xfrm>
            <a:custGeom>
              <a:avLst/>
              <a:gdLst/>
              <a:ahLst/>
              <a:cxnLst/>
              <a:rect l="0" t="0" r="0" b="0"/>
              <a:pathLst>
                <a:path w="305328" h="319485">
                  <a:moveTo>
                    <a:pt x="0" y="102417"/>
                  </a:moveTo>
                  <a:lnTo>
                    <a:pt x="14573" y="59725"/>
                  </a:lnTo>
                  <a:lnTo>
                    <a:pt x="39404" y="23664"/>
                  </a:lnTo>
                  <a:lnTo>
                    <a:pt x="65488" y="6813"/>
                  </a:lnTo>
                  <a:lnTo>
                    <a:pt x="101032" y="0"/>
                  </a:lnTo>
                  <a:lnTo>
                    <a:pt x="121333" y="4646"/>
                  </a:lnTo>
                  <a:lnTo>
                    <a:pt x="153429" y="26692"/>
                  </a:lnTo>
                  <a:lnTo>
                    <a:pt x="169593" y="52294"/>
                  </a:lnTo>
                  <a:lnTo>
                    <a:pt x="176202" y="93285"/>
                  </a:lnTo>
                  <a:lnTo>
                    <a:pt x="171509" y="119415"/>
                  </a:lnTo>
                  <a:lnTo>
                    <a:pt x="155713" y="150737"/>
                  </a:lnTo>
                  <a:lnTo>
                    <a:pt x="139334" y="177955"/>
                  </a:lnTo>
                  <a:lnTo>
                    <a:pt x="135003" y="187871"/>
                  </a:lnTo>
                  <a:lnTo>
                    <a:pt x="134456" y="196821"/>
                  </a:lnTo>
                  <a:lnTo>
                    <a:pt x="140087" y="213004"/>
                  </a:lnTo>
                  <a:lnTo>
                    <a:pt x="182888" y="270989"/>
                  </a:lnTo>
                  <a:lnTo>
                    <a:pt x="223230" y="309030"/>
                  </a:lnTo>
                  <a:lnTo>
                    <a:pt x="246223" y="317078"/>
                  </a:lnTo>
                  <a:lnTo>
                    <a:pt x="269700" y="319484"/>
                  </a:lnTo>
                  <a:lnTo>
                    <a:pt x="305327" y="31298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215024" y="230296"/>
              <a:ext cx="90510" cy="130739"/>
            </a:xfrm>
            <a:custGeom>
              <a:avLst/>
              <a:gdLst/>
              <a:ahLst/>
              <a:cxnLst/>
              <a:rect l="0" t="0" r="0" b="0"/>
              <a:pathLst>
                <a:path w="90510" h="130739">
                  <a:moveTo>
                    <a:pt x="6281" y="53973"/>
                  </a:moveTo>
                  <a:lnTo>
                    <a:pt x="23049" y="59562"/>
                  </a:lnTo>
                  <a:lnTo>
                    <a:pt x="40640" y="59187"/>
                  </a:lnTo>
                  <a:lnTo>
                    <a:pt x="58986" y="53950"/>
                  </a:lnTo>
                  <a:lnTo>
                    <a:pt x="74939" y="43824"/>
                  </a:lnTo>
                  <a:lnTo>
                    <a:pt x="78959" y="36679"/>
                  </a:lnTo>
                  <a:lnTo>
                    <a:pt x="80307" y="19380"/>
                  </a:lnTo>
                  <a:lnTo>
                    <a:pt x="76689" y="12194"/>
                  </a:lnTo>
                  <a:lnTo>
                    <a:pt x="63310" y="1089"/>
                  </a:lnTo>
                  <a:lnTo>
                    <a:pt x="54829" y="0"/>
                  </a:lnTo>
                  <a:lnTo>
                    <a:pt x="36047" y="5029"/>
                  </a:lnTo>
                  <a:lnTo>
                    <a:pt x="11331" y="21014"/>
                  </a:lnTo>
                  <a:lnTo>
                    <a:pt x="2677" y="40104"/>
                  </a:lnTo>
                  <a:lnTo>
                    <a:pt x="0" y="63017"/>
                  </a:lnTo>
                  <a:lnTo>
                    <a:pt x="2710" y="84899"/>
                  </a:lnTo>
                  <a:lnTo>
                    <a:pt x="10933" y="103203"/>
                  </a:lnTo>
                  <a:lnTo>
                    <a:pt x="16401" y="111359"/>
                  </a:lnTo>
                  <a:lnTo>
                    <a:pt x="31836" y="123542"/>
                  </a:lnTo>
                  <a:lnTo>
                    <a:pt x="40865" y="128428"/>
                  </a:lnTo>
                  <a:lnTo>
                    <a:pt x="60256" y="130738"/>
                  </a:lnTo>
                  <a:lnTo>
                    <a:pt x="90509" y="12767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358176" y="252683"/>
              <a:ext cx="94757" cy="140490"/>
            </a:xfrm>
            <a:custGeom>
              <a:avLst/>
              <a:gdLst/>
              <a:ahLst/>
              <a:cxnLst/>
              <a:rect l="0" t="0" r="0" b="0"/>
              <a:pathLst>
                <a:path w="94757" h="140490">
                  <a:moveTo>
                    <a:pt x="0" y="31586"/>
                  </a:moveTo>
                  <a:lnTo>
                    <a:pt x="19128" y="85461"/>
                  </a:lnTo>
                  <a:lnTo>
                    <a:pt x="44214" y="137033"/>
                  </a:lnTo>
                  <a:lnTo>
                    <a:pt x="49363" y="140489"/>
                  </a:lnTo>
                  <a:lnTo>
                    <a:pt x="55135" y="139283"/>
                  </a:lnTo>
                  <a:lnTo>
                    <a:pt x="61323" y="134969"/>
                  </a:lnTo>
                  <a:lnTo>
                    <a:pt x="68199" y="117698"/>
                  </a:lnTo>
                  <a:lnTo>
                    <a:pt x="80211" y="62250"/>
                  </a:lnTo>
                  <a:lnTo>
                    <a:pt x="86554" y="19012"/>
                  </a:lnTo>
                  <a:lnTo>
                    <a:pt x="94756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526632" y="273740"/>
              <a:ext cx="21058" cy="126343"/>
            </a:xfrm>
            <a:custGeom>
              <a:avLst/>
              <a:gdLst/>
              <a:ahLst/>
              <a:cxnLst/>
              <a:rect l="0" t="0" r="0" b="0"/>
              <a:pathLst>
                <a:path w="21058" h="126343">
                  <a:moveTo>
                    <a:pt x="0" y="0"/>
                  </a:moveTo>
                  <a:lnTo>
                    <a:pt x="3119" y="42692"/>
                  </a:lnTo>
                  <a:lnTo>
                    <a:pt x="18211" y="102217"/>
                  </a:lnTo>
                  <a:lnTo>
                    <a:pt x="21057" y="1263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505575" y="115813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10528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1568746" y="206769"/>
              <a:ext cx="168457" cy="158937"/>
            </a:xfrm>
            <a:custGeom>
              <a:avLst/>
              <a:gdLst/>
              <a:ahLst/>
              <a:cxnLst/>
              <a:rect l="0" t="0" r="0" b="0"/>
              <a:pathLst>
                <a:path w="168457" h="158937">
                  <a:moveTo>
                    <a:pt x="0" y="56443"/>
                  </a:moveTo>
                  <a:lnTo>
                    <a:pt x="55044" y="80467"/>
                  </a:lnTo>
                  <a:lnTo>
                    <a:pt x="91828" y="84618"/>
                  </a:lnTo>
                  <a:lnTo>
                    <a:pt x="114512" y="81444"/>
                  </a:lnTo>
                  <a:lnTo>
                    <a:pt x="123135" y="76620"/>
                  </a:lnTo>
                  <a:lnTo>
                    <a:pt x="135835" y="61901"/>
                  </a:lnTo>
                  <a:lnTo>
                    <a:pt x="138519" y="53063"/>
                  </a:lnTo>
                  <a:lnTo>
                    <a:pt x="138383" y="33884"/>
                  </a:lnTo>
                  <a:lnTo>
                    <a:pt x="134369" y="26196"/>
                  </a:lnTo>
                  <a:lnTo>
                    <a:pt x="120551" y="14534"/>
                  </a:lnTo>
                  <a:lnTo>
                    <a:pt x="93040" y="1391"/>
                  </a:lnTo>
                  <a:lnTo>
                    <a:pt x="72937" y="0"/>
                  </a:lnTo>
                  <a:lnTo>
                    <a:pt x="53473" y="4451"/>
                  </a:lnTo>
                  <a:lnTo>
                    <a:pt x="37024" y="14228"/>
                  </a:lnTo>
                  <a:lnTo>
                    <a:pt x="31701" y="22451"/>
                  </a:lnTo>
                  <a:lnTo>
                    <a:pt x="25788" y="44065"/>
                  </a:lnTo>
                  <a:lnTo>
                    <a:pt x="28048" y="82541"/>
                  </a:lnTo>
                  <a:lnTo>
                    <a:pt x="36252" y="103527"/>
                  </a:lnTo>
                  <a:lnTo>
                    <a:pt x="60583" y="136063"/>
                  </a:lnTo>
                  <a:lnTo>
                    <a:pt x="86581" y="152304"/>
                  </a:lnTo>
                  <a:lnTo>
                    <a:pt x="122100" y="158936"/>
                  </a:lnTo>
                  <a:lnTo>
                    <a:pt x="168456" y="1511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1784255" y="210569"/>
              <a:ext cx="258274" cy="165848"/>
            </a:xfrm>
            <a:custGeom>
              <a:avLst/>
              <a:gdLst/>
              <a:ahLst/>
              <a:cxnLst/>
              <a:rect l="0" t="0" r="0" b="0"/>
              <a:pathLst>
                <a:path w="258274" h="165848">
                  <a:moveTo>
                    <a:pt x="5589" y="21057"/>
                  </a:moveTo>
                  <a:lnTo>
                    <a:pt x="0" y="37825"/>
                  </a:lnTo>
                  <a:lnTo>
                    <a:pt x="2113" y="70609"/>
                  </a:lnTo>
                  <a:lnTo>
                    <a:pt x="16584" y="125935"/>
                  </a:lnTo>
                  <a:lnTo>
                    <a:pt x="24514" y="146049"/>
                  </a:lnTo>
                  <a:lnTo>
                    <a:pt x="35837" y="162787"/>
                  </a:lnTo>
                  <a:lnTo>
                    <a:pt x="43302" y="165847"/>
                  </a:lnTo>
                  <a:lnTo>
                    <a:pt x="51788" y="165547"/>
                  </a:lnTo>
                  <a:lnTo>
                    <a:pt x="60955" y="163007"/>
                  </a:lnTo>
                  <a:lnTo>
                    <a:pt x="77379" y="150827"/>
                  </a:lnTo>
                  <a:lnTo>
                    <a:pt x="85035" y="142665"/>
                  </a:lnTo>
                  <a:lnTo>
                    <a:pt x="93541" y="121119"/>
                  </a:lnTo>
                  <a:lnTo>
                    <a:pt x="95809" y="108822"/>
                  </a:lnTo>
                  <a:lnTo>
                    <a:pt x="99661" y="102964"/>
                  </a:lnTo>
                  <a:lnTo>
                    <a:pt x="104568" y="101398"/>
                  </a:lnTo>
                  <a:lnTo>
                    <a:pt x="110180" y="102694"/>
                  </a:lnTo>
                  <a:lnTo>
                    <a:pt x="115091" y="107067"/>
                  </a:lnTo>
                  <a:lnTo>
                    <a:pt x="140661" y="143431"/>
                  </a:lnTo>
                  <a:lnTo>
                    <a:pt x="166103" y="159222"/>
                  </a:lnTo>
                  <a:lnTo>
                    <a:pt x="185723" y="161233"/>
                  </a:lnTo>
                  <a:lnTo>
                    <a:pt x="195868" y="160131"/>
                  </a:lnTo>
                  <a:lnTo>
                    <a:pt x="213380" y="149548"/>
                  </a:lnTo>
                  <a:lnTo>
                    <a:pt x="227792" y="133147"/>
                  </a:lnTo>
                  <a:lnTo>
                    <a:pt x="250475" y="83738"/>
                  </a:lnTo>
                  <a:lnTo>
                    <a:pt x="257246" y="21094"/>
                  </a:lnTo>
                  <a:lnTo>
                    <a:pt x="25827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31626" y="417661"/>
              <a:ext cx="1716147" cy="80249"/>
            </a:xfrm>
            <a:custGeom>
              <a:avLst/>
              <a:gdLst/>
              <a:ahLst/>
              <a:cxnLst/>
              <a:rect l="0" t="0" r="0" b="0"/>
              <a:pathLst>
                <a:path w="1716147" h="80249">
                  <a:moveTo>
                    <a:pt x="1716146" y="35064"/>
                  </a:moveTo>
                  <a:lnTo>
                    <a:pt x="1699378" y="40653"/>
                  </a:lnTo>
                  <a:lnTo>
                    <a:pt x="1684907" y="52756"/>
                  </a:lnTo>
                  <a:lnTo>
                    <a:pt x="1669506" y="67494"/>
                  </a:lnTo>
                  <a:lnTo>
                    <a:pt x="1650963" y="77943"/>
                  </a:lnTo>
                  <a:lnTo>
                    <a:pt x="1627904" y="80248"/>
                  </a:lnTo>
                  <a:lnTo>
                    <a:pt x="1603228" y="76203"/>
                  </a:lnTo>
                  <a:lnTo>
                    <a:pt x="1570774" y="60771"/>
                  </a:lnTo>
                  <a:lnTo>
                    <a:pt x="1525282" y="33322"/>
                  </a:lnTo>
                  <a:lnTo>
                    <a:pt x="1489058" y="27139"/>
                  </a:lnTo>
                  <a:lnTo>
                    <a:pt x="1465479" y="31932"/>
                  </a:lnTo>
                  <a:lnTo>
                    <a:pt x="1411085" y="59435"/>
                  </a:lnTo>
                  <a:lnTo>
                    <a:pt x="1389880" y="68512"/>
                  </a:lnTo>
                  <a:lnTo>
                    <a:pt x="1368758" y="70207"/>
                  </a:lnTo>
                  <a:lnTo>
                    <a:pt x="1307664" y="57543"/>
                  </a:lnTo>
                  <a:lnTo>
                    <a:pt x="1252619" y="37078"/>
                  </a:lnTo>
                  <a:lnTo>
                    <a:pt x="1196686" y="27013"/>
                  </a:lnTo>
                  <a:lnTo>
                    <a:pt x="1171759" y="31876"/>
                  </a:lnTo>
                  <a:lnTo>
                    <a:pt x="1115259" y="51022"/>
                  </a:lnTo>
                  <a:lnTo>
                    <a:pt x="1074981" y="53440"/>
                  </a:lnTo>
                  <a:lnTo>
                    <a:pt x="1028862" y="46098"/>
                  </a:lnTo>
                  <a:lnTo>
                    <a:pt x="977532" y="23249"/>
                  </a:lnTo>
                  <a:lnTo>
                    <a:pt x="928268" y="1794"/>
                  </a:lnTo>
                  <a:lnTo>
                    <a:pt x="903114" y="0"/>
                  </a:lnTo>
                  <a:lnTo>
                    <a:pt x="876336" y="4272"/>
                  </a:lnTo>
                  <a:lnTo>
                    <a:pt x="824138" y="26079"/>
                  </a:lnTo>
                  <a:lnTo>
                    <a:pt x="779685" y="47327"/>
                  </a:lnTo>
                  <a:lnTo>
                    <a:pt x="736516" y="53515"/>
                  </a:lnTo>
                  <a:lnTo>
                    <a:pt x="686338" y="47201"/>
                  </a:lnTo>
                  <a:lnTo>
                    <a:pt x="631972" y="31304"/>
                  </a:lnTo>
                  <a:lnTo>
                    <a:pt x="594613" y="26541"/>
                  </a:lnTo>
                  <a:lnTo>
                    <a:pt x="537614" y="36252"/>
                  </a:lnTo>
                  <a:lnTo>
                    <a:pt x="484398" y="60004"/>
                  </a:lnTo>
                  <a:lnTo>
                    <a:pt x="451582" y="71569"/>
                  </a:lnTo>
                  <a:lnTo>
                    <a:pt x="413912" y="74346"/>
                  </a:lnTo>
                  <a:lnTo>
                    <a:pt x="358404" y="62305"/>
                  </a:lnTo>
                  <a:lnTo>
                    <a:pt x="299145" y="48602"/>
                  </a:lnTo>
                  <a:lnTo>
                    <a:pt x="257092" y="49604"/>
                  </a:lnTo>
                  <a:lnTo>
                    <a:pt x="233586" y="55564"/>
                  </a:lnTo>
                  <a:lnTo>
                    <a:pt x="198283" y="69734"/>
                  </a:lnTo>
                  <a:lnTo>
                    <a:pt x="168064" y="73870"/>
                  </a:lnTo>
                  <a:lnTo>
                    <a:pt x="141376" y="69468"/>
                  </a:lnTo>
                  <a:lnTo>
                    <a:pt x="95647" y="53168"/>
                  </a:lnTo>
                  <a:lnTo>
                    <a:pt x="74095" y="52079"/>
                  </a:lnTo>
                  <a:lnTo>
                    <a:pt x="31664" y="60912"/>
                  </a:lnTo>
                  <a:lnTo>
                    <a:pt x="0" y="7717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3" name="Group 42"/>
          <p:cNvGrpSpPr/>
          <p:nvPr/>
        </p:nvGrpSpPr>
        <p:grpSpPr>
          <a:xfrm>
            <a:off x="799507" y="745046"/>
            <a:ext cx="6032831" cy="718745"/>
            <a:chOff x="799507" y="745046"/>
            <a:chExt cx="6032831" cy="718745"/>
          </a:xfrm>
        </p:grpSpPr>
        <p:sp>
          <p:nvSpPr>
            <p:cNvPr id="15" name="Freeform 14"/>
            <p:cNvSpPr/>
            <p:nvPr/>
          </p:nvSpPr>
          <p:spPr>
            <a:xfrm>
              <a:off x="1014540" y="926836"/>
              <a:ext cx="6067" cy="294799"/>
            </a:xfrm>
            <a:custGeom>
              <a:avLst/>
              <a:gdLst/>
              <a:ahLst/>
              <a:cxnLst/>
              <a:rect l="0" t="0" r="0" b="0"/>
              <a:pathLst>
                <a:path w="6067" h="294799">
                  <a:moveTo>
                    <a:pt x="6066" y="0"/>
                  </a:moveTo>
                  <a:lnTo>
                    <a:pt x="0" y="33622"/>
                  </a:lnTo>
                  <a:lnTo>
                    <a:pt x="4521" y="88443"/>
                  </a:lnTo>
                  <a:lnTo>
                    <a:pt x="5761" y="149662"/>
                  </a:lnTo>
                  <a:lnTo>
                    <a:pt x="6005" y="206814"/>
                  </a:lnTo>
                  <a:lnTo>
                    <a:pt x="6054" y="260045"/>
                  </a:lnTo>
                  <a:lnTo>
                    <a:pt x="6066" y="2947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841621" y="895251"/>
              <a:ext cx="347442" cy="52643"/>
            </a:xfrm>
            <a:custGeom>
              <a:avLst/>
              <a:gdLst/>
              <a:ahLst/>
              <a:cxnLst/>
              <a:rect l="0" t="0" r="0" b="0"/>
              <a:pathLst>
                <a:path w="347442" h="52643">
                  <a:moveTo>
                    <a:pt x="347441" y="0"/>
                  </a:moveTo>
                  <a:lnTo>
                    <a:pt x="319885" y="7235"/>
                  </a:lnTo>
                  <a:lnTo>
                    <a:pt x="263662" y="12997"/>
                  </a:lnTo>
                  <a:lnTo>
                    <a:pt x="201560" y="19465"/>
                  </a:lnTo>
                  <a:lnTo>
                    <a:pt x="150319" y="26174"/>
                  </a:lnTo>
                  <a:lnTo>
                    <a:pt x="98091" y="35571"/>
                  </a:lnTo>
                  <a:lnTo>
                    <a:pt x="38787" y="41991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799507" y="1211106"/>
              <a:ext cx="389556" cy="63172"/>
            </a:xfrm>
            <a:custGeom>
              <a:avLst/>
              <a:gdLst/>
              <a:ahLst/>
              <a:cxnLst/>
              <a:rect l="0" t="0" r="0" b="0"/>
              <a:pathLst>
                <a:path w="389556" h="63172">
                  <a:moveTo>
                    <a:pt x="389555" y="0"/>
                  </a:moveTo>
                  <a:lnTo>
                    <a:pt x="346863" y="3119"/>
                  </a:lnTo>
                  <a:lnTo>
                    <a:pt x="294034" y="9065"/>
                  </a:lnTo>
                  <a:lnTo>
                    <a:pt x="234509" y="17475"/>
                  </a:lnTo>
                  <a:lnTo>
                    <a:pt x="184778" y="22335"/>
                  </a:lnTo>
                  <a:lnTo>
                    <a:pt x="134168" y="35214"/>
                  </a:lnTo>
                  <a:lnTo>
                    <a:pt x="71433" y="43870"/>
                  </a:lnTo>
                  <a:lnTo>
                    <a:pt x="29744" y="53163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1599673" y="853137"/>
              <a:ext cx="342115" cy="397685"/>
            </a:xfrm>
            <a:custGeom>
              <a:avLst/>
              <a:gdLst/>
              <a:ahLst/>
              <a:cxnLst/>
              <a:rect l="0" t="0" r="0" b="0"/>
              <a:pathLst>
                <a:path w="342115" h="397685">
                  <a:moveTo>
                    <a:pt x="0" y="0"/>
                  </a:moveTo>
                  <a:lnTo>
                    <a:pt x="3120" y="54144"/>
                  </a:lnTo>
                  <a:lnTo>
                    <a:pt x="9065" y="109091"/>
                  </a:lnTo>
                  <a:lnTo>
                    <a:pt x="17475" y="166175"/>
                  </a:lnTo>
                  <a:lnTo>
                    <a:pt x="20350" y="229443"/>
                  </a:lnTo>
                  <a:lnTo>
                    <a:pt x="26507" y="287347"/>
                  </a:lnTo>
                  <a:lnTo>
                    <a:pt x="37818" y="343845"/>
                  </a:lnTo>
                  <a:lnTo>
                    <a:pt x="39671" y="376661"/>
                  </a:lnTo>
                  <a:lnTo>
                    <a:pt x="38146" y="375109"/>
                  </a:lnTo>
                  <a:lnTo>
                    <a:pt x="25214" y="332670"/>
                  </a:lnTo>
                  <a:lnTo>
                    <a:pt x="24998" y="277755"/>
                  </a:lnTo>
                  <a:lnTo>
                    <a:pt x="35874" y="232420"/>
                  </a:lnTo>
                  <a:lnTo>
                    <a:pt x="42633" y="225136"/>
                  </a:lnTo>
                  <a:lnTo>
                    <a:pt x="62622" y="217044"/>
                  </a:lnTo>
                  <a:lnTo>
                    <a:pt x="83984" y="216567"/>
                  </a:lnTo>
                  <a:lnTo>
                    <a:pt x="94594" y="218077"/>
                  </a:lnTo>
                  <a:lnTo>
                    <a:pt x="112622" y="229114"/>
                  </a:lnTo>
                  <a:lnTo>
                    <a:pt x="127263" y="245718"/>
                  </a:lnTo>
                  <a:lnTo>
                    <a:pt x="153883" y="306809"/>
                  </a:lnTo>
                  <a:lnTo>
                    <a:pt x="171895" y="367075"/>
                  </a:lnTo>
                  <a:lnTo>
                    <a:pt x="173088" y="371059"/>
                  </a:lnTo>
                  <a:lnTo>
                    <a:pt x="171295" y="366126"/>
                  </a:lnTo>
                  <a:lnTo>
                    <a:pt x="174886" y="343618"/>
                  </a:lnTo>
                  <a:lnTo>
                    <a:pt x="179762" y="336703"/>
                  </a:lnTo>
                  <a:lnTo>
                    <a:pt x="194538" y="325901"/>
                  </a:lnTo>
                  <a:lnTo>
                    <a:pt x="245937" y="305725"/>
                  </a:lnTo>
                  <a:lnTo>
                    <a:pt x="299055" y="291367"/>
                  </a:lnTo>
                  <a:lnTo>
                    <a:pt x="329465" y="275194"/>
                  </a:lnTo>
                  <a:lnTo>
                    <a:pt x="335456" y="266521"/>
                  </a:lnTo>
                  <a:lnTo>
                    <a:pt x="342114" y="244406"/>
                  </a:lnTo>
                  <a:lnTo>
                    <a:pt x="340380" y="235467"/>
                  </a:lnTo>
                  <a:lnTo>
                    <a:pt x="335715" y="228337"/>
                  </a:lnTo>
                  <a:lnTo>
                    <a:pt x="329095" y="222415"/>
                  </a:lnTo>
                  <a:lnTo>
                    <a:pt x="320002" y="219636"/>
                  </a:lnTo>
                  <a:lnTo>
                    <a:pt x="297421" y="219669"/>
                  </a:lnTo>
                  <a:lnTo>
                    <a:pt x="278027" y="226702"/>
                  </a:lnTo>
                  <a:lnTo>
                    <a:pt x="246512" y="250281"/>
                  </a:lnTo>
                  <a:lnTo>
                    <a:pt x="230448" y="276148"/>
                  </a:lnTo>
                  <a:lnTo>
                    <a:pt x="218279" y="311629"/>
                  </a:lnTo>
                  <a:lnTo>
                    <a:pt x="218444" y="351777"/>
                  </a:lnTo>
                  <a:lnTo>
                    <a:pt x="231490" y="387720"/>
                  </a:lnTo>
                  <a:lnTo>
                    <a:pt x="238555" y="394180"/>
                  </a:lnTo>
                  <a:lnTo>
                    <a:pt x="246774" y="397318"/>
                  </a:lnTo>
                  <a:lnTo>
                    <a:pt x="265265" y="397684"/>
                  </a:lnTo>
                  <a:lnTo>
                    <a:pt x="285182" y="393947"/>
                  </a:lnTo>
                  <a:lnTo>
                    <a:pt x="310536" y="379677"/>
                  </a:lnTo>
                  <a:lnTo>
                    <a:pt x="336912" y="3579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2010285" y="884722"/>
              <a:ext cx="21058" cy="379027"/>
            </a:xfrm>
            <a:custGeom>
              <a:avLst/>
              <a:gdLst/>
              <a:ahLst/>
              <a:cxnLst/>
              <a:rect l="0" t="0" r="0" b="0"/>
              <a:pathLst>
                <a:path w="21058" h="379027">
                  <a:moveTo>
                    <a:pt x="0" y="0"/>
                  </a:moveTo>
                  <a:lnTo>
                    <a:pt x="0" y="49263"/>
                  </a:lnTo>
                  <a:lnTo>
                    <a:pt x="0" y="99345"/>
                  </a:lnTo>
                  <a:lnTo>
                    <a:pt x="3119" y="162430"/>
                  </a:lnTo>
                  <a:lnTo>
                    <a:pt x="9064" y="220558"/>
                  </a:lnTo>
                  <a:lnTo>
                    <a:pt x="10094" y="271111"/>
                  </a:lnTo>
                  <a:lnTo>
                    <a:pt x="17678" y="324954"/>
                  </a:lnTo>
                  <a:lnTo>
                    <a:pt x="21057" y="3790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2111398" y="829896"/>
              <a:ext cx="183157" cy="454910"/>
            </a:xfrm>
            <a:custGeom>
              <a:avLst/>
              <a:gdLst/>
              <a:ahLst/>
              <a:cxnLst/>
              <a:rect l="0" t="0" r="0" b="0"/>
              <a:pathLst>
                <a:path w="183157" h="454910">
                  <a:moveTo>
                    <a:pt x="109456" y="349624"/>
                  </a:moveTo>
                  <a:lnTo>
                    <a:pt x="106337" y="306933"/>
                  </a:lnTo>
                  <a:lnTo>
                    <a:pt x="103867" y="296597"/>
                  </a:lnTo>
                  <a:lnTo>
                    <a:pt x="98711" y="288536"/>
                  </a:lnTo>
                  <a:lnTo>
                    <a:pt x="83624" y="276461"/>
                  </a:lnTo>
                  <a:lnTo>
                    <a:pt x="65220" y="273433"/>
                  </a:lnTo>
                  <a:lnTo>
                    <a:pt x="55399" y="274264"/>
                  </a:lnTo>
                  <a:lnTo>
                    <a:pt x="38248" y="281426"/>
                  </a:lnTo>
                  <a:lnTo>
                    <a:pt x="30398" y="286611"/>
                  </a:lnTo>
                  <a:lnTo>
                    <a:pt x="18558" y="301731"/>
                  </a:lnTo>
                  <a:lnTo>
                    <a:pt x="5315" y="336214"/>
                  </a:lnTo>
                  <a:lnTo>
                    <a:pt x="0" y="365891"/>
                  </a:lnTo>
                  <a:lnTo>
                    <a:pt x="1538" y="394678"/>
                  </a:lnTo>
                  <a:lnTo>
                    <a:pt x="14569" y="431604"/>
                  </a:lnTo>
                  <a:lnTo>
                    <a:pt x="22802" y="439372"/>
                  </a:lnTo>
                  <a:lnTo>
                    <a:pt x="44427" y="448004"/>
                  </a:lnTo>
                  <a:lnTo>
                    <a:pt x="54405" y="446796"/>
                  </a:lnTo>
                  <a:lnTo>
                    <a:pt x="71731" y="436096"/>
                  </a:lnTo>
                  <a:lnTo>
                    <a:pt x="84111" y="419641"/>
                  </a:lnTo>
                  <a:lnTo>
                    <a:pt x="101590" y="374893"/>
                  </a:lnTo>
                  <a:lnTo>
                    <a:pt x="116308" y="314928"/>
                  </a:lnTo>
                  <a:lnTo>
                    <a:pt x="127361" y="260622"/>
                  </a:lnTo>
                  <a:lnTo>
                    <a:pt x="132699" y="208220"/>
                  </a:lnTo>
                  <a:lnTo>
                    <a:pt x="138570" y="148239"/>
                  </a:lnTo>
                  <a:lnTo>
                    <a:pt x="137190" y="95372"/>
                  </a:lnTo>
                  <a:lnTo>
                    <a:pt x="131832" y="40479"/>
                  </a:lnTo>
                  <a:lnTo>
                    <a:pt x="125315" y="4172"/>
                  </a:lnTo>
                  <a:lnTo>
                    <a:pt x="122368" y="0"/>
                  </a:lnTo>
                  <a:lnTo>
                    <a:pt x="119234" y="728"/>
                  </a:lnTo>
                  <a:lnTo>
                    <a:pt x="115975" y="4723"/>
                  </a:lnTo>
                  <a:lnTo>
                    <a:pt x="110744" y="53162"/>
                  </a:lnTo>
                  <a:lnTo>
                    <a:pt x="109711" y="115935"/>
                  </a:lnTo>
                  <a:lnTo>
                    <a:pt x="109507" y="179331"/>
                  </a:lnTo>
                  <a:lnTo>
                    <a:pt x="110636" y="240943"/>
                  </a:lnTo>
                  <a:lnTo>
                    <a:pt x="117865" y="289866"/>
                  </a:lnTo>
                  <a:lnTo>
                    <a:pt x="130788" y="348912"/>
                  </a:lnTo>
                  <a:lnTo>
                    <a:pt x="149267" y="410145"/>
                  </a:lnTo>
                  <a:lnTo>
                    <a:pt x="183156" y="45490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2664061" y="1010381"/>
              <a:ext cx="199033" cy="261859"/>
            </a:xfrm>
            <a:custGeom>
              <a:avLst/>
              <a:gdLst/>
              <a:ahLst/>
              <a:cxnLst/>
              <a:rect l="0" t="0" r="0" b="0"/>
              <a:pathLst>
                <a:path w="199033" h="261859">
                  <a:moveTo>
                    <a:pt x="146389" y="137554"/>
                  </a:moveTo>
                  <a:lnTo>
                    <a:pt x="128431" y="76443"/>
                  </a:lnTo>
                  <a:lnTo>
                    <a:pt x="105651" y="22012"/>
                  </a:lnTo>
                  <a:lnTo>
                    <a:pt x="89679" y="7043"/>
                  </a:lnTo>
                  <a:lnTo>
                    <a:pt x="80506" y="1414"/>
                  </a:lnTo>
                  <a:lnTo>
                    <a:pt x="72052" y="0"/>
                  </a:lnTo>
                  <a:lnTo>
                    <a:pt x="64076" y="1398"/>
                  </a:lnTo>
                  <a:lnTo>
                    <a:pt x="48974" y="9190"/>
                  </a:lnTo>
                  <a:lnTo>
                    <a:pt x="34464" y="20452"/>
                  </a:lnTo>
                  <a:lnTo>
                    <a:pt x="18730" y="45535"/>
                  </a:lnTo>
                  <a:lnTo>
                    <a:pt x="4103" y="93858"/>
                  </a:lnTo>
                  <a:lnTo>
                    <a:pt x="0" y="151583"/>
                  </a:lnTo>
                  <a:lnTo>
                    <a:pt x="4779" y="213374"/>
                  </a:lnTo>
                  <a:lnTo>
                    <a:pt x="13704" y="250876"/>
                  </a:lnTo>
                  <a:lnTo>
                    <a:pt x="20498" y="257556"/>
                  </a:lnTo>
                  <a:lnTo>
                    <a:pt x="29706" y="260839"/>
                  </a:lnTo>
                  <a:lnTo>
                    <a:pt x="40525" y="261858"/>
                  </a:lnTo>
                  <a:lnTo>
                    <a:pt x="58784" y="256751"/>
                  </a:lnTo>
                  <a:lnTo>
                    <a:pt x="66929" y="252114"/>
                  </a:lnTo>
                  <a:lnTo>
                    <a:pt x="79098" y="237602"/>
                  </a:lnTo>
                  <a:lnTo>
                    <a:pt x="96442" y="194101"/>
                  </a:lnTo>
                  <a:lnTo>
                    <a:pt x="111134" y="141618"/>
                  </a:lnTo>
                  <a:lnTo>
                    <a:pt x="118242" y="118303"/>
                  </a:lnTo>
                  <a:lnTo>
                    <a:pt x="120605" y="116531"/>
                  </a:lnTo>
                  <a:lnTo>
                    <a:pt x="123232" y="130160"/>
                  </a:lnTo>
                  <a:lnTo>
                    <a:pt x="127257" y="185400"/>
                  </a:lnTo>
                  <a:lnTo>
                    <a:pt x="136326" y="214191"/>
                  </a:lnTo>
                  <a:lnTo>
                    <a:pt x="151276" y="233226"/>
                  </a:lnTo>
                  <a:lnTo>
                    <a:pt x="160175" y="239940"/>
                  </a:lnTo>
                  <a:lnTo>
                    <a:pt x="168448" y="243246"/>
                  </a:lnTo>
                  <a:lnTo>
                    <a:pt x="199032" y="24283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2863093" y="1065300"/>
              <a:ext cx="147400" cy="190549"/>
            </a:xfrm>
            <a:custGeom>
              <a:avLst/>
              <a:gdLst/>
              <a:ahLst/>
              <a:cxnLst/>
              <a:rect l="0" t="0" r="0" b="0"/>
              <a:pathLst>
                <a:path w="147400" h="190549">
                  <a:moveTo>
                    <a:pt x="0" y="51049"/>
                  </a:moveTo>
                  <a:lnTo>
                    <a:pt x="14654" y="104077"/>
                  </a:lnTo>
                  <a:lnTo>
                    <a:pt x="28197" y="154287"/>
                  </a:lnTo>
                  <a:lnTo>
                    <a:pt x="35149" y="181551"/>
                  </a:lnTo>
                  <a:lnTo>
                    <a:pt x="35131" y="188353"/>
                  </a:lnTo>
                  <a:lnTo>
                    <a:pt x="32779" y="190548"/>
                  </a:lnTo>
                  <a:lnTo>
                    <a:pt x="28872" y="189672"/>
                  </a:lnTo>
                  <a:lnTo>
                    <a:pt x="26267" y="184409"/>
                  </a:lnTo>
                  <a:lnTo>
                    <a:pt x="16154" y="129457"/>
                  </a:lnTo>
                  <a:lnTo>
                    <a:pt x="12809" y="69093"/>
                  </a:lnTo>
                  <a:lnTo>
                    <a:pt x="20433" y="32219"/>
                  </a:lnTo>
                  <a:lnTo>
                    <a:pt x="30918" y="9925"/>
                  </a:lnTo>
                  <a:lnTo>
                    <a:pt x="39329" y="3746"/>
                  </a:lnTo>
                  <a:lnTo>
                    <a:pt x="61154" y="0"/>
                  </a:lnTo>
                  <a:lnTo>
                    <a:pt x="80212" y="5354"/>
                  </a:lnTo>
                  <a:lnTo>
                    <a:pt x="111511" y="27855"/>
                  </a:lnTo>
                  <a:lnTo>
                    <a:pt x="127537" y="53536"/>
                  </a:lnTo>
                  <a:lnTo>
                    <a:pt x="142262" y="102060"/>
                  </a:lnTo>
                  <a:lnTo>
                    <a:pt x="146384" y="150466"/>
                  </a:lnTo>
                  <a:lnTo>
                    <a:pt x="147399" y="17739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3044409" y="867365"/>
              <a:ext cx="145068" cy="418987"/>
            </a:xfrm>
            <a:custGeom>
              <a:avLst/>
              <a:gdLst/>
              <a:ahLst/>
              <a:cxnLst/>
              <a:rect l="0" t="0" r="0" b="0"/>
              <a:pathLst>
                <a:path w="145068" h="418987">
                  <a:moveTo>
                    <a:pt x="102953" y="312155"/>
                  </a:moveTo>
                  <a:lnTo>
                    <a:pt x="109019" y="279703"/>
                  </a:lnTo>
                  <a:lnTo>
                    <a:pt x="106429" y="259128"/>
                  </a:lnTo>
                  <a:lnTo>
                    <a:pt x="98259" y="241404"/>
                  </a:lnTo>
                  <a:lnTo>
                    <a:pt x="92804" y="233402"/>
                  </a:lnTo>
                  <a:lnTo>
                    <a:pt x="84489" y="229238"/>
                  </a:lnTo>
                  <a:lnTo>
                    <a:pt x="62771" y="227730"/>
                  </a:lnTo>
                  <a:lnTo>
                    <a:pt x="43761" y="234079"/>
                  </a:lnTo>
                  <a:lnTo>
                    <a:pt x="35415" y="239047"/>
                  </a:lnTo>
                  <a:lnTo>
                    <a:pt x="23023" y="253926"/>
                  </a:lnTo>
                  <a:lnTo>
                    <a:pt x="5536" y="292074"/>
                  </a:lnTo>
                  <a:lnTo>
                    <a:pt x="0" y="334151"/>
                  </a:lnTo>
                  <a:lnTo>
                    <a:pt x="4944" y="360536"/>
                  </a:lnTo>
                  <a:lnTo>
                    <a:pt x="20881" y="392001"/>
                  </a:lnTo>
                  <a:lnTo>
                    <a:pt x="34891" y="407304"/>
                  </a:lnTo>
                  <a:lnTo>
                    <a:pt x="52816" y="418004"/>
                  </a:lnTo>
                  <a:lnTo>
                    <a:pt x="61340" y="418986"/>
                  </a:lnTo>
                  <a:lnTo>
                    <a:pt x="77049" y="413838"/>
                  </a:lnTo>
                  <a:lnTo>
                    <a:pt x="99047" y="392196"/>
                  </a:lnTo>
                  <a:lnTo>
                    <a:pt x="123034" y="334856"/>
                  </a:lnTo>
                  <a:lnTo>
                    <a:pt x="137855" y="280245"/>
                  </a:lnTo>
                  <a:lnTo>
                    <a:pt x="142930" y="224711"/>
                  </a:lnTo>
                  <a:lnTo>
                    <a:pt x="144434" y="169393"/>
                  </a:lnTo>
                  <a:lnTo>
                    <a:pt x="144880" y="110368"/>
                  </a:lnTo>
                  <a:lnTo>
                    <a:pt x="139423" y="59604"/>
                  </a:lnTo>
                  <a:lnTo>
                    <a:pt x="130397" y="14927"/>
                  </a:lnTo>
                  <a:lnTo>
                    <a:pt x="124758" y="6378"/>
                  </a:lnTo>
                  <a:lnTo>
                    <a:pt x="117490" y="1849"/>
                  </a:lnTo>
                  <a:lnTo>
                    <a:pt x="109135" y="0"/>
                  </a:lnTo>
                  <a:lnTo>
                    <a:pt x="103565" y="3446"/>
                  </a:lnTo>
                  <a:lnTo>
                    <a:pt x="99851" y="10423"/>
                  </a:lnTo>
                  <a:lnTo>
                    <a:pt x="93892" y="66420"/>
                  </a:lnTo>
                  <a:lnTo>
                    <a:pt x="92859" y="119112"/>
                  </a:lnTo>
                  <a:lnTo>
                    <a:pt x="99746" y="174847"/>
                  </a:lnTo>
                  <a:lnTo>
                    <a:pt x="105439" y="233517"/>
                  </a:lnTo>
                  <a:lnTo>
                    <a:pt x="117482" y="290773"/>
                  </a:lnTo>
                  <a:lnTo>
                    <a:pt x="134603" y="349720"/>
                  </a:lnTo>
                  <a:lnTo>
                    <a:pt x="145067" y="3753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3537529" y="745046"/>
              <a:ext cx="125731" cy="518703"/>
            </a:xfrm>
            <a:custGeom>
              <a:avLst/>
              <a:gdLst/>
              <a:ahLst/>
              <a:cxnLst/>
              <a:rect l="0" t="0" r="0" b="0"/>
              <a:pathLst>
                <a:path w="125731" h="518703">
                  <a:moveTo>
                    <a:pt x="41502" y="518702"/>
                  </a:moveTo>
                  <a:lnTo>
                    <a:pt x="48737" y="491146"/>
                  </a:lnTo>
                  <a:lnTo>
                    <a:pt x="51380" y="434924"/>
                  </a:lnTo>
                  <a:lnTo>
                    <a:pt x="46312" y="378411"/>
                  </a:lnTo>
                  <a:lnTo>
                    <a:pt x="41282" y="316122"/>
                  </a:lnTo>
                  <a:lnTo>
                    <a:pt x="30236" y="261357"/>
                  </a:lnTo>
                  <a:lnTo>
                    <a:pt x="20227" y="208875"/>
                  </a:lnTo>
                  <a:lnTo>
                    <a:pt x="9852" y="155110"/>
                  </a:lnTo>
                  <a:lnTo>
                    <a:pt x="1454" y="95022"/>
                  </a:lnTo>
                  <a:lnTo>
                    <a:pt x="0" y="52226"/>
                  </a:lnTo>
                  <a:lnTo>
                    <a:pt x="3305" y="40432"/>
                  </a:lnTo>
                  <a:lnTo>
                    <a:pt x="16337" y="21088"/>
                  </a:lnTo>
                  <a:lnTo>
                    <a:pt x="43404" y="2634"/>
                  </a:lnTo>
                  <a:lnTo>
                    <a:pt x="63404" y="0"/>
                  </a:lnTo>
                  <a:lnTo>
                    <a:pt x="83991" y="3898"/>
                  </a:lnTo>
                  <a:lnTo>
                    <a:pt x="125730" y="2386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3505331" y="1032121"/>
              <a:ext cx="157929" cy="21058"/>
            </a:xfrm>
            <a:custGeom>
              <a:avLst/>
              <a:gdLst/>
              <a:ahLst/>
              <a:cxnLst/>
              <a:rect l="0" t="0" r="0" b="0"/>
              <a:pathLst>
                <a:path w="157929" h="21058">
                  <a:moveTo>
                    <a:pt x="157928" y="0"/>
                  </a:moveTo>
                  <a:lnTo>
                    <a:pt x="120450" y="8333"/>
                  </a:lnTo>
                  <a:lnTo>
                    <a:pt x="62612" y="1747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3681845" y="1015544"/>
              <a:ext cx="139342" cy="227686"/>
            </a:xfrm>
            <a:custGeom>
              <a:avLst/>
              <a:gdLst/>
              <a:ahLst/>
              <a:cxnLst/>
              <a:rect l="0" t="0" r="0" b="0"/>
              <a:pathLst>
                <a:path w="139342" h="227686">
                  <a:moveTo>
                    <a:pt x="12999" y="90277"/>
                  </a:moveTo>
                  <a:lnTo>
                    <a:pt x="29767" y="95866"/>
                  </a:lnTo>
                  <a:lnTo>
                    <a:pt x="47358" y="95490"/>
                  </a:lnTo>
                  <a:lnTo>
                    <a:pt x="87247" y="85717"/>
                  </a:lnTo>
                  <a:lnTo>
                    <a:pt x="112857" y="70339"/>
                  </a:lnTo>
                  <a:lnTo>
                    <a:pt x="117006" y="61777"/>
                  </a:lnTo>
                  <a:lnTo>
                    <a:pt x="118496" y="39785"/>
                  </a:lnTo>
                  <a:lnTo>
                    <a:pt x="114916" y="29710"/>
                  </a:lnTo>
                  <a:lnTo>
                    <a:pt x="101579" y="12275"/>
                  </a:lnTo>
                  <a:lnTo>
                    <a:pt x="80834" y="2967"/>
                  </a:lnTo>
                  <a:lnTo>
                    <a:pt x="57186" y="0"/>
                  </a:lnTo>
                  <a:lnTo>
                    <a:pt x="34977" y="2580"/>
                  </a:lnTo>
                  <a:lnTo>
                    <a:pt x="26482" y="7246"/>
                  </a:lnTo>
                  <a:lnTo>
                    <a:pt x="13922" y="21789"/>
                  </a:lnTo>
                  <a:lnTo>
                    <a:pt x="275" y="49707"/>
                  </a:lnTo>
                  <a:lnTo>
                    <a:pt x="0" y="91384"/>
                  </a:lnTo>
                  <a:lnTo>
                    <a:pt x="10388" y="148294"/>
                  </a:lnTo>
                  <a:lnTo>
                    <a:pt x="21454" y="182336"/>
                  </a:lnTo>
                  <a:lnTo>
                    <a:pt x="40201" y="207761"/>
                  </a:lnTo>
                  <a:lnTo>
                    <a:pt x="57844" y="222821"/>
                  </a:lnTo>
                  <a:lnTo>
                    <a:pt x="67462" y="226602"/>
                  </a:lnTo>
                  <a:lnTo>
                    <a:pt x="87508" y="227685"/>
                  </a:lnTo>
                  <a:lnTo>
                    <a:pt x="139341" y="20609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3875704" y="825907"/>
              <a:ext cx="156053" cy="428345"/>
            </a:xfrm>
            <a:custGeom>
              <a:avLst/>
              <a:gdLst/>
              <a:ahLst/>
              <a:cxnLst/>
              <a:rect l="0" t="0" r="0" b="0"/>
              <a:pathLst>
                <a:path w="156053" h="428345">
                  <a:moveTo>
                    <a:pt x="92881" y="353613"/>
                  </a:moveTo>
                  <a:lnTo>
                    <a:pt x="101214" y="316135"/>
                  </a:lnTo>
                  <a:lnTo>
                    <a:pt x="100094" y="292503"/>
                  </a:lnTo>
                  <a:lnTo>
                    <a:pt x="86309" y="260637"/>
                  </a:lnTo>
                  <a:lnTo>
                    <a:pt x="73973" y="243660"/>
                  </a:lnTo>
                  <a:lnTo>
                    <a:pt x="66237" y="239367"/>
                  </a:lnTo>
                  <a:lnTo>
                    <a:pt x="48284" y="237717"/>
                  </a:lnTo>
                  <a:lnTo>
                    <a:pt x="39753" y="241254"/>
                  </a:lnTo>
                  <a:lnTo>
                    <a:pt x="24035" y="254543"/>
                  </a:lnTo>
                  <a:lnTo>
                    <a:pt x="7622" y="281755"/>
                  </a:lnTo>
                  <a:lnTo>
                    <a:pt x="0" y="330797"/>
                  </a:lnTo>
                  <a:lnTo>
                    <a:pt x="1020" y="371679"/>
                  </a:lnTo>
                  <a:lnTo>
                    <a:pt x="9550" y="399467"/>
                  </a:lnTo>
                  <a:lnTo>
                    <a:pt x="24260" y="418056"/>
                  </a:lnTo>
                  <a:lnTo>
                    <a:pt x="33095" y="424651"/>
                  </a:lnTo>
                  <a:lnTo>
                    <a:pt x="42495" y="427878"/>
                  </a:lnTo>
                  <a:lnTo>
                    <a:pt x="62299" y="428344"/>
                  </a:lnTo>
                  <a:lnTo>
                    <a:pt x="71323" y="423321"/>
                  </a:lnTo>
                  <a:lnTo>
                    <a:pt x="95202" y="393895"/>
                  </a:lnTo>
                  <a:lnTo>
                    <a:pt x="121112" y="342030"/>
                  </a:lnTo>
                  <a:lnTo>
                    <a:pt x="137842" y="292314"/>
                  </a:lnTo>
                  <a:lnTo>
                    <a:pt x="143247" y="242644"/>
                  </a:lnTo>
                  <a:lnTo>
                    <a:pt x="144849" y="183473"/>
                  </a:lnTo>
                  <a:lnTo>
                    <a:pt x="145324" y="127076"/>
                  </a:lnTo>
                  <a:lnTo>
                    <a:pt x="137079" y="70089"/>
                  </a:lnTo>
                  <a:lnTo>
                    <a:pt x="126384" y="25371"/>
                  </a:lnTo>
                  <a:lnTo>
                    <a:pt x="115180" y="4567"/>
                  </a:lnTo>
                  <a:lnTo>
                    <a:pt x="108917" y="423"/>
                  </a:lnTo>
                  <a:lnTo>
                    <a:pt x="102402" y="0"/>
                  </a:lnTo>
                  <a:lnTo>
                    <a:pt x="95719" y="2057"/>
                  </a:lnTo>
                  <a:lnTo>
                    <a:pt x="91263" y="8109"/>
                  </a:lnTo>
                  <a:lnTo>
                    <a:pt x="86313" y="27310"/>
                  </a:lnTo>
                  <a:lnTo>
                    <a:pt x="83526" y="75607"/>
                  </a:lnTo>
                  <a:lnTo>
                    <a:pt x="82700" y="128781"/>
                  </a:lnTo>
                  <a:lnTo>
                    <a:pt x="88045" y="181581"/>
                  </a:lnTo>
                  <a:lnTo>
                    <a:pt x="91448" y="234271"/>
                  </a:lnTo>
                  <a:lnTo>
                    <a:pt x="101004" y="296071"/>
                  </a:lnTo>
                  <a:lnTo>
                    <a:pt x="117275" y="350219"/>
                  </a:lnTo>
                  <a:lnTo>
                    <a:pt x="129460" y="370822"/>
                  </a:lnTo>
                  <a:lnTo>
                    <a:pt x="156052" y="3957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4443018" y="811023"/>
              <a:ext cx="41465" cy="452726"/>
            </a:xfrm>
            <a:custGeom>
              <a:avLst/>
              <a:gdLst/>
              <a:ahLst/>
              <a:cxnLst/>
              <a:rect l="0" t="0" r="0" b="0"/>
              <a:pathLst>
                <a:path w="41465" h="452726">
                  <a:moveTo>
                    <a:pt x="9878" y="0"/>
                  </a:moveTo>
                  <a:lnTo>
                    <a:pt x="1545" y="60383"/>
                  </a:lnTo>
                  <a:lnTo>
                    <a:pt x="0" y="111868"/>
                  </a:lnTo>
                  <a:lnTo>
                    <a:pt x="5068" y="171186"/>
                  </a:lnTo>
                  <a:lnTo>
                    <a:pt x="10098" y="227963"/>
                  </a:lnTo>
                  <a:lnTo>
                    <a:pt x="18024" y="290478"/>
                  </a:lnTo>
                  <a:lnTo>
                    <a:pt x="22821" y="346160"/>
                  </a:lnTo>
                  <a:lnTo>
                    <a:pt x="28531" y="396584"/>
                  </a:lnTo>
                  <a:lnTo>
                    <a:pt x="33343" y="431801"/>
                  </a:lnTo>
                  <a:lnTo>
                    <a:pt x="41464" y="45272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4347612" y="1000536"/>
              <a:ext cx="221099" cy="31586"/>
            </a:xfrm>
            <a:custGeom>
              <a:avLst/>
              <a:gdLst/>
              <a:ahLst/>
              <a:cxnLst/>
              <a:rect l="0" t="0" r="0" b="0"/>
              <a:pathLst>
                <a:path w="221099" h="31586">
                  <a:moveTo>
                    <a:pt x="221098" y="0"/>
                  </a:moveTo>
                  <a:lnTo>
                    <a:pt x="183620" y="8333"/>
                  </a:lnTo>
                  <a:lnTo>
                    <a:pt x="132196" y="15684"/>
                  </a:lnTo>
                  <a:lnTo>
                    <a:pt x="76979" y="27231"/>
                  </a:lnTo>
                  <a:lnTo>
                    <a:pt x="27250" y="30725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4612287" y="811023"/>
              <a:ext cx="345978" cy="432208"/>
            </a:xfrm>
            <a:custGeom>
              <a:avLst/>
              <a:gdLst/>
              <a:ahLst/>
              <a:cxnLst/>
              <a:rect l="0" t="0" r="0" b="0"/>
              <a:pathLst>
                <a:path w="345978" h="432208">
                  <a:moveTo>
                    <a:pt x="9065" y="0"/>
                  </a:moveTo>
                  <a:lnTo>
                    <a:pt x="0" y="58617"/>
                  </a:lnTo>
                  <a:lnTo>
                    <a:pt x="6061" y="107895"/>
                  </a:lnTo>
                  <a:lnTo>
                    <a:pt x="9345" y="158311"/>
                  </a:lnTo>
                  <a:lnTo>
                    <a:pt x="17223" y="217924"/>
                  </a:lnTo>
                  <a:lnTo>
                    <a:pt x="18891" y="272800"/>
                  </a:lnTo>
                  <a:lnTo>
                    <a:pt x="19385" y="326105"/>
                  </a:lnTo>
                  <a:lnTo>
                    <a:pt x="22651" y="375824"/>
                  </a:lnTo>
                  <a:lnTo>
                    <a:pt x="25632" y="396320"/>
                  </a:lnTo>
                  <a:lnTo>
                    <a:pt x="24789" y="395235"/>
                  </a:lnTo>
                  <a:lnTo>
                    <a:pt x="21903" y="381550"/>
                  </a:lnTo>
                  <a:lnTo>
                    <a:pt x="23169" y="334637"/>
                  </a:lnTo>
                  <a:lnTo>
                    <a:pt x="34338" y="280310"/>
                  </a:lnTo>
                  <a:lnTo>
                    <a:pt x="44369" y="244102"/>
                  </a:lnTo>
                  <a:lnTo>
                    <a:pt x="50149" y="238774"/>
                  </a:lnTo>
                  <a:lnTo>
                    <a:pt x="57511" y="237561"/>
                  </a:lnTo>
                  <a:lnTo>
                    <a:pt x="65929" y="239093"/>
                  </a:lnTo>
                  <a:lnTo>
                    <a:pt x="81521" y="250153"/>
                  </a:lnTo>
                  <a:lnTo>
                    <a:pt x="95080" y="266767"/>
                  </a:lnTo>
                  <a:lnTo>
                    <a:pt x="128145" y="327865"/>
                  </a:lnTo>
                  <a:lnTo>
                    <a:pt x="140145" y="367637"/>
                  </a:lnTo>
                  <a:lnTo>
                    <a:pt x="145390" y="406587"/>
                  </a:lnTo>
                  <a:lnTo>
                    <a:pt x="147911" y="407928"/>
                  </a:lnTo>
                  <a:lnTo>
                    <a:pt x="150762" y="405313"/>
                  </a:lnTo>
                  <a:lnTo>
                    <a:pt x="176207" y="362169"/>
                  </a:lnTo>
                  <a:lnTo>
                    <a:pt x="201308" y="340626"/>
                  </a:lnTo>
                  <a:lnTo>
                    <a:pt x="223968" y="332713"/>
                  </a:lnTo>
                  <a:lnTo>
                    <a:pt x="271054" y="322044"/>
                  </a:lnTo>
                  <a:lnTo>
                    <a:pt x="297911" y="306510"/>
                  </a:lnTo>
                  <a:lnTo>
                    <a:pt x="303405" y="297927"/>
                  </a:lnTo>
                  <a:lnTo>
                    <a:pt x="309509" y="275911"/>
                  </a:lnTo>
                  <a:lnTo>
                    <a:pt x="308797" y="265829"/>
                  </a:lnTo>
                  <a:lnTo>
                    <a:pt x="301766" y="248388"/>
                  </a:lnTo>
                  <a:lnTo>
                    <a:pt x="287723" y="235956"/>
                  </a:lnTo>
                  <a:lnTo>
                    <a:pt x="268614" y="227702"/>
                  </a:lnTo>
                  <a:lnTo>
                    <a:pt x="244523" y="224033"/>
                  </a:lnTo>
                  <a:lnTo>
                    <a:pt x="224458" y="228642"/>
                  </a:lnTo>
                  <a:lnTo>
                    <a:pt x="215831" y="233146"/>
                  </a:lnTo>
                  <a:lnTo>
                    <a:pt x="203126" y="247510"/>
                  </a:lnTo>
                  <a:lnTo>
                    <a:pt x="198101" y="256254"/>
                  </a:lnTo>
                  <a:lnTo>
                    <a:pt x="190035" y="311144"/>
                  </a:lnTo>
                  <a:lnTo>
                    <a:pt x="191561" y="365140"/>
                  </a:lnTo>
                  <a:lnTo>
                    <a:pt x="197799" y="386893"/>
                  </a:lnTo>
                  <a:lnTo>
                    <a:pt x="208371" y="404359"/>
                  </a:lnTo>
                  <a:lnTo>
                    <a:pt x="233065" y="427346"/>
                  </a:lnTo>
                  <a:lnTo>
                    <a:pt x="242626" y="431126"/>
                  </a:lnTo>
                  <a:lnTo>
                    <a:pt x="262608" y="432207"/>
                  </a:lnTo>
                  <a:lnTo>
                    <a:pt x="293589" y="426239"/>
                  </a:lnTo>
                  <a:lnTo>
                    <a:pt x="324995" y="411472"/>
                  </a:lnTo>
                  <a:lnTo>
                    <a:pt x="336652" y="402025"/>
                  </a:lnTo>
                  <a:lnTo>
                    <a:pt x="345977" y="38955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5265786" y="800494"/>
              <a:ext cx="29391" cy="442198"/>
            </a:xfrm>
            <a:custGeom>
              <a:avLst/>
              <a:gdLst/>
              <a:ahLst/>
              <a:cxnLst/>
              <a:rect l="0" t="0" r="0" b="0"/>
              <a:pathLst>
                <a:path w="29391" h="442198">
                  <a:moveTo>
                    <a:pt x="8333" y="0"/>
                  </a:moveTo>
                  <a:lnTo>
                    <a:pt x="0" y="37478"/>
                  </a:lnTo>
                  <a:lnTo>
                    <a:pt x="1575" y="72326"/>
                  </a:lnTo>
                  <a:lnTo>
                    <a:pt x="6998" y="132310"/>
                  </a:lnTo>
                  <a:lnTo>
                    <a:pt x="9240" y="193768"/>
                  </a:lnTo>
                  <a:lnTo>
                    <a:pt x="16615" y="250275"/>
                  </a:lnTo>
                  <a:lnTo>
                    <a:pt x="18196" y="304613"/>
                  </a:lnTo>
                  <a:lnTo>
                    <a:pt x="21784" y="354638"/>
                  </a:lnTo>
                  <a:lnTo>
                    <a:pt x="27888" y="413463"/>
                  </a:lnTo>
                  <a:lnTo>
                    <a:pt x="29390" y="44219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5147777" y="1000536"/>
              <a:ext cx="231628" cy="9066"/>
            </a:xfrm>
            <a:custGeom>
              <a:avLst/>
              <a:gdLst/>
              <a:ahLst/>
              <a:cxnLst/>
              <a:rect l="0" t="0" r="0" b="0"/>
              <a:pathLst>
                <a:path w="231628" h="9066">
                  <a:moveTo>
                    <a:pt x="231627" y="0"/>
                  </a:moveTo>
                  <a:lnTo>
                    <a:pt x="177482" y="3119"/>
                  </a:lnTo>
                  <a:lnTo>
                    <a:pt x="116946" y="9065"/>
                  </a:lnTo>
                  <a:lnTo>
                    <a:pt x="64305" y="3004"/>
                  </a:lnTo>
                  <a:lnTo>
                    <a:pt x="19418" y="59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5453104" y="1095292"/>
              <a:ext cx="10529" cy="136872"/>
            </a:xfrm>
            <a:custGeom>
              <a:avLst/>
              <a:gdLst/>
              <a:ahLst/>
              <a:cxnLst/>
              <a:rect l="0" t="0" r="0" b="0"/>
              <a:pathLst>
                <a:path w="10529" h="136872">
                  <a:moveTo>
                    <a:pt x="0" y="0"/>
                  </a:moveTo>
                  <a:lnTo>
                    <a:pt x="0" y="58617"/>
                  </a:lnTo>
                  <a:lnTo>
                    <a:pt x="8333" y="112095"/>
                  </a:lnTo>
                  <a:lnTo>
                    <a:pt x="10528" y="13687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5463632" y="968950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5558389" y="1045618"/>
              <a:ext cx="147400" cy="186546"/>
            </a:xfrm>
            <a:custGeom>
              <a:avLst/>
              <a:gdLst/>
              <a:ahLst/>
              <a:cxnLst/>
              <a:rect l="0" t="0" r="0" b="0"/>
              <a:pathLst>
                <a:path w="147400" h="186546">
                  <a:moveTo>
                    <a:pt x="0" y="18089"/>
                  </a:moveTo>
                  <a:lnTo>
                    <a:pt x="3119" y="60780"/>
                  </a:lnTo>
                  <a:lnTo>
                    <a:pt x="17958" y="121327"/>
                  </a:lnTo>
                  <a:lnTo>
                    <a:pt x="25858" y="153053"/>
                  </a:lnTo>
                  <a:lnTo>
                    <a:pt x="21920" y="109403"/>
                  </a:lnTo>
                  <a:lnTo>
                    <a:pt x="22397" y="54367"/>
                  </a:lnTo>
                  <a:lnTo>
                    <a:pt x="30683" y="20649"/>
                  </a:lnTo>
                  <a:lnTo>
                    <a:pt x="41323" y="3239"/>
                  </a:lnTo>
                  <a:lnTo>
                    <a:pt x="48605" y="0"/>
                  </a:lnTo>
                  <a:lnTo>
                    <a:pt x="56970" y="180"/>
                  </a:lnTo>
                  <a:lnTo>
                    <a:pt x="66056" y="2640"/>
                  </a:lnTo>
                  <a:lnTo>
                    <a:pt x="82391" y="14732"/>
                  </a:lnTo>
                  <a:lnTo>
                    <a:pt x="111941" y="51091"/>
                  </a:lnTo>
                  <a:lnTo>
                    <a:pt x="119941" y="74480"/>
                  </a:lnTo>
                  <a:lnTo>
                    <a:pt x="136256" y="127624"/>
                  </a:lnTo>
                  <a:lnTo>
                    <a:pt x="147399" y="18654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5747901" y="1053178"/>
              <a:ext cx="84229" cy="136872"/>
            </a:xfrm>
            <a:custGeom>
              <a:avLst/>
              <a:gdLst/>
              <a:ahLst/>
              <a:cxnLst/>
              <a:rect l="0" t="0" r="0" b="0"/>
              <a:pathLst>
                <a:path w="84229" h="136872">
                  <a:moveTo>
                    <a:pt x="0" y="0"/>
                  </a:moveTo>
                  <a:lnTo>
                    <a:pt x="26364" y="61111"/>
                  </a:lnTo>
                  <a:lnTo>
                    <a:pt x="70685" y="122178"/>
                  </a:lnTo>
                  <a:lnTo>
                    <a:pt x="84228" y="13687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5779487" y="1021593"/>
              <a:ext cx="136871" cy="442198"/>
            </a:xfrm>
            <a:custGeom>
              <a:avLst/>
              <a:gdLst/>
              <a:ahLst/>
              <a:cxnLst/>
              <a:rect l="0" t="0" r="0" b="0"/>
              <a:pathLst>
                <a:path w="136871" h="442198">
                  <a:moveTo>
                    <a:pt x="136870" y="0"/>
                  </a:moveTo>
                  <a:lnTo>
                    <a:pt x="122216" y="58617"/>
                  </a:lnTo>
                  <a:lnTo>
                    <a:pt x="108672" y="111621"/>
                  </a:lnTo>
                  <a:lnTo>
                    <a:pt x="91231" y="167904"/>
                  </a:lnTo>
                  <a:lnTo>
                    <a:pt x="68800" y="227272"/>
                  </a:lnTo>
                  <a:lnTo>
                    <a:pt x="49890" y="278039"/>
                  </a:lnTo>
                  <a:lnTo>
                    <a:pt x="32428" y="341357"/>
                  </a:lnTo>
                  <a:lnTo>
                    <a:pt x="17714" y="393942"/>
                  </a:lnTo>
                  <a:lnTo>
                    <a:pt x="0" y="44219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6200770" y="1000443"/>
              <a:ext cx="153649" cy="449614"/>
            </a:xfrm>
            <a:custGeom>
              <a:avLst/>
              <a:gdLst/>
              <a:ahLst/>
              <a:cxnLst/>
              <a:rect l="0" t="0" r="0" b="0"/>
              <a:pathLst>
                <a:path w="153649" h="449614">
                  <a:moveTo>
                    <a:pt x="10385" y="158020"/>
                  </a:moveTo>
                  <a:lnTo>
                    <a:pt x="10385" y="216637"/>
                  </a:lnTo>
                  <a:lnTo>
                    <a:pt x="21838" y="279473"/>
                  </a:lnTo>
                  <a:lnTo>
                    <a:pt x="28597" y="328147"/>
                  </a:lnTo>
                  <a:lnTo>
                    <a:pt x="30880" y="391407"/>
                  </a:lnTo>
                  <a:lnTo>
                    <a:pt x="30161" y="448010"/>
                  </a:lnTo>
                  <a:lnTo>
                    <a:pt x="28249" y="449613"/>
                  </a:lnTo>
                  <a:lnTo>
                    <a:pt x="25804" y="447172"/>
                  </a:lnTo>
                  <a:lnTo>
                    <a:pt x="16773" y="421379"/>
                  </a:lnTo>
                  <a:lnTo>
                    <a:pt x="12278" y="372923"/>
                  </a:lnTo>
                  <a:lnTo>
                    <a:pt x="5357" y="319701"/>
                  </a:lnTo>
                  <a:lnTo>
                    <a:pt x="1487" y="261298"/>
                  </a:lnTo>
                  <a:lnTo>
                    <a:pt x="340" y="205129"/>
                  </a:lnTo>
                  <a:lnTo>
                    <a:pt x="0" y="151441"/>
                  </a:lnTo>
                  <a:lnTo>
                    <a:pt x="8291" y="90474"/>
                  </a:lnTo>
                  <a:lnTo>
                    <a:pt x="24312" y="43422"/>
                  </a:lnTo>
                  <a:lnTo>
                    <a:pt x="37632" y="22860"/>
                  </a:lnTo>
                  <a:lnTo>
                    <a:pt x="55250" y="5922"/>
                  </a:lnTo>
                  <a:lnTo>
                    <a:pt x="66031" y="1639"/>
                  </a:lnTo>
                  <a:lnTo>
                    <a:pt x="90489" y="0"/>
                  </a:lnTo>
                  <a:lnTo>
                    <a:pt x="101222" y="3541"/>
                  </a:lnTo>
                  <a:lnTo>
                    <a:pt x="142768" y="38458"/>
                  </a:lnTo>
                  <a:lnTo>
                    <a:pt x="151110" y="58868"/>
                  </a:lnTo>
                  <a:lnTo>
                    <a:pt x="153648" y="83537"/>
                  </a:lnTo>
                  <a:lnTo>
                    <a:pt x="150876" y="110099"/>
                  </a:lnTo>
                  <a:lnTo>
                    <a:pt x="142626" y="131263"/>
                  </a:lnTo>
                  <a:lnTo>
                    <a:pt x="118265" y="163913"/>
                  </a:lnTo>
                  <a:lnTo>
                    <a:pt x="92262" y="180173"/>
                  </a:lnTo>
                  <a:lnTo>
                    <a:pt x="31442" y="18960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6495425" y="1074235"/>
              <a:ext cx="16509" cy="147400"/>
            </a:xfrm>
            <a:custGeom>
              <a:avLst/>
              <a:gdLst/>
              <a:ahLst/>
              <a:cxnLst/>
              <a:rect l="0" t="0" r="0" b="0"/>
              <a:pathLst>
                <a:path w="16509" h="147400">
                  <a:moveTo>
                    <a:pt x="0" y="0"/>
                  </a:moveTo>
                  <a:lnTo>
                    <a:pt x="8333" y="37478"/>
                  </a:lnTo>
                  <a:lnTo>
                    <a:pt x="10094" y="88902"/>
                  </a:lnTo>
                  <a:lnTo>
                    <a:pt x="16508" y="132205"/>
                  </a:lnTo>
                  <a:lnTo>
                    <a:pt x="15684" y="137270"/>
                  </a:lnTo>
                  <a:lnTo>
                    <a:pt x="10528" y="1473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6474368" y="96895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6548067" y="1018775"/>
              <a:ext cx="208046" cy="428784"/>
            </a:xfrm>
            <a:custGeom>
              <a:avLst/>
              <a:gdLst/>
              <a:ahLst/>
              <a:cxnLst/>
              <a:rect l="0" t="0" r="0" b="0"/>
              <a:pathLst>
                <a:path w="208046" h="428784">
                  <a:moveTo>
                    <a:pt x="94756" y="108103"/>
                  </a:moveTo>
                  <a:lnTo>
                    <a:pt x="126039" y="98528"/>
                  </a:lnTo>
                  <a:lnTo>
                    <a:pt x="142195" y="87859"/>
                  </a:lnTo>
                  <a:lnTo>
                    <a:pt x="146270" y="78230"/>
                  </a:lnTo>
                  <a:lnTo>
                    <a:pt x="147677" y="51932"/>
                  </a:lnTo>
                  <a:lnTo>
                    <a:pt x="141283" y="30106"/>
                  </a:lnTo>
                  <a:lnTo>
                    <a:pt x="136303" y="21010"/>
                  </a:lnTo>
                  <a:lnTo>
                    <a:pt x="121411" y="7783"/>
                  </a:lnTo>
                  <a:lnTo>
                    <a:pt x="112526" y="2619"/>
                  </a:lnTo>
                  <a:lnTo>
                    <a:pt x="93295" y="0"/>
                  </a:lnTo>
                  <a:lnTo>
                    <a:pt x="83254" y="939"/>
                  </a:lnTo>
                  <a:lnTo>
                    <a:pt x="74220" y="6245"/>
                  </a:lnTo>
                  <a:lnTo>
                    <a:pt x="57943" y="24618"/>
                  </a:lnTo>
                  <a:lnTo>
                    <a:pt x="49149" y="48382"/>
                  </a:lnTo>
                  <a:lnTo>
                    <a:pt x="46411" y="73371"/>
                  </a:lnTo>
                  <a:lnTo>
                    <a:pt x="49093" y="96176"/>
                  </a:lnTo>
                  <a:lnTo>
                    <a:pt x="62769" y="128745"/>
                  </a:lnTo>
                  <a:lnTo>
                    <a:pt x="78200" y="143793"/>
                  </a:lnTo>
                  <a:lnTo>
                    <a:pt x="87229" y="149444"/>
                  </a:lnTo>
                  <a:lnTo>
                    <a:pt x="95587" y="150872"/>
                  </a:lnTo>
                  <a:lnTo>
                    <a:pt x="103499" y="149483"/>
                  </a:lnTo>
                  <a:lnTo>
                    <a:pt x="118529" y="141702"/>
                  </a:lnTo>
                  <a:lnTo>
                    <a:pt x="133008" y="130445"/>
                  </a:lnTo>
                  <a:lnTo>
                    <a:pt x="166379" y="81295"/>
                  </a:lnTo>
                  <a:lnTo>
                    <a:pt x="170581" y="80872"/>
                  </a:lnTo>
                  <a:lnTo>
                    <a:pt x="173382" y="85270"/>
                  </a:lnTo>
                  <a:lnTo>
                    <a:pt x="179416" y="139888"/>
                  </a:lnTo>
                  <a:lnTo>
                    <a:pt x="190291" y="198046"/>
                  </a:lnTo>
                  <a:lnTo>
                    <a:pt x="203705" y="255201"/>
                  </a:lnTo>
                  <a:lnTo>
                    <a:pt x="208045" y="314411"/>
                  </a:lnTo>
                  <a:lnTo>
                    <a:pt x="204378" y="342905"/>
                  </a:lnTo>
                  <a:lnTo>
                    <a:pt x="192610" y="364927"/>
                  </a:lnTo>
                  <a:lnTo>
                    <a:pt x="156460" y="398129"/>
                  </a:lnTo>
                  <a:lnTo>
                    <a:pt x="129979" y="406629"/>
                  </a:lnTo>
                  <a:lnTo>
                    <a:pt x="76499" y="417675"/>
                  </a:lnTo>
                  <a:lnTo>
                    <a:pt x="33308" y="428783"/>
                  </a:lnTo>
                  <a:lnTo>
                    <a:pt x="0" y="42395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6832337" y="1126878"/>
              <a:ext cx="1" cy="21058"/>
            </a:xfrm>
            <a:custGeom>
              <a:avLst/>
              <a:gdLst/>
              <a:ahLst/>
              <a:cxnLst/>
              <a:rect l="0" t="0" r="0" b="0"/>
              <a:pathLst>
                <a:path w="1" h="21058">
                  <a:moveTo>
                    <a:pt x="0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44" name="Straight Connector 43"/>
          <p:cNvCxnSpPr/>
          <p:nvPr/>
        </p:nvCxnSpPr>
        <p:spPr>
          <a:xfrm>
            <a:off x="1844675" y="3444240"/>
            <a:ext cx="1695069" cy="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Connector 44"/>
          <p:cNvCxnSpPr/>
          <p:nvPr/>
        </p:nvCxnSpPr>
        <p:spPr>
          <a:xfrm>
            <a:off x="3371341" y="2907283"/>
            <a:ext cx="0" cy="1067817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9" name="Group 48"/>
          <p:cNvGrpSpPr/>
          <p:nvPr/>
        </p:nvGrpSpPr>
        <p:grpSpPr>
          <a:xfrm>
            <a:off x="2339498" y="2959955"/>
            <a:ext cx="452726" cy="347441"/>
            <a:chOff x="2339498" y="2959955"/>
            <a:chExt cx="452726" cy="347441"/>
          </a:xfrm>
        </p:grpSpPr>
        <p:sp>
          <p:nvSpPr>
            <p:cNvPr id="46" name="Freeform 45"/>
            <p:cNvSpPr/>
            <p:nvPr/>
          </p:nvSpPr>
          <p:spPr>
            <a:xfrm>
              <a:off x="2592832" y="2981012"/>
              <a:ext cx="9879" cy="305327"/>
            </a:xfrm>
            <a:custGeom>
              <a:avLst/>
              <a:gdLst/>
              <a:ahLst/>
              <a:cxnLst/>
              <a:rect l="0" t="0" r="0" b="0"/>
              <a:pathLst>
                <a:path w="9879" h="305327">
                  <a:moveTo>
                    <a:pt x="9878" y="0"/>
                  </a:moveTo>
                  <a:lnTo>
                    <a:pt x="2642" y="28726"/>
                  </a:lnTo>
                  <a:lnTo>
                    <a:pt x="0" y="92112"/>
                  </a:lnTo>
                  <a:lnTo>
                    <a:pt x="5067" y="144797"/>
                  </a:lnTo>
                  <a:lnTo>
                    <a:pt x="8928" y="197404"/>
                  </a:lnTo>
                  <a:lnTo>
                    <a:pt x="9690" y="252856"/>
                  </a:lnTo>
                  <a:lnTo>
                    <a:pt x="9878" y="3053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2392140" y="2959955"/>
              <a:ext cx="400084" cy="73701"/>
            </a:xfrm>
            <a:custGeom>
              <a:avLst/>
              <a:gdLst/>
              <a:ahLst/>
              <a:cxnLst/>
              <a:rect l="0" t="0" r="0" b="0"/>
              <a:pathLst>
                <a:path w="400084" h="73701">
                  <a:moveTo>
                    <a:pt x="400083" y="0"/>
                  </a:moveTo>
                  <a:lnTo>
                    <a:pt x="372527" y="7236"/>
                  </a:lnTo>
                  <a:lnTo>
                    <a:pt x="316304" y="12998"/>
                  </a:lnTo>
                  <a:lnTo>
                    <a:pt x="259792" y="25055"/>
                  </a:lnTo>
                  <a:lnTo>
                    <a:pt x="212026" y="35240"/>
                  </a:lnTo>
                  <a:lnTo>
                    <a:pt x="160828" y="45666"/>
                  </a:lnTo>
                  <a:lnTo>
                    <a:pt x="108614" y="50575"/>
                  </a:lnTo>
                  <a:lnTo>
                    <a:pt x="48144" y="60640"/>
                  </a:lnTo>
                  <a:lnTo>
                    <a:pt x="0" y="73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2339498" y="3286338"/>
              <a:ext cx="442197" cy="21058"/>
            </a:xfrm>
            <a:custGeom>
              <a:avLst/>
              <a:gdLst/>
              <a:ahLst/>
              <a:cxnLst/>
              <a:rect l="0" t="0" r="0" b="0"/>
              <a:pathLst>
                <a:path w="442197" h="21058">
                  <a:moveTo>
                    <a:pt x="442196" y="0"/>
                  </a:moveTo>
                  <a:lnTo>
                    <a:pt x="393266" y="0"/>
                  </a:lnTo>
                  <a:lnTo>
                    <a:pt x="334135" y="0"/>
                  </a:lnTo>
                  <a:lnTo>
                    <a:pt x="285916" y="5590"/>
                  </a:lnTo>
                  <a:lnTo>
                    <a:pt x="234584" y="14655"/>
                  </a:lnTo>
                  <a:lnTo>
                    <a:pt x="176741" y="19161"/>
                  </a:lnTo>
                  <a:lnTo>
                    <a:pt x="115148" y="20495"/>
                  </a:lnTo>
                  <a:lnTo>
                    <a:pt x="70284" y="20808"/>
                  </a:lnTo>
                  <a:lnTo>
                    <a:pt x="20825" y="20984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50" name="Straight Connector 49"/>
          <p:cNvCxnSpPr/>
          <p:nvPr/>
        </p:nvCxnSpPr>
        <p:spPr>
          <a:xfrm flipV="1">
            <a:off x="3573526" y="2880105"/>
            <a:ext cx="631697" cy="558039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Connector 50"/>
          <p:cNvCxnSpPr/>
          <p:nvPr/>
        </p:nvCxnSpPr>
        <p:spPr>
          <a:xfrm>
            <a:off x="3562984" y="3448558"/>
            <a:ext cx="621157" cy="347471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Connector 51"/>
          <p:cNvCxnSpPr/>
          <p:nvPr/>
        </p:nvCxnSpPr>
        <p:spPr>
          <a:xfrm>
            <a:off x="4226305" y="2869564"/>
            <a:ext cx="0" cy="926465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dash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6" name="Group 55"/>
          <p:cNvGrpSpPr/>
          <p:nvPr/>
        </p:nvGrpSpPr>
        <p:grpSpPr>
          <a:xfrm>
            <a:off x="3981738" y="3159783"/>
            <a:ext cx="191891" cy="523749"/>
            <a:chOff x="3981738" y="3159783"/>
            <a:chExt cx="191891" cy="523749"/>
          </a:xfrm>
        </p:grpSpPr>
        <p:sp>
          <p:nvSpPr>
            <p:cNvPr id="53" name="Freeform 52"/>
            <p:cNvSpPr/>
            <p:nvPr/>
          </p:nvSpPr>
          <p:spPr>
            <a:xfrm>
              <a:off x="4013209" y="3511780"/>
              <a:ext cx="160420" cy="171752"/>
            </a:xfrm>
            <a:custGeom>
              <a:avLst/>
              <a:gdLst/>
              <a:ahLst/>
              <a:cxnLst/>
              <a:rect l="0" t="0" r="0" b="0"/>
              <a:pathLst>
                <a:path w="160420" h="171752">
                  <a:moveTo>
                    <a:pt x="76191" y="42114"/>
                  </a:moveTo>
                  <a:lnTo>
                    <a:pt x="53834" y="42114"/>
                  </a:lnTo>
                  <a:lnTo>
                    <a:pt x="23163" y="53292"/>
                  </a:lnTo>
                  <a:lnTo>
                    <a:pt x="8559" y="68139"/>
                  </a:lnTo>
                  <a:lnTo>
                    <a:pt x="3027" y="77011"/>
                  </a:lnTo>
                  <a:lnTo>
                    <a:pt x="0" y="96228"/>
                  </a:lnTo>
                  <a:lnTo>
                    <a:pt x="830" y="106266"/>
                  </a:lnTo>
                  <a:lnTo>
                    <a:pt x="11112" y="123658"/>
                  </a:lnTo>
                  <a:lnTo>
                    <a:pt x="46308" y="153887"/>
                  </a:lnTo>
                  <a:lnTo>
                    <a:pt x="82284" y="169728"/>
                  </a:lnTo>
                  <a:lnTo>
                    <a:pt x="105805" y="171751"/>
                  </a:lnTo>
                  <a:lnTo>
                    <a:pt x="149501" y="163518"/>
                  </a:lnTo>
                  <a:lnTo>
                    <a:pt x="155480" y="158144"/>
                  </a:lnTo>
                  <a:lnTo>
                    <a:pt x="158296" y="151053"/>
                  </a:lnTo>
                  <a:lnTo>
                    <a:pt x="159004" y="142816"/>
                  </a:lnTo>
                  <a:lnTo>
                    <a:pt x="153551" y="124305"/>
                  </a:lnTo>
                  <a:lnTo>
                    <a:pt x="142159" y="105549"/>
                  </a:lnTo>
                  <a:lnTo>
                    <a:pt x="116014" y="83006"/>
                  </a:lnTo>
                  <a:lnTo>
                    <a:pt x="68017" y="52934"/>
                  </a:lnTo>
                  <a:lnTo>
                    <a:pt x="68402" y="54007"/>
                  </a:lnTo>
                  <a:lnTo>
                    <a:pt x="70998" y="57061"/>
                  </a:lnTo>
                  <a:lnTo>
                    <a:pt x="76239" y="57928"/>
                  </a:lnTo>
                  <a:lnTo>
                    <a:pt x="119698" y="47981"/>
                  </a:lnTo>
                  <a:lnTo>
                    <a:pt x="144713" y="32674"/>
                  </a:lnTo>
                  <a:lnTo>
                    <a:pt x="153438" y="19981"/>
                  </a:lnTo>
                  <a:lnTo>
                    <a:pt x="160419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4057544" y="3382833"/>
              <a:ext cx="84973" cy="97362"/>
            </a:xfrm>
            <a:custGeom>
              <a:avLst/>
              <a:gdLst/>
              <a:ahLst/>
              <a:cxnLst/>
              <a:rect l="0" t="0" r="0" b="0"/>
              <a:pathLst>
                <a:path w="84973" h="97362">
                  <a:moveTo>
                    <a:pt x="21327" y="97361"/>
                  </a:moveTo>
                  <a:lnTo>
                    <a:pt x="79944" y="97361"/>
                  </a:lnTo>
                  <a:lnTo>
                    <a:pt x="84972" y="96191"/>
                  </a:lnTo>
                  <a:lnTo>
                    <a:pt x="84814" y="94242"/>
                  </a:lnTo>
                  <a:lnTo>
                    <a:pt x="67824" y="85908"/>
                  </a:lnTo>
                  <a:lnTo>
                    <a:pt x="21688" y="66824"/>
                  </a:lnTo>
                  <a:lnTo>
                    <a:pt x="5500" y="51034"/>
                  </a:lnTo>
                  <a:lnTo>
                    <a:pt x="1417" y="41910"/>
                  </a:lnTo>
                  <a:lnTo>
                    <a:pt x="0" y="22413"/>
                  </a:lnTo>
                  <a:lnTo>
                    <a:pt x="3599" y="14641"/>
                  </a:lnTo>
                  <a:lnTo>
                    <a:pt x="16958" y="2885"/>
                  </a:lnTo>
                  <a:lnTo>
                    <a:pt x="37713" y="0"/>
                  </a:lnTo>
                  <a:lnTo>
                    <a:pt x="59025" y="2617"/>
                  </a:lnTo>
                  <a:lnTo>
                    <a:pt x="84498" y="1313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3981738" y="3159783"/>
              <a:ext cx="187017" cy="168223"/>
            </a:xfrm>
            <a:custGeom>
              <a:avLst/>
              <a:gdLst/>
              <a:ahLst/>
              <a:cxnLst/>
              <a:rect l="0" t="0" r="0" b="0"/>
              <a:pathLst>
                <a:path w="187017" h="168223">
                  <a:moveTo>
                    <a:pt x="149776" y="99313"/>
                  </a:moveTo>
                  <a:lnTo>
                    <a:pt x="127419" y="104902"/>
                  </a:lnTo>
                  <a:lnTo>
                    <a:pt x="120833" y="111228"/>
                  </a:lnTo>
                  <a:lnTo>
                    <a:pt x="113516" y="130734"/>
                  </a:lnTo>
                  <a:lnTo>
                    <a:pt x="113904" y="140148"/>
                  </a:lnTo>
                  <a:lnTo>
                    <a:pt x="120575" y="156846"/>
                  </a:lnTo>
                  <a:lnTo>
                    <a:pt x="127969" y="162235"/>
                  </a:lnTo>
                  <a:lnTo>
                    <a:pt x="148662" y="168222"/>
                  </a:lnTo>
                  <a:lnTo>
                    <a:pt x="158392" y="167479"/>
                  </a:lnTo>
                  <a:lnTo>
                    <a:pt x="175442" y="160415"/>
                  </a:lnTo>
                  <a:lnTo>
                    <a:pt x="180924" y="152915"/>
                  </a:lnTo>
                  <a:lnTo>
                    <a:pt x="187016" y="132105"/>
                  </a:lnTo>
                  <a:lnTo>
                    <a:pt x="186301" y="122344"/>
                  </a:lnTo>
                  <a:lnTo>
                    <a:pt x="179267" y="105259"/>
                  </a:lnTo>
                  <a:lnTo>
                    <a:pt x="128500" y="46765"/>
                  </a:lnTo>
                  <a:lnTo>
                    <a:pt x="113413" y="33844"/>
                  </a:lnTo>
                  <a:lnTo>
                    <a:pt x="54600" y="8480"/>
                  </a:lnTo>
                  <a:lnTo>
                    <a:pt x="23309" y="0"/>
                  </a:lnTo>
                  <a:lnTo>
                    <a:pt x="2321" y="1751"/>
                  </a:lnTo>
                  <a:lnTo>
                    <a:pt x="0" y="3856"/>
                  </a:lnTo>
                  <a:lnTo>
                    <a:pt x="3132" y="6429"/>
                  </a:lnTo>
                  <a:lnTo>
                    <a:pt x="59130" y="30991"/>
                  </a:lnTo>
                  <a:lnTo>
                    <a:pt x="116175" y="41529"/>
                  </a:lnTo>
                  <a:lnTo>
                    <a:pt x="149776" y="361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57" name="Straight Connector 56"/>
          <p:cNvCxnSpPr/>
          <p:nvPr/>
        </p:nvCxnSpPr>
        <p:spPr>
          <a:xfrm>
            <a:off x="4268342" y="2880105"/>
            <a:ext cx="1179196" cy="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Straight Connector 57"/>
          <p:cNvCxnSpPr/>
          <p:nvPr/>
        </p:nvCxnSpPr>
        <p:spPr>
          <a:xfrm>
            <a:off x="4236846" y="3796029"/>
            <a:ext cx="1200150" cy="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3" name="Group 62"/>
          <p:cNvGrpSpPr/>
          <p:nvPr/>
        </p:nvGrpSpPr>
        <p:grpSpPr>
          <a:xfrm>
            <a:off x="4531597" y="2342405"/>
            <a:ext cx="694881" cy="495582"/>
            <a:chOff x="4531597" y="2342405"/>
            <a:chExt cx="694881" cy="495582"/>
          </a:xfrm>
        </p:grpSpPr>
        <p:sp>
          <p:nvSpPr>
            <p:cNvPr id="59" name="Freeform 58"/>
            <p:cNvSpPr/>
            <p:nvPr/>
          </p:nvSpPr>
          <p:spPr>
            <a:xfrm>
              <a:off x="4531597" y="2437873"/>
              <a:ext cx="178985" cy="390220"/>
            </a:xfrm>
            <a:custGeom>
              <a:avLst/>
              <a:gdLst/>
              <a:ahLst/>
              <a:cxnLst/>
              <a:rect l="0" t="0" r="0" b="0"/>
              <a:pathLst>
                <a:path w="178985" h="390220">
                  <a:moveTo>
                    <a:pt x="0" y="0"/>
                  </a:moveTo>
                  <a:lnTo>
                    <a:pt x="0" y="58617"/>
                  </a:lnTo>
                  <a:lnTo>
                    <a:pt x="8333" y="118333"/>
                  </a:lnTo>
                  <a:lnTo>
                    <a:pt x="15683" y="172463"/>
                  </a:lnTo>
                  <a:lnTo>
                    <a:pt x="19995" y="228216"/>
                  </a:lnTo>
                  <a:lnTo>
                    <a:pt x="23966" y="287409"/>
                  </a:lnTo>
                  <a:lnTo>
                    <a:pt x="30080" y="349490"/>
                  </a:lnTo>
                  <a:lnTo>
                    <a:pt x="25550" y="387042"/>
                  </a:lnTo>
                  <a:lnTo>
                    <a:pt x="24052" y="390219"/>
                  </a:lnTo>
                  <a:lnTo>
                    <a:pt x="23053" y="387658"/>
                  </a:lnTo>
                  <a:lnTo>
                    <a:pt x="21232" y="324369"/>
                  </a:lnTo>
                  <a:lnTo>
                    <a:pt x="21091" y="269833"/>
                  </a:lnTo>
                  <a:lnTo>
                    <a:pt x="26656" y="233589"/>
                  </a:lnTo>
                  <a:lnTo>
                    <a:pt x="41303" y="206212"/>
                  </a:lnTo>
                  <a:lnTo>
                    <a:pt x="56961" y="193815"/>
                  </a:lnTo>
                  <a:lnTo>
                    <a:pt x="66050" y="188872"/>
                  </a:lnTo>
                  <a:lnTo>
                    <a:pt x="88627" y="186498"/>
                  </a:lnTo>
                  <a:lnTo>
                    <a:pt x="111919" y="190513"/>
                  </a:lnTo>
                  <a:lnTo>
                    <a:pt x="130070" y="200096"/>
                  </a:lnTo>
                  <a:lnTo>
                    <a:pt x="142816" y="218393"/>
                  </a:lnTo>
                  <a:lnTo>
                    <a:pt x="164343" y="273385"/>
                  </a:lnTo>
                  <a:lnTo>
                    <a:pt x="175745" y="318904"/>
                  </a:lnTo>
                  <a:lnTo>
                    <a:pt x="178024" y="355753"/>
                  </a:lnTo>
                  <a:lnTo>
                    <a:pt x="178984" y="38955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4721109" y="2654434"/>
              <a:ext cx="158597" cy="151687"/>
            </a:xfrm>
            <a:custGeom>
              <a:avLst/>
              <a:gdLst/>
              <a:ahLst/>
              <a:cxnLst/>
              <a:rect l="0" t="0" r="0" b="0"/>
              <a:pathLst>
                <a:path w="158597" h="151687">
                  <a:moveTo>
                    <a:pt x="0" y="120351"/>
                  </a:moveTo>
                  <a:lnTo>
                    <a:pt x="17981" y="104709"/>
                  </a:lnTo>
                  <a:lnTo>
                    <a:pt x="34898" y="96632"/>
                  </a:lnTo>
                  <a:lnTo>
                    <a:pt x="92998" y="86682"/>
                  </a:lnTo>
                  <a:lnTo>
                    <a:pt x="125821" y="74500"/>
                  </a:lnTo>
                  <a:lnTo>
                    <a:pt x="136524" y="68726"/>
                  </a:lnTo>
                  <a:lnTo>
                    <a:pt x="151534" y="52953"/>
                  </a:lnTo>
                  <a:lnTo>
                    <a:pt x="157175" y="43833"/>
                  </a:lnTo>
                  <a:lnTo>
                    <a:pt x="158596" y="34244"/>
                  </a:lnTo>
                  <a:lnTo>
                    <a:pt x="153935" y="14231"/>
                  </a:lnTo>
                  <a:lnTo>
                    <a:pt x="147077" y="7490"/>
                  </a:lnTo>
                  <a:lnTo>
                    <a:pt x="126979" y="0"/>
                  </a:lnTo>
                  <a:lnTo>
                    <a:pt x="117408" y="343"/>
                  </a:lnTo>
                  <a:lnTo>
                    <a:pt x="100535" y="6962"/>
                  </a:lnTo>
                  <a:lnTo>
                    <a:pt x="77882" y="23843"/>
                  </a:lnTo>
                  <a:lnTo>
                    <a:pt x="50436" y="58914"/>
                  </a:lnTo>
                  <a:lnTo>
                    <a:pt x="40744" y="79007"/>
                  </a:lnTo>
                  <a:lnTo>
                    <a:pt x="38776" y="102756"/>
                  </a:lnTo>
                  <a:lnTo>
                    <a:pt x="39889" y="115640"/>
                  </a:lnTo>
                  <a:lnTo>
                    <a:pt x="50484" y="136194"/>
                  </a:lnTo>
                  <a:lnTo>
                    <a:pt x="58222" y="144951"/>
                  </a:lnTo>
                  <a:lnTo>
                    <a:pt x="66891" y="149619"/>
                  </a:lnTo>
                  <a:lnTo>
                    <a:pt x="85882" y="151686"/>
                  </a:lnTo>
                  <a:lnTo>
                    <a:pt x="139183" y="143570"/>
                  </a:lnTo>
                  <a:lnTo>
                    <a:pt x="157928" y="14140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4946671" y="2458930"/>
              <a:ext cx="6066" cy="336913"/>
            </a:xfrm>
            <a:custGeom>
              <a:avLst/>
              <a:gdLst/>
              <a:ahLst/>
              <a:cxnLst/>
              <a:rect l="0" t="0" r="0" b="0"/>
              <a:pathLst>
                <a:path w="6066" h="336913">
                  <a:moveTo>
                    <a:pt x="6065" y="0"/>
                  </a:moveTo>
                  <a:lnTo>
                    <a:pt x="0" y="34792"/>
                  </a:lnTo>
                  <a:lnTo>
                    <a:pt x="4520" y="96776"/>
                  </a:lnTo>
                  <a:lnTo>
                    <a:pt x="5760" y="159756"/>
                  </a:lnTo>
                  <a:lnTo>
                    <a:pt x="5975" y="208642"/>
                  </a:lnTo>
                  <a:lnTo>
                    <a:pt x="6048" y="269157"/>
                  </a:lnTo>
                  <a:lnTo>
                    <a:pt x="6062" y="316812"/>
                  </a:lnTo>
                  <a:lnTo>
                    <a:pt x="6065" y="33691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5071230" y="2342405"/>
              <a:ext cx="155248" cy="495582"/>
            </a:xfrm>
            <a:custGeom>
              <a:avLst/>
              <a:gdLst/>
              <a:ahLst/>
              <a:cxnLst/>
              <a:rect l="0" t="0" r="0" b="0"/>
              <a:pathLst>
                <a:path w="155248" h="495582">
                  <a:moveTo>
                    <a:pt x="81548" y="400795"/>
                  </a:moveTo>
                  <a:lnTo>
                    <a:pt x="96202" y="356832"/>
                  </a:lnTo>
                  <a:lnTo>
                    <a:pt x="96640" y="336802"/>
                  </a:lnTo>
                  <a:lnTo>
                    <a:pt x="95118" y="326547"/>
                  </a:lnTo>
                  <a:lnTo>
                    <a:pt x="90595" y="318541"/>
                  </a:lnTo>
                  <a:lnTo>
                    <a:pt x="76210" y="306525"/>
                  </a:lnTo>
                  <a:lnTo>
                    <a:pt x="68631" y="305193"/>
                  </a:lnTo>
                  <a:lnTo>
                    <a:pt x="61238" y="306644"/>
                  </a:lnTo>
                  <a:lnTo>
                    <a:pt x="39656" y="319865"/>
                  </a:lnTo>
                  <a:lnTo>
                    <a:pt x="32563" y="325785"/>
                  </a:lnTo>
                  <a:lnTo>
                    <a:pt x="21562" y="344840"/>
                  </a:lnTo>
                  <a:lnTo>
                    <a:pt x="2419" y="401528"/>
                  </a:lnTo>
                  <a:lnTo>
                    <a:pt x="0" y="439486"/>
                  </a:lnTo>
                  <a:lnTo>
                    <a:pt x="3581" y="462444"/>
                  </a:lnTo>
                  <a:lnTo>
                    <a:pt x="12191" y="481227"/>
                  </a:lnTo>
                  <a:lnTo>
                    <a:pt x="17762" y="489511"/>
                  </a:lnTo>
                  <a:lnTo>
                    <a:pt x="26156" y="493864"/>
                  </a:lnTo>
                  <a:lnTo>
                    <a:pt x="47961" y="495581"/>
                  </a:lnTo>
                  <a:lnTo>
                    <a:pt x="67010" y="489325"/>
                  </a:lnTo>
                  <a:lnTo>
                    <a:pt x="75365" y="484382"/>
                  </a:lnTo>
                  <a:lnTo>
                    <a:pt x="87769" y="469530"/>
                  </a:lnTo>
                  <a:lnTo>
                    <a:pt x="96011" y="450060"/>
                  </a:lnTo>
                  <a:lnTo>
                    <a:pt x="104422" y="399434"/>
                  </a:lnTo>
                  <a:lnTo>
                    <a:pt x="117002" y="338784"/>
                  </a:lnTo>
                  <a:lnTo>
                    <a:pt x="121689" y="282206"/>
                  </a:lnTo>
                  <a:lnTo>
                    <a:pt x="123077" y="226576"/>
                  </a:lnTo>
                  <a:lnTo>
                    <a:pt x="123489" y="173049"/>
                  </a:lnTo>
                  <a:lnTo>
                    <a:pt x="116392" y="117032"/>
                  </a:lnTo>
                  <a:lnTo>
                    <a:pt x="110657" y="55187"/>
                  </a:lnTo>
                  <a:lnTo>
                    <a:pt x="98606" y="3153"/>
                  </a:lnTo>
                  <a:lnTo>
                    <a:pt x="95260" y="0"/>
                  </a:lnTo>
                  <a:lnTo>
                    <a:pt x="91859" y="2577"/>
                  </a:lnTo>
                  <a:lnTo>
                    <a:pt x="88422" y="8974"/>
                  </a:lnTo>
                  <a:lnTo>
                    <a:pt x="82906" y="61269"/>
                  </a:lnTo>
                  <a:lnTo>
                    <a:pt x="81950" y="109641"/>
                  </a:lnTo>
                  <a:lnTo>
                    <a:pt x="84747" y="171621"/>
                  </a:lnTo>
                  <a:lnTo>
                    <a:pt x="89904" y="222537"/>
                  </a:lnTo>
                  <a:lnTo>
                    <a:pt x="94552" y="271548"/>
                  </a:lnTo>
                  <a:lnTo>
                    <a:pt x="106603" y="324442"/>
                  </a:lnTo>
                  <a:lnTo>
                    <a:pt x="132060" y="379388"/>
                  </a:lnTo>
                  <a:lnTo>
                    <a:pt x="155247" y="42185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8" name="Group 67"/>
          <p:cNvGrpSpPr/>
          <p:nvPr/>
        </p:nvGrpSpPr>
        <p:grpSpPr>
          <a:xfrm>
            <a:off x="4468426" y="3194035"/>
            <a:ext cx="694881" cy="580056"/>
            <a:chOff x="4468426" y="3194035"/>
            <a:chExt cx="694881" cy="580056"/>
          </a:xfrm>
        </p:grpSpPr>
        <p:sp>
          <p:nvSpPr>
            <p:cNvPr id="64" name="Freeform 63"/>
            <p:cNvSpPr/>
            <p:nvPr/>
          </p:nvSpPr>
          <p:spPr>
            <a:xfrm>
              <a:off x="4532310" y="3256087"/>
              <a:ext cx="146687" cy="487321"/>
            </a:xfrm>
            <a:custGeom>
              <a:avLst/>
              <a:gdLst/>
              <a:ahLst/>
              <a:cxnLst/>
              <a:rect l="0" t="0" r="0" b="0"/>
              <a:pathLst>
                <a:path w="146687" h="487321">
                  <a:moveTo>
                    <a:pt x="41401" y="487320"/>
                  </a:moveTo>
                  <a:lnTo>
                    <a:pt x="38281" y="438389"/>
                  </a:lnTo>
                  <a:lnTo>
                    <a:pt x="32336" y="379259"/>
                  </a:lnTo>
                  <a:lnTo>
                    <a:pt x="23925" y="322518"/>
                  </a:lnTo>
                  <a:lnTo>
                    <a:pt x="17931" y="269369"/>
                  </a:lnTo>
                  <a:lnTo>
                    <a:pt x="11418" y="213551"/>
                  </a:lnTo>
                  <a:lnTo>
                    <a:pt x="2896" y="154605"/>
                  </a:lnTo>
                  <a:lnTo>
                    <a:pt x="0" y="97901"/>
                  </a:lnTo>
                  <a:lnTo>
                    <a:pt x="5016" y="47229"/>
                  </a:lnTo>
                  <a:lnTo>
                    <a:pt x="19572" y="19751"/>
                  </a:lnTo>
                  <a:lnTo>
                    <a:pt x="38328" y="7330"/>
                  </a:lnTo>
                  <a:lnTo>
                    <a:pt x="49881" y="2380"/>
                  </a:lnTo>
                  <a:lnTo>
                    <a:pt x="75195" y="0"/>
                  </a:lnTo>
                  <a:lnTo>
                    <a:pt x="100874" y="4011"/>
                  </a:lnTo>
                  <a:lnTo>
                    <a:pt x="146686" y="2406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4468426" y="3547828"/>
              <a:ext cx="168457" cy="16595"/>
            </a:xfrm>
            <a:custGeom>
              <a:avLst/>
              <a:gdLst/>
              <a:ahLst/>
              <a:cxnLst/>
              <a:rect l="0" t="0" r="0" b="0"/>
              <a:pathLst>
                <a:path w="168457" h="16595">
                  <a:moveTo>
                    <a:pt x="168456" y="6066"/>
                  </a:moveTo>
                  <a:lnTo>
                    <a:pt x="125764" y="2946"/>
                  </a:lnTo>
                  <a:lnTo>
                    <a:pt x="103858" y="0"/>
                  </a:lnTo>
                  <a:lnTo>
                    <a:pt x="48547" y="7641"/>
                  </a:lnTo>
                  <a:lnTo>
                    <a:pt x="0" y="1659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4660830" y="3537541"/>
              <a:ext cx="218208" cy="200803"/>
            </a:xfrm>
            <a:custGeom>
              <a:avLst/>
              <a:gdLst/>
              <a:ahLst/>
              <a:cxnLst/>
              <a:rect l="0" t="0" r="0" b="0"/>
              <a:pathLst>
                <a:path w="218208" h="200803">
                  <a:moveTo>
                    <a:pt x="18166" y="111109"/>
                  </a:moveTo>
                  <a:lnTo>
                    <a:pt x="76782" y="120174"/>
                  </a:lnTo>
                  <a:lnTo>
                    <a:pt x="129787" y="112943"/>
                  </a:lnTo>
                  <a:lnTo>
                    <a:pt x="163153" y="102424"/>
                  </a:lnTo>
                  <a:lnTo>
                    <a:pt x="180480" y="91262"/>
                  </a:lnTo>
                  <a:lnTo>
                    <a:pt x="192861" y="75382"/>
                  </a:lnTo>
                  <a:lnTo>
                    <a:pt x="197800" y="66234"/>
                  </a:lnTo>
                  <a:lnTo>
                    <a:pt x="200169" y="46711"/>
                  </a:lnTo>
                  <a:lnTo>
                    <a:pt x="196152" y="27506"/>
                  </a:lnTo>
                  <a:lnTo>
                    <a:pt x="186568" y="11171"/>
                  </a:lnTo>
                  <a:lnTo>
                    <a:pt x="178397" y="5879"/>
                  </a:lnTo>
                  <a:lnTo>
                    <a:pt x="156840" y="0"/>
                  </a:lnTo>
                  <a:lnTo>
                    <a:pt x="106043" y="4631"/>
                  </a:lnTo>
                  <a:lnTo>
                    <a:pt x="61000" y="19930"/>
                  </a:lnTo>
                  <a:lnTo>
                    <a:pt x="23897" y="45136"/>
                  </a:lnTo>
                  <a:lnTo>
                    <a:pt x="6866" y="71285"/>
                  </a:lnTo>
                  <a:lnTo>
                    <a:pt x="0" y="106848"/>
                  </a:lnTo>
                  <a:lnTo>
                    <a:pt x="3554" y="141433"/>
                  </a:lnTo>
                  <a:lnTo>
                    <a:pt x="12061" y="160072"/>
                  </a:lnTo>
                  <a:lnTo>
                    <a:pt x="24811" y="176154"/>
                  </a:lnTo>
                  <a:lnTo>
                    <a:pt x="42176" y="191101"/>
                  </a:lnTo>
                  <a:lnTo>
                    <a:pt x="67831" y="199304"/>
                  </a:lnTo>
                  <a:lnTo>
                    <a:pt x="112040" y="200802"/>
                  </a:lnTo>
                  <a:lnTo>
                    <a:pt x="168900" y="196417"/>
                  </a:lnTo>
                  <a:lnTo>
                    <a:pt x="218207" y="18480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4976103" y="3194035"/>
              <a:ext cx="187204" cy="580056"/>
            </a:xfrm>
            <a:custGeom>
              <a:avLst/>
              <a:gdLst/>
              <a:ahLst/>
              <a:cxnLst/>
              <a:rect l="0" t="0" r="0" b="0"/>
              <a:pathLst>
                <a:path w="187204" h="580056">
                  <a:moveTo>
                    <a:pt x="134561" y="465143"/>
                  </a:moveTo>
                  <a:lnTo>
                    <a:pt x="131441" y="422452"/>
                  </a:lnTo>
                  <a:lnTo>
                    <a:pt x="124986" y="402886"/>
                  </a:lnTo>
                  <a:lnTo>
                    <a:pt x="114318" y="386391"/>
                  </a:lnTo>
                  <a:lnTo>
                    <a:pt x="98658" y="374380"/>
                  </a:lnTo>
                  <a:lnTo>
                    <a:pt x="89569" y="369540"/>
                  </a:lnTo>
                  <a:lnTo>
                    <a:pt x="80000" y="368652"/>
                  </a:lnTo>
                  <a:lnTo>
                    <a:pt x="60008" y="373906"/>
                  </a:lnTo>
                  <a:lnTo>
                    <a:pt x="34612" y="390017"/>
                  </a:lnTo>
                  <a:lnTo>
                    <a:pt x="22679" y="406018"/>
                  </a:lnTo>
                  <a:lnTo>
                    <a:pt x="5486" y="444885"/>
                  </a:lnTo>
                  <a:lnTo>
                    <a:pt x="0" y="481498"/>
                  </a:lnTo>
                  <a:lnTo>
                    <a:pt x="3964" y="516393"/>
                  </a:lnTo>
                  <a:lnTo>
                    <a:pt x="12567" y="535104"/>
                  </a:lnTo>
                  <a:lnTo>
                    <a:pt x="37154" y="571770"/>
                  </a:lnTo>
                  <a:lnTo>
                    <a:pt x="45056" y="577172"/>
                  </a:lnTo>
                  <a:lnTo>
                    <a:pt x="63196" y="580055"/>
                  </a:lnTo>
                  <a:lnTo>
                    <a:pt x="71776" y="576846"/>
                  </a:lnTo>
                  <a:lnTo>
                    <a:pt x="87549" y="563922"/>
                  </a:lnTo>
                  <a:lnTo>
                    <a:pt x="115569" y="527030"/>
                  </a:lnTo>
                  <a:lnTo>
                    <a:pt x="137418" y="469914"/>
                  </a:lnTo>
                  <a:lnTo>
                    <a:pt x="152413" y="410010"/>
                  </a:lnTo>
                  <a:lnTo>
                    <a:pt x="162432" y="346879"/>
                  </a:lnTo>
                  <a:lnTo>
                    <a:pt x="165046" y="294012"/>
                  </a:lnTo>
                  <a:lnTo>
                    <a:pt x="165821" y="239613"/>
                  </a:lnTo>
                  <a:lnTo>
                    <a:pt x="164880" y="179561"/>
                  </a:lnTo>
                  <a:lnTo>
                    <a:pt x="158882" y="119654"/>
                  </a:lnTo>
                  <a:lnTo>
                    <a:pt x="153143" y="56304"/>
                  </a:lnTo>
                  <a:lnTo>
                    <a:pt x="141091" y="4319"/>
                  </a:lnTo>
                  <a:lnTo>
                    <a:pt x="137744" y="0"/>
                  </a:lnTo>
                  <a:lnTo>
                    <a:pt x="134343" y="630"/>
                  </a:lnTo>
                  <a:lnTo>
                    <a:pt x="130906" y="4559"/>
                  </a:lnTo>
                  <a:lnTo>
                    <a:pt x="126069" y="32447"/>
                  </a:lnTo>
                  <a:lnTo>
                    <a:pt x="124435" y="84961"/>
                  </a:lnTo>
                  <a:lnTo>
                    <a:pt x="124152" y="133478"/>
                  </a:lnTo>
                  <a:lnTo>
                    <a:pt x="120937" y="196035"/>
                  </a:lnTo>
                  <a:lnTo>
                    <a:pt x="114972" y="254059"/>
                  </a:lnTo>
                  <a:lnTo>
                    <a:pt x="113939" y="310183"/>
                  </a:lnTo>
                  <a:lnTo>
                    <a:pt x="119222" y="360088"/>
                  </a:lnTo>
                  <a:lnTo>
                    <a:pt x="131488" y="418872"/>
                  </a:lnTo>
                  <a:lnTo>
                    <a:pt x="145176" y="472424"/>
                  </a:lnTo>
                  <a:lnTo>
                    <a:pt x="153316" y="494116"/>
                  </a:lnTo>
                  <a:lnTo>
                    <a:pt x="169884" y="517142"/>
                  </a:lnTo>
                  <a:lnTo>
                    <a:pt x="187203" y="5283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69" name="Straight Connector 68"/>
          <p:cNvCxnSpPr/>
          <p:nvPr/>
        </p:nvCxnSpPr>
        <p:spPr>
          <a:xfrm>
            <a:off x="5816600" y="3448558"/>
            <a:ext cx="1547114" cy="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Straight Connector 69"/>
          <p:cNvCxnSpPr/>
          <p:nvPr/>
        </p:nvCxnSpPr>
        <p:spPr>
          <a:xfrm>
            <a:off x="5468620" y="2880105"/>
            <a:ext cx="322580" cy="574295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Straight Connector 70"/>
          <p:cNvCxnSpPr/>
          <p:nvPr/>
        </p:nvCxnSpPr>
        <p:spPr>
          <a:xfrm flipV="1">
            <a:off x="5445378" y="3454400"/>
            <a:ext cx="345822" cy="326771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Straight Connector 71"/>
          <p:cNvCxnSpPr/>
          <p:nvPr/>
        </p:nvCxnSpPr>
        <p:spPr>
          <a:xfrm>
            <a:off x="6024498" y="2780919"/>
            <a:ext cx="0" cy="652779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7" name="Group 76"/>
          <p:cNvGrpSpPr/>
          <p:nvPr/>
        </p:nvGrpSpPr>
        <p:grpSpPr>
          <a:xfrm>
            <a:off x="6258373" y="3054711"/>
            <a:ext cx="596490" cy="660010"/>
            <a:chOff x="6258373" y="3054711"/>
            <a:chExt cx="596490" cy="660010"/>
          </a:xfrm>
        </p:grpSpPr>
        <p:sp>
          <p:nvSpPr>
            <p:cNvPr id="73" name="Freeform 72"/>
            <p:cNvSpPr/>
            <p:nvPr/>
          </p:nvSpPr>
          <p:spPr>
            <a:xfrm>
              <a:off x="6258373" y="3141722"/>
              <a:ext cx="216499" cy="572999"/>
            </a:xfrm>
            <a:custGeom>
              <a:avLst/>
              <a:gdLst/>
              <a:ahLst/>
              <a:cxnLst/>
              <a:rect l="0" t="0" r="0" b="0"/>
              <a:pathLst>
                <a:path w="216499" h="572999">
                  <a:moveTo>
                    <a:pt x="50368" y="165674"/>
                  </a:moveTo>
                  <a:lnTo>
                    <a:pt x="43133" y="193230"/>
                  </a:lnTo>
                  <a:lnTo>
                    <a:pt x="43609" y="249452"/>
                  </a:lnTo>
                  <a:lnTo>
                    <a:pt x="49033" y="311554"/>
                  </a:lnTo>
                  <a:lnTo>
                    <a:pt x="50104" y="374081"/>
                  </a:lnTo>
                  <a:lnTo>
                    <a:pt x="50290" y="430195"/>
                  </a:lnTo>
                  <a:lnTo>
                    <a:pt x="50345" y="483216"/>
                  </a:lnTo>
                  <a:lnTo>
                    <a:pt x="50361" y="530252"/>
                  </a:lnTo>
                  <a:lnTo>
                    <a:pt x="49196" y="571354"/>
                  </a:lnTo>
                  <a:lnTo>
                    <a:pt x="47247" y="572998"/>
                  </a:lnTo>
                  <a:lnTo>
                    <a:pt x="44778" y="570584"/>
                  </a:lnTo>
                  <a:lnTo>
                    <a:pt x="34684" y="507563"/>
                  </a:lnTo>
                  <a:lnTo>
                    <a:pt x="18566" y="444359"/>
                  </a:lnTo>
                  <a:lnTo>
                    <a:pt x="11309" y="395646"/>
                  </a:lnTo>
                  <a:lnTo>
                    <a:pt x="9159" y="344168"/>
                  </a:lnTo>
                  <a:lnTo>
                    <a:pt x="5403" y="291870"/>
                  </a:lnTo>
                  <a:lnTo>
                    <a:pt x="0" y="239330"/>
                  </a:lnTo>
                  <a:lnTo>
                    <a:pt x="1519" y="186718"/>
                  </a:lnTo>
                  <a:lnTo>
                    <a:pt x="9378" y="134085"/>
                  </a:lnTo>
                  <a:lnTo>
                    <a:pt x="22514" y="75076"/>
                  </a:lnTo>
                  <a:lnTo>
                    <a:pt x="38475" y="46153"/>
                  </a:lnTo>
                  <a:lnTo>
                    <a:pt x="58023" y="22765"/>
                  </a:lnTo>
                  <a:lnTo>
                    <a:pt x="84222" y="6607"/>
                  </a:lnTo>
                  <a:lnTo>
                    <a:pt x="119800" y="0"/>
                  </a:lnTo>
                  <a:lnTo>
                    <a:pt x="143228" y="4693"/>
                  </a:lnTo>
                  <a:lnTo>
                    <a:pt x="173029" y="20490"/>
                  </a:lnTo>
                  <a:lnTo>
                    <a:pt x="187942" y="34467"/>
                  </a:lnTo>
                  <a:lnTo>
                    <a:pt x="210973" y="82192"/>
                  </a:lnTo>
                  <a:lnTo>
                    <a:pt x="216498" y="118841"/>
                  </a:lnTo>
                  <a:lnTo>
                    <a:pt x="209960" y="171978"/>
                  </a:lnTo>
                  <a:lnTo>
                    <a:pt x="199560" y="205366"/>
                  </a:lnTo>
                  <a:lnTo>
                    <a:pt x="169003" y="245611"/>
                  </a:lnTo>
                  <a:lnTo>
                    <a:pt x="149108" y="253844"/>
                  </a:lnTo>
                  <a:lnTo>
                    <a:pt x="125838" y="256333"/>
                  </a:lnTo>
                  <a:lnTo>
                    <a:pt x="85423" y="251518"/>
                  </a:lnTo>
                  <a:lnTo>
                    <a:pt x="60897" y="24990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6561425" y="3212639"/>
              <a:ext cx="10529" cy="189514"/>
            </a:xfrm>
            <a:custGeom>
              <a:avLst/>
              <a:gdLst/>
              <a:ahLst/>
              <a:cxnLst/>
              <a:rect l="0" t="0" r="0" b="0"/>
              <a:pathLst>
                <a:path w="10529" h="189514">
                  <a:moveTo>
                    <a:pt x="10528" y="0"/>
                  </a:moveTo>
                  <a:lnTo>
                    <a:pt x="3293" y="27556"/>
                  </a:lnTo>
                  <a:lnTo>
                    <a:pt x="651" y="86898"/>
                  </a:lnTo>
                  <a:lnTo>
                    <a:pt x="128" y="149356"/>
                  </a:lnTo>
                  <a:lnTo>
                    <a:pt x="0" y="18951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6550897" y="3054711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6529840" y="3163037"/>
              <a:ext cx="325023" cy="533914"/>
            </a:xfrm>
            <a:custGeom>
              <a:avLst/>
              <a:gdLst/>
              <a:ahLst/>
              <a:cxnLst/>
              <a:rect l="0" t="0" r="0" b="0"/>
              <a:pathLst>
                <a:path w="325023" h="533914">
                  <a:moveTo>
                    <a:pt x="294798" y="175944"/>
                  </a:moveTo>
                  <a:lnTo>
                    <a:pt x="309452" y="131982"/>
                  </a:lnTo>
                  <a:lnTo>
                    <a:pt x="308368" y="96108"/>
                  </a:lnTo>
                  <a:lnTo>
                    <a:pt x="296352" y="44404"/>
                  </a:lnTo>
                  <a:lnTo>
                    <a:pt x="285350" y="25455"/>
                  </a:lnTo>
                  <a:lnTo>
                    <a:pt x="269541" y="12354"/>
                  </a:lnTo>
                  <a:lnTo>
                    <a:pt x="249647" y="3802"/>
                  </a:lnTo>
                  <a:lnTo>
                    <a:pt x="225208" y="0"/>
                  </a:lnTo>
                  <a:lnTo>
                    <a:pt x="204987" y="4550"/>
                  </a:lnTo>
                  <a:lnTo>
                    <a:pt x="172942" y="26535"/>
                  </a:lnTo>
                  <a:lnTo>
                    <a:pt x="156787" y="52126"/>
                  </a:lnTo>
                  <a:lnTo>
                    <a:pt x="142017" y="94554"/>
                  </a:lnTo>
                  <a:lnTo>
                    <a:pt x="139566" y="137921"/>
                  </a:lnTo>
                  <a:lnTo>
                    <a:pt x="143137" y="162554"/>
                  </a:lnTo>
                  <a:lnTo>
                    <a:pt x="151744" y="182082"/>
                  </a:lnTo>
                  <a:lnTo>
                    <a:pt x="157314" y="190564"/>
                  </a:lnTo>
                  <a:lnTo>
                    <a:pt x="165707" y="196219"/>
                  </a:lnTo>
                  <a:lnTo>
                    <a:pt x="187511" y="202503"/>
                  </a:lnTo>
                  <a:lnTo>
                    <a:pt x="209681" y="199057"/>
                  </a:lnTo>
                  <a:lnTo>
                    <a:pt x="238773" y="183962"/>
                  </a:lnTo>
                  <a:lnTo>
                    <a:pt x="253520" y="170149"/>
                  </a:lnTo>
                  <a:lnTo>
                    <a:pt x="276436" y="122539"/>
                  </a:lnTo>
                  <a:lnTo>
                    <a:pt x="280217" y="119283"/>
                  </a:lnTo>
                  <a:lnTo>
                    <a:pt x="283907" y="120623"/>
                  </a:lnTo>
                  <a:lnTo>
                    <a:pt x="287537" y="125025"/>
                  </a:lnTo>
                  <a:lnTo>
                    <a:pt x="296961" y="178482"/>
                  </a:lnTo>
                  <a:lnTo>
                    <a:pt x="309264" y="238187"/>
                  </a:lnTo>
                  <a:lnTo>
                    <a:pt x="321789" y="299070"/>
                  </a:lnTo>
                  <a:lnTo>
                    <a:pt x="325022" y="347867"/>
                  </a:lnTo>
                  <a:lnTo>
                    <a:pt x="323640" y="391311"/>
                  </a:lnTo>
                  <a:lnTo>
                    <a:pt x="315025" y="415552"/>
                  </a:lnTo>
                  <a:lnTo>
                    <a:pt x="300278" y="434905"/>
                  </a:lnTo>
                  <a:lnTo>
                    <a:pt x="282025" y="450135"/>
                  </a:lnTo>
                  <a:lnTo>
                    <a:pt x="238593" y="469445"/>
                  </a:lnTo>
                  <a:lnTo>
                    <a:pt x="178731" y="488119"/>
                  </a:lnTo>
                  <a:lnTo>
                    <a:pt x="125598" y="502294"/>
                  </a:lnTo>
                  <a:lnTo>
                    <a:pt x="64454" y="516359"/>
                  </a:lnTo>
                  <a:lnTo>
                    <a:pt x="10914" y="530793"/>
                  </a:lnTo>
                  <a:lnTo>
                    <a:pt x="0" y="53391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78" name="Straight Connector 77"/>
          <p:cNvCxnSpPr/>
          <p:nvPr/>
        </p:nvCxnSpPr>
        <p:spPr>
          <a:xfrm>
            <a:off x="6308725" y="3454780"/>
            <a:ext cx="463295" cy="673862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Straight Connector 78"/>
          <p:cNvCxnSpPr/>
          <p:nvPr/>
        </p:nvCxnSpPr>
        <p:spPr>
          <a:xfrm>
            <a:off x="6908927" y="3454780"/>
            <a:ext cx="547369" cy="747523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1" name="Group 90"/>
          <p:cNvGrpSpPr/>
          <p:nvPr/>
        </p:nvGrpSpPr>
        <p:grpSpPr>
          <a:xfrm>
            <a:off x="6550897" y="3517965"/>
            <a:ext cx="1010737" cy="600126"/>
            <a:chOff x="6550897" y="3517965"/>
            <a:chExt cx="1010737" cy="600126"/>
          </a:xfrm>
        </p:grpSpPr>
        <p:sp>
          <p:nvSpPr>
            <p:cNvPr id="80" name="Freeform 79"/>
            <p:cNvSpPr/>
            <p:nvPr/>
          </p:nvSpPr>
          <p:spPr>
            <a:xfrm>
              <a:off x="6550897" y="3570608"/>
              <a:ext cx="147399" cy="147400"/>
            </a:xfrm>
            <a:custGeom>
              <a:avLst/>
              <a:gdLst/>
              <a:ahLst/>
              <a:cxnLst/>
              <a:rect l="0" t="0" r="0" b="0"/>
              <a:pathLst>
                <a:path w="147399" h="147400">
                  <a:moveTo>
                    <a:pt x="147398" y="0"/>
                  </a:moveTo>
                  <a:lnTo>
                    <a:pt x="92311" y="55087"/>
                  </a:lnTo>
                  <a:lnTo>
                    <a:pt x="37702" y="115762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6582482" y="3570608"/>
              <a:ext cx="105286" cy="136872"/>
            </a:xfrm>
            <a:custGeom>
              <a:avLst/>
              <a:gdLst/>
              <a:ahLst/>
              <a:cxnLst/>
              <a:rect l="0" t="0" r="0" b="0"/>
              <a:pathLst>
                <a:path w="105286" h="136872">
                  <a:moveTo>
                    <a:pt x="105285" y="136871"/>
                  </a:moveTo>
                  <a:lnTo>
                    <a:pt x="62623" y="75998"/>
                  </a:lnTo>
                  <a:lnTo>
                    <a:pt x="14006" y="1563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6654994" y="3612722"/>
              <a:ext cx="127530" cy="284270"/>
            </a:xfrm>
            <a:custGeom>
              <a:avLst/>
              <a:gdLst/>
              <a:ahLst/>
              <a:cxnLst/>
              <a:rect l="0" t="0" r="0" b="0"/>
              <a:pathLst>
                <a:path w="127530" h="284270">
                  <a:moveTo>
                    <a:pt x="127529" y="0"/>
                  </a:moveTo>
                  <a:lnTo>
                    <a:pt x="98221" y="34897"/>
                  </a:lnTo>
                  <a:lnTo>
                    <a:pt x="59801" y="97073"/>
                  </a:lnTo>
                  <a:lnTo>
                    <a:pt x="11655" y="155662"/>
                  </a:lnTo>
                  <a:lnTo>
                    <a:pt x="4656" y="163436"/>
                  </a:lnTo>
                  <a:lnTo>
                    <a:pt x="1160" y="165109"/>
                  </a:lnTo>
                  <a:lnTo>
                    <a:pt x="0" y="162715"/>
                  </a:lnTo>
                  <a:lnTo>
                    <a:pt x="395" y="157610"/>
                  </a:lnTo>
                  <a:lnTo>
                    <a:pt x="4170" y="153036"/>
                  </a:lnTo>
                  <a:lnTo>
                    <a:pt x="17721" y="144835"/>
                  </a:lnTo>
                  <a:lnTo>
                    <a:pt x="35441" y="143530"/>
                  </a:lnTo>
                  <a:lnTo>
                    <a:pt x="45081" y="144819"/>
                  </a:lnTo>
                  <a:lnTo>
                    <a:pt x="52677" y="149189"/>
                  </a:lnTo>
                  <a:lnTo>
                    <a:pt x="64236" y="163402"/>
                  </a:lnTo>
                  <a:lnTo>
                    <a:pt x="71731" y="196724"/>
                  </a:lnTo>
                  <a:lnTo>
                    <a:pt x="67246" y="219624"/>
                  </a:lnTo>
                  <a:lnTo>
                    <a:pt x="51566" y="249127"/>
                  </a:lnTo>
                  <a:lnTo>
                    <a:pt x="32103" y="269568"/>
                  </a:lnTo>
                  <a:lnTo>
                    <a:pt x="11716" y="28426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6690536" y="3844256"/>
              <a:ext cx="135552" cy="200136"/>
            </a:xfrm>
            <a:custGeom>
              <a:avLst/>
              <a:gdLst/>
              <a:ahLst/>
              <a:cxnLst/>
              <a:rect l="0" t="0" r="0" b="0"/>
              <a:pathLst>
                <a:path w="135552" h="200136">
                  <a:moveTo>
                    <a:pt x="39345" y="42207"/>
                  </a:moveTo>
                  <a:lnTo>
                    <a:pt x="54986" y="60188"/>
                  </a:lnTo>
                  <a:lnTo>
                    <a:pt x="79778" y="100770"/>
                  </a:lnTo>
                  <a:lnTo>
                    <a:pt x="99040" y="109179"/>
                  </a:lnTo>
                  <a:lnTo>
                    <a:pt x="110727" y="111421"/>
                  </a:lnTo>
                  <a:lnTo>
                    <a:pt x="119689" y="109407"/>
                  </a:lnTo>
                  <a:lnTo>
                    <a:pt x="126833" y="104554"/>
                  </a:lnTo>
                  <a:lnTo>
                    <a:pt x="132765" y="97810"/>
                  </a:lnTo>
                  <a:lnTo>
                    <a:pt x="135551" y="88634"/>
                  </a:lnTo>
                  <a:lnTo>
                    <a:pt x="135525" y="65961"/>
                  </a:lnTo>
                  <a:lnTo>
                    <a:pt x="123345" y="32477"/>
                  </a:lnTo>
                  <a:lnTo>
                    <a:pt x="104918" y="5919"/>
                  </a:lnTo>
                  <a:lnTo>
                    <a:pt x="95929" y="1637"/>
                  </a:lnTo>
                  <a:lnTo>
                    <a:pt x="73462" y="0"/>
                  </a:lnTo>
                  <a:lnTo>
                    <a:pt x="54118" y="6291"/>
                  </a:lnTo>
                  <a:lnTo>
                    <a:pt x="22636" y="29393"/>
                  </a:lnTo>
                  <a:lnTo>
                    <a:pt x="6578" y="55178"/>
                  </a:lnTo>
                  <a:lnTo>
                    <a:pt x="0" y="90634"/>
                  </a:lnTo>
                  <a:lnTo>
                    <a:pt x="3641" y="125186"/>
                  </a:lnTo>
                  <a:lnTo>
                    <a:pt x="12168" y="143817"/>
                  </a:lnTo>
                  <a:lnTo>
                    <a:pt x="49874" y="20013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7108907" y="3517965"/>
              <a:ext cx="200043" cy="231628"/>
            </a:xfrm>
            <a:custGeom>
              <a:avLst/>
              <a:gdLst/>
              <a:ahLst/>
              <a:cxnLst/>
              <a:rect l="0" t="0" r="0" b="0"/>
              <a:pathLst>
                <a:path w="200043" h="231628">
                  <a:moveTo>
                    <a:pt x="200042" y="0"/>
                  </a:moveTo>
                  <a:lnTo>
                    <a:pt x="183230" y="19151"/>
                  </a:lnTo>
                  <a:lnTo>
                    <a:pt x="144954" y="73218"/>
                  </a:lnTo>
                  <a:lnTo>
                    <a:pt x="102768" y="126279"/>
                  </a:lnTo>
                  <a:lnTo>
                    <a:pt x="45013" y="178055"/>
                  </a:lnTo>
                  <a:lnTo>
                    <a:pt x="0" y="23162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7172078" y="3539022"/>
              <a:ext cx="136872" cy="157929"/>
            </a:xfrm>
            <a:custGeom>
              <a:avLst/>
              <a:gdLst/>
              <a:ahLst/>
              <a:cxnLst/>
              <a:rect l="0" t="0" r="0" b="0"/>
              <a:pathLst>
                <a:path w="136872" h="157929">
                  <a:moveTo>
                    <a:pt x="136871" y="157928"/>
                  </a:moveTo>
                  <a:lnTo>
                    <a:pt x="87372" y="102840"/>
                  </a:lnTo>
                  <a:lnTo>
                    <a:pt x="38583" y="4216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7214192" y="3749592"/>
              <a:ext cx="84229" cy="94758"/>
            </a:xfrm>
            <a:custGeom>
              <a:avLst/>
              <a:gdLst/>
              <a:ahLst/>
              <a:cxnLst/>
              <a:rect l="0" t="0" r="0" b="0"/>
              <a:pathLst>
                <a:path w="84229" h="94758">
                  <a:moveTo>
                    <a:pt x="84228" y="0"/>
                  </a:moveTo>
                  <a:lnTo>
                    <a:pt x="34730" y="58563"/>
                  </a:lnTo>
                  <a:lnTo>
                    <a:pt x="0" y="947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7372119" y="368642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7286559" y="3830412"/>
              <a:ext cx="124388" cy="150808"/>
            </a:xfrm>
            <a:custGeom>
              <a:avLst/>
              <a:gdLst/>
              <a:ahLst/>
              <a:cxnLst/>
              <a:rect l="0" t="0" r="0" b="0"/>
              <a:pathLst>
                <a:path w="124388" h="150808">
                  <a:moveTo>
                    <a:pt x="53975" y="3408"/>
                  </a:moveTo>
                  <a:lnTo>
                    <a:pt x="4477" y="61971"/>
                  </a:lnTo>
                  <a:lnTo>
                    <a:pt x="1089" y="63507"/>
                  </a:lnTo>
                  <a:lnTo>
                    <a:pt x="0" y="61022"/>
                  </a:lnTo>
                  <a:lnTo>
                    <a:pt x="445" y="55855"/>
                  </a:lnTo>
                  <a:lnTo>
                    <a:pt x="7177" y="43876"/>
                  </a:lnTo>
                  <a:lnTo>
                    <a:pt x="27241" y="23977"/>
                  </a:lnTo>
                  <a:lnTo>
                    <a:pt x="55413" y="6384"/>
                  </a:lnTo>
                  <a:lnTo>
                    <a:pt x="65462" y="1882"/>
                  </a:lnTo>
                  <a:lnTo>
                    <a:pt x="85986" y="0"/>
                  </a:lnTo>
                  <a:lnTo>
                    <a:pt x="96373" y="1136"/>
                  </a:lnTo>
                  <a:lnTo>
                    <a:pt x="104467" y="5403"/>
                  </a:lnTo>
                  <a:lnTo>
                    <a:pt x="116580" y="19503"/>
                  </a:lnTo>
                  <a:lnTo>
                    <a:pt x="122744" y="40587"/>
                  </a:lnTo>
                  <a:lnTo>
                    <a:pt x="124387" y="52761"/>
                  </a:lnTo>
                  <a:lnTo>
                    <a:pt x="119974" y="72526"/>
                  </a:lnTo>
                  <a:lnTo>
                    <a:pt x="97632" y="118835"/>
                  </a:lnTo>
                  <a:lnTo>
                    <a:pt x="64503" y="15080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7424762" y="3896991"/>
              <a:ext cx="31586" cy="136872"/>
            </a:xfrm>
            <a:custGeom>
              <a:avLst/>
              <a:gdLst/>
              <a:ahLst/>
              <a:cxnLst/>
              <a:rect l="0" t="0" r="0" b="0"/>
              <a:pathLst>
                <a:path w="31586" h="136872">
                  <a:moveTo>
                    <a:pt x="31585" y="0"/>
                  </a:moveTo>
                  <a:lnTo>
                    <a:pt x="23252" y="37478"/>
                  </a:lnTo>
                  <a:lnTo>
                    <a:pt x="12941" y="94146"/>
                  </a:lnTo>
                  <a:lnTo>
                    <a:pt x="0" y="13687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7182607" y="4016098"/>
              <a:ext cx="379027" cy="101993"/>
            </a:xfrm>
            <a:custGeom>
              <a:avLst/>
              <a:gdLst/>
              <a:ahLst/>
              <a:cxnLst/>
              <a:rect l="0" t="0" r="0" b="0"/>
              <a:pathLst>
                <a:path w="379027" h="101993">
                  <a:moveTo>
                    <a:pt x="379026" y="7235"/>
                  </a:moveTo>
                  <a:lnTo>
                    <a:pt x="351469" y="0"/>
                  </a:lnTo>
                  <a:lnTo>
                    <a:pt x="298366" y="477"/>
                  </a:lnTo>
                  <a:lnTo>
                    <a:pt x="247799" y="11490"/>
                  </a:lnTo>
                  <a:lnTo>
                    <a:pt x="192750" y="24930"/>
                  </a:lnTo>
                  <a:lnTo>
                    <a:pt x="136816" y="41969"/>
                  </a:lnTo>
                  <a:lnTo>
                    <a:pt x="80707" y="61929"/>
                  </a:lnTo>
                  <a:lnTo>
                    <a:pt x="25099" y="89076"/>
                  </a:lnTo>
                  <a:lnTo>
                    <a:pt x="0" y="10199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Group 27"/>
          <p:cNvGrpSpPr/>
          <p:nvPr/>
        </p:nvGrpSpPr>
        <p:grpSpPr>
          <a:xfrm>
            <a:off x="252683" y="231626"/>
            <a:ext cx="5369535" cy="494841"/>
            <a:chOff x="252683" y="231626"/>
            <a:chExt cx="5369535" cy="494841"/>
          </a:xfrm>
        </p:grpSpPr>
        <p:sp>
          <p:nvSpPr>
            <p:cNvPr id="2" name="Freeform 1"/>
            <p:cNvSpPr/>
            <p:nvPr/>
          </p:nvSpPr>
          <p:spPr>
            <a:xfrm>
              <a:off x="452725" y="368497"/>
              <a:ext cx="10529" cy="357970"/>
            </a:xfrm>
            <a:custGeom>
              <a:avLst/>
              <a:gdLst/>
              <a:ahLst/>
              <a:cxnLst/>
              <a:rect l="0" t="0" r="0" b="0"/>
              <a:pathLst>
                <a:path w="10529" h="357970">
                  <a:moveTo>
                    <a:pt x="10528" y="0"/>
                  </a:moveTo>
                  <a:lnTo>
                    <a:pt x="3293" y="27556"/>
                  </a:lnTo>
                  <a:lnTo>
                    <a:pt x="650" y="83779"/>
                  </a:lnTo>
                  <a:lnTo>
                    <a:pt x="128" y="140291"/>
                  </a:lnTo>
                  <a:lnTo>
                    <a:pt x="25" y="203750"/>
                  </a:lnTo>
                  <a:lnTo>
                    <a:pt x="5" y="262558"/>
                  </a:lnTo>
                  <a:lnTo>
                    <a:pt x="1" y="319235"/>
                  </a:lnTo>
                  <a:lnTo>
                    <a:pt x="0" y="3579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52683" y="358097"/>
              <a:ext cx="389556" cy="31458"/>
            </a:xfrm>
            <a:custGeom>
              <a:avLst/>
              <a:gdLst/>
              <a:ahLst/>
              <a:cxnLst/>
              <a:rect l="0" t="0" r="0" b="0"/>
              <a:pathLst>
                <a:path w="389556" h="31458">
                  <a:moveTo>
                    <a:pt x="389555" y="10400"/>
                  </a:moveTo>
                  <a:lnTo>
                    <a:pt x="352077" y="2067"/>
                  </a:lnTo>
                  <a:lnTo>
                    <a:pt x="300653" y="305"/>
                  </a:lnTo>
                  <a:lnTo>
                    <a:pt x="253769" y="0"/>
                  </a:lnTo>
                  <a:lnTo>
                    <a:pt x="202833" y="5499"/>
                  </a:lnTo>
                  <a:lnTo>
                    <a:pt x="150696" y="14537"/>
                  </a:lnTo>
                  <a:lnTo>
                    <a:pt x="98203" y="19035"/>
                  </a:lnTo>
                  <a:lnTo>
                    <a:pt x="38809" y="27790"/>
                  </a:lnTo>
                  <a:lnTo>
                    <a:pt x="0" y="314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558010" y="357968"/>
              <a:ext cx="379027" cy="337384"/>
            </a:xfrm>
            <a:custGeom>
              <a:avLst/>
              <a:gdLst/>
              <a:ahLst/>
              <a:cxnLst/>
              <a:rect l="0" t="0" r="0" b="0"/>
              <a:pathLst>
                <a:path w="379027" h="337384">
                  <a:moveTo>
                    <a:pt x="0" y="0"/>
                  </a:moveTo>
                  <a:lnTo>
                    <a:pt x="15641" y="17981"/>
                  </a:lnTo>
                  <a:lnTo>
                    <a:pt x="23719" y="34898"/>
                  </a:lnTo>
                  <a:lnTo>
                    <a:pt x="33669" y="96117"/>
                  </a:lnTo>
                  <a:lnTo>
                    <a:pt x="40446" y="156767"/>
                  </a:lnTo>
                  <a:lnTo>
                    <a:pt x="49020" y="217837"/>
                  </a:lnTo>
                  <a:lnTo>
                    <a:pt x="51569" y="266666"/>
                  </a:lnTo>
                  <a:lnTo>
                    <a:pt x="51155" y="303100"/>
                  </a:lnTo>
                  <a:lnTo>
                    <a:pt x="49311" y="303843"/>
                  </a:lnTo>
                  <a:lnTo>
                    <a:pt x="46912" y="300828"/>
                  </a:lnTo>
                  <a:lnTo>
                    <a:pt x="43536" y="274228"/>
                  </a:lnTo>
                  <a:lnTo>
                    <a:pt x="53754" y="221163"/>
                  </a:lnTo>
                  <a:lnTo>
                    <a:pt x="56893" y="210613"/>
                  </a:lnTo>
                  <a:lnTo>
                    <a:pt x="69739" y="192652"/>
                  </a:lnTo>
                  <a:lnTo>
                    <a:pt x="78078" y="184587"/>
                  </a:lnTo>
                  <a:lnTo>
                    <a:pt x="87147" y="181550"/>
                  </a:lnTo>
                  <a:lnTo>
                    <a:pt x="106582" y="184414"/>
                  </a:lnTo>
                  <a:lnTo>
                    <a:pt x="131666" y="199181"/>
                  </a:lnTo>
                  <a:lnTo>
                    <a:pt x="153916" y="229553"/>
                  </a:lnTo>
                  <a:lnTo>
                    <a:pt x="177994" y="292330"/>
                  </a:lnTo>
                  <a:lnTo>
                    <a:pt x="181834" y="303681"/>
                  </a:lnTo>
                  <a:lnTo>
                    <a:pt x="185563" y="307739"/>
                  </a:lnTo>
                  <a:lnTo>
                    <a:pt x="189219" y="306935"/>
                  </a:lnTo>
                  <a:lnTo>
                    <a:pt x="196401" y="296683"/>
                  </a:lnTo>
                  <a:lnTo>
                    <a:pt x="203493" y="280428"/>
                  </a:lnTo>
                  <a:lnTo>
                    <a:pt x="216783" y="267745"/>
                  </a:lnTo>
                  <a:lnTo>
                    <a:pt x="235558" y="259378"/>
                  </a:lnTo>
                  <a:lnTo>
                    <a:pt x="285739" y="250887"/>
                  </a:lnTo>
                  <a:lnTo>
                    <a:pt x="335122" y="238291"/>
                  </a:lnTo>
                  <a:lnTo>
                    <a:pt x="343908" y="232561"/>
                  </a:lnTo>
                  <a:lnTo>
                    <a:pt x="356789" y="216834"/>
                  </a:lnTo>
                  <a:lnTo>
                    <a:pt x="360174" y="198147"/>
                  </a:lnTo>
                  <a:lnTo>
                    <a:pt x="359439" y="188250"/>
                  </a:lnTo>
                  <a:lnTo>
                    <a:pt x="352383" y="171014"/>
                  </a:lnTo>
                  <a:lnTo>
                    <a:pt x="347226" y="163143"/>
                  </a:lnTo>
                  <a:lnTo>
                    <a:pt x="332137" y="151277"/>
                  </a:lnTo>
                  <a:lnTo>
                    <a:pt x="323200" y="146475"/>
                  </a:lnTo>
                  <a:lnTo>
                    <a:pt x="300792" y="144259"/>
                  </a:lnTo>
                  <a:lnTo>
                    <a:pt x="277575" y="148343"/>
                  </a:lnTo>
                  <a:lnTo>
                    <a:pt x="259457" y="157957"/>
                  </a:lnTo>
                  <a:lnTo>
                    <a:pt x="246725" y="173149"/>
                  </a:lnTo>
                  <a:lnTo>
                    <a:pt x="229020" y="211497"/>
                  </a:lnTo>
                  <a:lnTo>
                    <a:pt x="227739" y="232039"/>
                  </a:lnTo>
                  <a:lnTo>
                    <a:pt x="236448" y="279412"/>
                  </a:lnTo>
                  <a:lnTo>
                    <a:pt x="251643" y="308827"/>
                  </a:lnTo>
                  <a:lnTo>
                    <a:pt x="270963" y="332360"/>
                  </a:lnTo>
                  <a:lnTo>
                    <a:pt x="280077" y="336217"/>
                  </a:lnTo>
                  <a:lnTo>
                    <a:pt x="302683" y="337383"/>
                  </a:lnTo>
                  <a:lnTo>
                    <a:pt x="354501" y="328641"/>
                  </a:lnTo>
                  <a:lnTo>
                    <a:pt x="379026" y="3263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189720" y="452725"/>
              <a:ext cx="178985" cy="217383"/>
            </a:xfrm>
            <a:custGeom>
              <a:avLst/>
              <a:gdLst/>
              <a:ahLst/>
              <a:cxnLst/>
              <a:rect l="0" t="0" r="0" b="0"/>
              <a:pathLst>
                <a:path w="178985" h="217383">
                  <a:moveTo>
                    <a:pt x="0" y="21057"/>
                  </a:moveTo>
                  <a:lnTo>
                    <a:pt x="0" y="43414"/>
                  </a:lnTo>
                  <a:lnTo>
                    <a:pt x="23719" y="105399"/>
                  </a:lnTo>
                  <a:lnTo>
                    <a:pt x="38437" y="155827"/>
                  </a:lnTo>
                  <a:lnTo>
                    <a:pt x="50253" y="194610"/>
                  </a:lnTo>
                  <a:lnTo>
                    <a:pt x="61719" y="213615"/>
                  </a:lnTo>
                  <a:lnTo>
                    <a:pt x="68052" y="217279"/>
                  </a:lnTo>
                  <a:lnTo>
                    <a:pt x="74614" y="217382"/>
                  </a:lnTo>
                  <a:lnTo>
                    <a:pt x="81328" y="215112"/>
                  </a:lnTo>
                  <a:lnTo>
                    <a:pt x="91908" y="203230"/>
                  </a:lnTo>
                  <a:lnTo>
                    <a:pt x="118683" y="143635"/>
                  </a:lnTo>
                  <a:lnTo>
                    <a:pt x="138867" y="90503"/>
                  </a:lnTo>
                  <a:lnTo>
                    <a:pt x="160848" y="27198"/>
                  </a:lnTo>
                  <a:lnTo>
                    <a:pt x="178984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442404" y="515896"/>
              <a:ext cx="1" cy="147400"/>
            </a:xfrm>
            <a:custGeom>
              <a:avLst/>
              <a:gdLst/>
              <a:ahLst/>
              <a:cxnLst/>
              <a:rect l="0" t="0" r="0" b="0"/>
              <a:pathLst>
                <a:path w="1" h="147400">
                  <a:moveTo>
                    <a:pt x="0" y="0"/>
                  </a:moveTo>
                  <a:lnTo>
                    <a:pt x="0" y="58617"/>
                  </a:lnTo>
                  <a:lnTo>
                    <a:pt x="0" y="120427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431875" y="357968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498078" y="466725"/>
              <a:ext cx="162292" cy="181669"/>
            </a:xfrm>
            <a:custGeom>
              <a:avLst/>
              <a:gdLst/>
              <a:ahLst/>
              <a:cxnLst/>
              <a:rect l="0" t="0" r="0" b="0"/>
              <a:pathLst>
                <a:path w="162292" h="181669">
                  <a:moveTo>
                    <a:pt x="81196" y="38642"/>
                  </a:moveTo>
                  <a:lnTo>
                    <a:pt x="63215" y="23001"/>
                  </a:lnTo>
                  <a:lnTo>
                    <a:pt x="46299" y="14923"/>
                  </a:lnTo>
                  <a:lnTo>
                    <a:pt x="38044" y="14641"/>
                  </a:lnTo>
                  <a:lnTo>
                    <a:pt x="22633" y="20566"/>
                  </a:lnTo>
                  <a:lnTo>
                    <a:pt x="11104" y="34118"/>
                  </a:lnTo>
                  <a:lnTo>
                    <a:pt x="3251" y="53009"/>
                  </a:lnTo>
                  <a:lnTo>
                    <a:pt x="0" y="88783"/>
                  </a:lnTo>
                  <a:lnTo>
                    <a:pt x="11868" y="143598"/>
                  </a:lnTo>
                  <a:lnTo>
                    <a:pt x="24647" y="161718"/>
                  </a:lnTo>
                  <a:lnTo>
                    <a:pt x="32968" y="169826"/>
                  </a:lnTo>
                  <a:lnTo>
                    <a:pt x="57812" y="178835"/>
                  </a:lnTo>
                  <a:lnTo>
                    <a:pt x="86011" y="181668"/>
                  </a:lnTo>
                  <a:lnTo>
                    <a:pt x="110242" y="179029"/>
                  </a:lnTo>
                  <a:lnTo>
                    <a:pt x="129590" y="170836"/>
                  </a:lnTo>
                  <a:lnTo>
                    <a:pt x="138026" y="165376"/>
                  </a:lnTo>
                  <a:lnTo>
                    <a:pt x="150517" y="149951"/>
                  </a:lnTo>
                  <a:lnTo>
                    <a:pt x="158799" y="130227"/>
                  </a:lnTo>
                  <a:lnTo>
                    <a:pt x="162291" y="92815"/>
                  </a:lnTo>
                  <a:lnTo>
                    <a:pt x="155267" y="53264"/>
                  </a:lnTo>
                  <a:lnTo>
                    <a:pt x="144922" y="29933"/>
                  </a:lnTo>
                  <a:lnTo>
                    <a:pt x="129406" y="14104"/>
                  </a:lnTo>
                  <a:lnTo>
                    <a:pt x="120355" y="8246"/>
                  </a:lnTo>
                  <a:lnTo>
                    <a:pt x="85260" y="0"/>
                  </a:lnTo>
                  <a:lnTo>
                    <a:pt x="68184" y="1191"/>
                  </a:lnTo>
                  <a:lnTo>
                    <a:pt x="49611" y="7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720607" y="231626"/>
              <a:ext cx="27124" cy="368499"/>
            </a:xfrm>
            <a:custGeom>
              <a:avLst/>
              <a:gdLst/>
              <a:ahLst/>
              <a:cxnLst/>
              <a:rect l="0" t="0" r="0" b="0"/>
              <a:pathLst>
                <a:path w="27124" h="368499">
                  <a:moveTo>
                    <a:pt x="6066" y="0"/>
                  </a:moveTo>
                  <a:lnTo>
                    <a:pt x="0" y="33622"/>
                  </a:lnTo>
                  <a:lnTo>
                    <a:pt x="4521" y="88443"/>
                  </a:lnTo>
                  <a:lnTo>
                    <a:pt x="8728" y="138120"/>
                  </a:lnTo>
                  <a:lnTo>
                    <a:pt x="14264" y="189883"/>
                  </a:lnTo>
                  <a:lnTo>
                    <a:pt x="19024" y="242266"/>
                  </a:lnTo>
                  <a:lnTo>
                    <a:pt x="24723" y="294831"/>
                  </a:lnTo>
                  <a:lnTo>
                    <a:pt x="26412" y="338092"/>
                  </a:lnTo>
                  <a:lnTo>
                    <a:pt x="27123" y="3684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868006" y="494839"/>
              <a:ext cx="6067" cy="136871"/>
            </a:xfrm>
            <a:custGeom>
              <a:avLst/>
              <a:gdLst/>
              <a:ahLst/>
              <a:cxnLst/>
              <a:rect l="0" t="0" r="0" b="0"/>
              <a:pathLst>
                <a:path w="6067" h="136871">
                  <a:moveTo>
                    <a:pt x="6066" y="0"/>
                  </a:moveTo>
                  <a:lnTo>
                    <a:pt x="0" y="32452"/>
                  </a:lnTo>
                  <a:lnTo>
                    <a:pt x="5036" y="95520"/>
                  </a:lnTo>
                  <a:lnTo>
                    <a:pt x="6066" y="1368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1863544" y="40008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1968829" y="481560"/>
              <a:ext cx="126343" cy="171207"/>
            </a:xfrm>
            <a:custGeom>
              <a:avLst/>
              <a:gdLst/>
              <a:ahLst/>
              <a:cxnLst/>
              <a:rect l="0" t="0" r="0" b="0"/>
              <a:pathLst>
                <a:path w="126343" h="171207">
                  <a:moveTo>
                    <a:pt x="0" y="65921"/>
                  </a:moveTo>
                  <a:lnTo>
                    <a:pt x="5589" y="124538"/>
                  </a:lnTo>
                  <a:lnTo>
                    <a:pt x="6065" y="129566"/>
                  </a:lnTo>
                  <a:lnTo>
                    <a:pt x="5213" y="129408"/>
                  </a:lnTo>
                  <a:lnTo>
                    <a:pt x="3475" y="125793"/>
                  </a:lnTo>
                  <a:lnTo>
                    <a:pt x="1029" y="98349"/>
                  </a:lnTo>
                  <a:lnTo>
                    <a:pt x="7439" y="47154"/>
                  </a:lnTo>
                  <a:lnTo>
                    <a:pt x="9155" y="19756"/>
                  </a:lnTo>
                  <a:lnTo>
                    <a:pt x="14292" y="10578"/>
                  </a:lnTo>
                  <a:lnTo>
                    <a:pt x="22396" y="4459"/>
                  </a:lnTo>
                  <a:lnTo>
                    <a:pt x="32478" y="380"/>
                  </a:lnTo>
                  <a:lnTo>
                    <a:pt x="41539" y="0"/>
                  </a:lnTo>
                  <a:lnTo>
                    <a:pt x="57846" y="5818"/>
                  </a:lnTo>
                  <a:lnTo>
                    <a:pt x="80180" y="27836"/>
                  </a:lnTo>
                  <a:lnTo>
                    <a:pt x="104290" y="85314"/>
                  </a:lnTo>
                  <a:lnTo>
                    <a:pt x="123135" y="146884"/>
                  </a:lnTo>
                  <a:lnTo>
                    <a:pt x="126342" y="17120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297523" y="440087"/>
              <a:ext cx="218788" cy="202152"/>
            </a:xfrm>
            <a:custGeom>
              <a:avLst/>
              <a:gdLst/>
              <a:ahLst/>
              <a:cxnLst/>
              <a:rect l="0" t="0" r="0" b="0"/>
              <a:pathLst>
                <a:path w="218788" h="202152">
                  <a:moveTo>
                    <a:pt x="155616" y="75809"/>
                  </a:moveTo>
                  <a:lnTo>
                    <a:pt x="146041" y="51762"/>
                  </a:lnTo>
                  <a:lnTo>
                    <a:pt x="116213" y="16216"/>
                  </a:lnTo>
                  <a:lnTo>
                    <a:pt x="90129" y="700"/>
                  </a:lnTo>
                  <a:lnTo>
                    <a:pt x="80373" y="0"/>
                  </a:lnTo>
                  <a:lnTo>
                    <a:pt x="60174" y="5461"/>
                  </a:lnTo>
                  <a:lnTo>
                    <a:pt x="34660" y="21690"/>
                  </a:lnTo>
                  <a:lnTo>
                    <a:pt x="22700" y="37718"/>
                  </a:lnTo>
                  <a:lnTo>
                    <a:pt x="5489" y="76604"/>
                  </a:lnTo>
                  <a:lnTo>
                    <a:pt x="0" y="118808"/>
                  </a:lnTo>
                  <a:lnTo>
                    <a:pt x="3963" y="157180"/>
                  </a:lnTo>
                  <a:lnTo>
                    <a:pt x="18135" y="190776"/>
                  </a:lnTo>
                  <a:lnTo>
                    <a:pt x="26528" y="196907"/>
                  </a:lnTo>
                  <a:lnTo>
                    <a:pt x="48331" y="200600"/>
                  </a:lnTo>
                  <a:lnTo>
                    <a:pt x="58357" y="197608"/>
                  </a:lnTo>
                  <a:lnTo>
                    <a:pt x="75735" y="184924"/>
                  </a:lnTo>
                  <a:lnTo>
                    <a:pt x="88138" y="164469"/>
                  </a:lnTo>
                  <a:lnTo>
                    <a:pt x="109426" y="107978"/>
                  </a:lnTo>
                  <a:lnTo>
                    <a:pt x="120799" y="62276"/>
                  </a:lnTo>
                  <a:lnTo>
                    <a:pt x="121876" y="49240"/>
                  </a:lnTo>
                  <a:lnTo>
                    <a:pt x="123765" y="44058"/>
                  </a:lnTo>
                  <a:lnTo>
                    <a:pt x="126193" y="44113"/>
                  </a:lnTo>
                  <a:lnTo>
                    <a:pt x="128982" y="47659"/>
                  </a:lnTo>
                  <a:lnTo>
                    <a:pt x="136945" y="99629"/>
                  </a:lnTo>
                  <a:lnTo>
                    <a:pt x="148914" y="136679"/>
                  </a:lnTo>
                  <a:lnTo>
                    <a:pt x="173920" y="175050"/>
                  </a:lnTo>
                  <a:lnTo>
                    <a:pt x="218787" y="20215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537367" y="461980"/>
              <a:ext cx="136872" cy="169730"/>
            </a:xfrm>
            <a:custGeom>
              <a:avLst/>
              <a:gdLst/>
              <a:ahLst/>
              <a:cxnLst/>
              <a:rect l="0" t="0" r="0" b="0"/>
              <a:pathLst>
                <a:path w="136872" h="169730">
                  <a:moveTo>
                    <a:pt x="0" y="53916"/>
                  </a:moveTo>
                  <a:lnTo>
                    <a:pt x="5590" y="112533"/>
                  </a:lnTo>
                  <a:lnTo>
                    <a:pt x="15619" y="158518"/>
                  </a:lnTo>
                  <a:lnTo>
                    <a:pt x="15092" y="158746"/>
                  </a:lnTo>
                  <a:lnTo>
                    <a:pt x="5841" y="133895"/>
                  </a:lnTo>
                  <a:lnTo>
                    <a:pt x="1154" y="79549"/>
                  </a:lnTo>
                  <a:lnTo>
                    <a:pt x="2682" y="39024"/>
                  </a:lnTo>
                  <a:lnTo>
                    <a:pt x="11331" y="19611"/>
                  </a:lnTo>
                  <a:lnTo>
                    <a:pt x="26093" y="6304"/>
                  </a:lnTo>
                  <a:lnTo>
                    <a:pt x="34943" y="1118"/>
                  </a:lnTo>
                  <a:lnTo>
                    <a:pt x="43183" y="0"/>
                  </a:lnTo>
                  <a:lnTo>
                    <a:pt x="58577" y="4997"/>
                  </a:lnTo>
                  <a:lnTo>
                    <a:pt x="80398" y="20964"/>
                  </a:lnTo>
                  <a:lnTo>
                    <a:pt x="96092" y="46102"/>
                  </a:lnTo>
                  <a:lnTo>
                    <a:pt x="119132" y="106797"/>
                  </a:lnTo>
                  <a:lnTo>
                    <a:pt x="136871" y="1697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2727827" y="239290"/>
              <a:ext cx="167510" cy="400040"/>
            </a:xfrm>
            <a:custGeom>
              <a:avLst/>
              <a:gdLst/>
              <a:ahLst/>
              <a:cxnLst/>
              <a:rect l="0" t="0" r="0" b="0"/>
              <a:pathLst>
                <a:path w="167510" h="400040">
                  <a:moveTo>
                    <a:pt x="83281" y="329248"/>
                  </a:moveTo>
                  <a:lnTo>
                    <a:pt x="88871" y="312481"/>
                  </a:lnTo>
                  <a:lnTo>
                    <a:pt x="88495" y="294890"/>
                  </a:lnTo>
                  <a:lnTo>
                    <a:pt x="78722" y="255001"/>
                  </a:lnTo>
                  <a:lnTo>
                    <a:pt x="73223" y="246995"/>
                  </a:lnTo>
                  <a:lnTo>
                    <a:pt x="57754" y="234980"/>
                  </a:lnTo>
                  <a:lnTo>
                    <a:pt x="48716" y="233647"/>
                  </a:lnTo>
                  <a:lnTo>
                    <a:pt x="29314" y="238406"/>
                  </a:lnTo>
                  <a:lnTo>
                    <a:pt x="15232" y="251439"/>
                  </a:lnTo>
                  <a:lnTo>
                    <a:pt x="9839" y="259828"/>
                  </a:lnTo>
                  <a:lnTo>
                    <a:pt x="2249" y="293991"/>
                  </a:lnTo>
                  <a:lnTo>
                    <a:pt x="0" y="333750"/>
                  </a:lnTo>
                  <a:lnTo>
                    <a:pt x="5713" y="358155"/>
                  </a:lnTo>
                  <a:lnTo>
                    <a:pt x="17221" y="379530"/>
                  </a:lnTo>
                  <a:lnTo>
                    <a:pt x="34034" y="396830"/>
                  </a:lnTo>
                  <a:lnTo>
                    <a:pt x="43431" y="400039"/>
                  </a:lnTo>
                  <a:lnTo>
                    <a:pt x="63230" y="397366"/>
                  </a:lnTo>
                  <a:lnTo>
                    <a:pt x="80609" y="382139"/>
                  </a:lnTo>
                  <a:lnTo>
                    <a:pt x="94962" y="359775"/>
                  </a:lnTo>
                  <a:lnTo>
                    <a:pt x="113708" y="307289"/>
                  </a:lnTo>
                  <a:lnTo>
                    <a:pt x="131092" y="243948"/>
                  </a:lnTo>
                  <a:lnTo>
                    <a:pt x="134492" y="197000"/>
                  </a:lnTo>
                  <a:lnTo>
                    <a:pt x="132521" y="134972"/>
                  </a:lnTo>
                  <a:lnTo>
                    <a:pt x="121214" y="77053"/>
                  </a:lnTo>
                  <a:lnTo>
                    <a:pt x="104250" y="14844"/>
                  </a:lnTo>
                  <a:lnTo>
                    <a:pt x="100770" y="3832"/>
                  </a:lnTo>
                  <a:lnTo>
                    <a:pt x="97280" y="0"/>
                  </a:lnTo>
                  <a:lnTo>
                    <a:pt x="93784" y="955"/>
                  </a:lnTo>
                  <a:lnTo>
                    <a:pt x="90283" y="5101"/>
                  </a:lnTo>
                  <a:lnTo>
                    <a:pt x="85356" y="38883"/>
                  </a:lnTo>
                  <a:lnTo>
                    <a:pt x="90927" y="95464"/>
                  </a:lnTo>
                  <a:lnTo>
                    <a:pt x="96360" y="155514"/>
                  </a:lnTo>
                  <a:lnTo>
                    <a:pt x="102762" y="207453"/>
                  </a:lnTo>
                  <a:lnTo>
                    <a:pt x="113602" y="261603"/>
                  </a:lnTo>
                  <a:lnTo>
                    <a:pt x="143701" y="318131"/>
                  </a:lnTo>
                  <a:lnTo>
                    <a:pt x="167509" y="35030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255500" y="263212"/>
              <a:ext cx="29392" cy="336913"/>
            </a:xfrm>
            <a:custGeom>
              <a:avLst/>
              <a:gdLst/>
              <a:ahLst/>
              <a:cxnLst/>
              <a:rect l="0" t="0" r="0" b="0"/>
              <a:pathLst>
                <a:path w="29392" h="336913">
                  <a:moveTo>
                    <a:pt x="8334" y="0"/>
                  </a:moveTo>
                  <a:lnTo>
                    <a:pt x="0" y="54144"/>
                  </a:lnTo>
                  <a:lnTo>
                    <a:pt x="1575" y="92082"/>
                  </a:lnTo>
                  <a:lnTo>
                    <a:pt x="6999" y="147521"/>
                  </a:lnTo>
                  <a:lnTo>
                    <a:pt x="15306" y="199156"/>
                  </a:lnTo>
                  <a:lnTo>
                    <a:pt x="21279" y="253202"/>
                  </a:lnTo>
                  <a:lnTo>
                    <a:pt x="27789" y="308938"/>
                  </a:lnTo>
                  <a:lnTo>
                    <a:pt x="29391" y="3369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137492" y="410611"/>
              <a:ext cx="231628" cy="9066"/>
            </a:xfrm>
            <a:custGeom>
              <a:avLst/>
              <a:gdLst/>
              <a:ahLst/>
              <a:cxnLst/>
              <a:rect l="0" t="0" r="0" b="0"/>
              <a:pathLst>
                <a:path w="231628" h="9066">
                  <a:moveTo>
                    <a:pt x="231627" y="0"/>
                  </a:moveTo>
                  <a:lnTo>
                    <a:pt x="177482" y="3119"/>
                  </a:lnTo>
                  <a:lnTo>
                    <a:pt x="116946" y="9065"/>
                  </a:lnTo>
                  <a:lnTo>
                    <a:pt x="57069" y="3004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369119" y="263212"/>
              <a:ext cx="297192" cy="396569"/>
            </a:xfrm>
            <a:custGeom>
              <a:avLst/>
              <a:gdLst/>
              <a:ahLst/>
              <a:cxnLst/>
              <a:rect l="0" t="0" r="0" b="0"/>
              <a:pathLst>
                <a:path w="297192" h="396569">
                  <a:moveTo>
                    <a:pt x="0" y="0"/>
                  </a:moveTo>
                  <a:lnTo>
                    <a:pt x="0" y="48931"/>
                  </a:lnTo>
                  <a:lnTo>
                    <a:pt x="3119" y="99896"/>
                  </a:lnTo>
                  <a:lnTo>
                    <a:pt x="11453" y="156331"/>
                  </a:lnTo>
                  <a:lnTo>
                    <a:pt x="18211" y="210097"/>
                  </a:lnTo>
                  <a:lnTo>
                    <a:pt x="23333" y="263072"/>
                  </a:lnTo>
                  <a:lnTo>
                    <a:pt x="29140" y="312694"/>
                  </a:lnTo>
                  <a:lnTo>
                    <a:pt x="29329" y="334337"/>
                  </a:lnTo>
                  <a:lnTo>
                    <a:pt x="27741" y="335195"/>
                  </a:lnTo>
                  <a:lnTo>
                    <a:pt x="25513" y="332258"/>
                  </a:lnTo>
                  <a:lnTo>
                    <a:pt x="21644" y="281346"/>
                  </a:lnTo>
                  <a:lnTo>
                    <a:pt x="24350" y="244409"/>
                  </a:lnTo>
                  <a:lnTo>
                    <a:pt x="26762" y="233129"/>
                  </a:lnTo>
                  <a:lnTo>
                    <a:pt x="33049" y="226779"/>
                  </a:lnTo>
                  <a:lnTo>
                    <a:pt x="41920" y="223716"/>
                  </a:lnTo>
                  <a:lnTo>
                    <a:pt x="52513" y="222843"/>
                  </a:lnTo>
                  <a:lnTo>
                    <a:pt x="70522" y="228113"/>
                  </a:lnTo>
                  <a:lnTo>
                    <a:pt x="78600" y="232794"/>
                  </a:lnTo>
                  <a:lnTo>
                    <a:pt x="90696" y="247353"/>
                  </a:lnTo>
                  <a:lnTo>
                    <a:pt x="111769" y="302718"/>
                  </a:lnTo>
                  <a:lnTo>
                    <a:pt x="123117" y="350045"/>
                  </a:lnTo>
                  <a:lnTo>
                    <a:pt x="124908" y="367315"/>
                  </a:lnTo>
                  <a:lnTo>
                    <a:pt x="135791" y="325755"/>
                  </a:lnTo>
                  <a:lnTo>
                    <a:pt x="146529" y="310116"/>
                  </a:lnTo>
                  <a:lnTo>
                    <a:pt x="162220" y="298487"/>
                  </a:lnTo>
                  <a:lnTo>
                    <a:pt x="182062" y="290588"/>
                  </a:lnTo>
                  <a:lnTo>
                    <a:pt x="240943" y="279512"/>
                  </a:lnTo>
                  <a:lnTo>
                    <a:pt x="273381" y="264273"/>
                  </a:lnTo>
                  <a:lnTo>
                    <a:pt x="288399" y="248476"/>
                  </a:lnTo>
                  <a:lnTo>
                    <a:pt x="294041" y="239350"/>
                  </a:lnTo>
                  <a:lnTo>
                    <a:pt x="297191" y="219852"/>
                  </a:lnTo>
                  <a:lnTo>
                    <a:pt x="296393" y="209739"/>
                  </a:lnTo>
                  <a:lnTo>
                    <a:pt x="289268" y="192263"/>
                  </a:lnTo>
                  <a:lnTo>
                    <a:pt x="284092" y="184327"/>
                  </a:lnTo>
                  <a:lnTo>
                    <a:pt x="275962" y="180207"/>
                  </a:lnTo>
                  <a:lnTo>
                    <a:pt x="254451" y="178748"/>
                  </a:lnTo>
                  <a:lnTo>
                    <a:pt x="221622" y="190093"/>
                  </a:lnTo>
                  <a:lnTo>
                    <a:pt x="206513" y="204978"/>
                  </a:lnTo>
                  <a:lnTo>
                    <a:pt x="187282" y="243131"/>
                  </a:lnTo>
                  <a:lnTo>
                    <a:pt x="181442" y="285208"/>
                  </a:lnTo>
                  <a:lnTo>
                    <a:pt x="185302" y="329131"/>
                  </a:lnTo>
                  <a:lnTo>
                    <a:pt x="199443" y="366192"/>
                  </a:lnTo>
                  <a:lnTo>
                    <a:pt x="214983" y="382291"/>
                  </a:lnTo>
                  <a:lnTo>
                    <a:pt x="224041" y="388221"/>
                  </a:lnTo>
                  <a:lnTo>
                    <a:pt x="259145" y="396568"/>
                  </a:lnTo>
                  <a:lnTo>
                    <a:pt x="276222" y="395401"/>
                  </a:lnTo>
                  <a:lnTo>
                    <a:pt x="294798" y="3895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963177" y="357968"/>
              <a:ext cx="153466" cy="226622"/>
            </a:xfrm>
            <a:custGeom>
              <a:avLst/>
              <a:gdLst/>
              <a:ahLst/>
              <a:cxnLst/>
              <a:rect l="0" t="0" r="0" b="0"/>
              <a:pathLst>
                <a:path w="153466" h="226622">
                  <a:moveTo>
                    <a:pt x="6066" y="0"/>
                  </a:moveTo>
                  <a:lnTo>
                    <a:pt x="0" y="32452"/>
                  </a:lnTo>
                  <a:lnTo>
                    <a:pt x="6089" y="64598"/>
                  </a:lnTo>
                  <a:lnTo>
                    <a:pt x="28514" y="116789"/>
                  </a:lnTo>
                  <a:lnTo>
                    <a:pt x="61232" y="177727"/>
                  </a:lnTo>
                  <a:lnTo>
                    <a:pt x="81997" y="217731"/>
                  </a:lnTo>
                  <a:lnTo>
                    <a:pt x="88272" y="225873"/>
                  </a:lnTo>
                  <a:lnTo>
                    <a:pt x="92456" y="226621"/>
                  </a:lnTo>
                  <a:lnTo>
                    <a:pt x="95245" y="222441"/>
                  </a:lnTo>
                  <a:lnTo>
                    <a:pt x="101258" y="163304"/>
                  </a:lnTo>
                  <a:lnTo>
                    <a:pt x="115380" y="100404"/>
                  </a:lnTo>
                  <a:lnTo>
                    <a:pt x="140810" y="45978"/>
                  </a:lnTo>
                  <a:lnTo>
                    <a:pt x="153465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4179813" y="410611"/>
              <a:ext cx="21058" cy="157928"/>
            </a:xfrm>
            <a:custGeom>
              <a:avLst/>
              <a:gdLst/>
              <a:ahLst/>
              <a:cxnLst/>
              <a:rect l="0" t="0" r="0" b="0"/>
              <a:pathLst>
                <a:path w="21058" h="157928">
                  <a:moveTo>
                    <a:pt x="0" y="0"/>
                  </a:moveTo>
                  <a:lnTo>
                    <a:pt x="9065" y="58617"/>
                  </a:lnTo>
                  <a:lnTo>
                    <a:pt x="11410" y="111621"/>
                  </a:lnTo>
                  <a:lnTo>
                    <a:pt x="21057" y="1579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4179813" y="29479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4270614" y="429868"/>
              <a:ext cx="134226" cy="170982"/>
            </a:xfrm>
            <a:custGeom>
              <a:avLst/>
              <a:gdLst/>
              <a:ahLst/>
              <a:cxnLst/>
              <a:rect l="0" t="0" r="0" b="0"/>
              <a:pathLst>
                <a:path w="134226" h="170982">
                  <a:moveTo>
                    <a:pt x="98712" y="12328"/>
                  </a:moveTo>
                  <a:lnTo>
                    <a:pt x="81945" y="1150"/>
                  </a:lnTo>
                  <a:lnTo>
                    <a:pt x="73496" y="197"/>
                  </a:lnTo>
                  <a:lnTo>
                    <a:pt x="54749" y="5377"/>
                  </a:lnTo>
                  <a:lnTo>
                    <a:pt x="30054" y="21447"/>
                  </a:lnTo>
                  <a:lnTo>
                    <a:pt x="18285" y="40558"/>
                  </a:lnTo>
                  <a:lnTo>
                    <a:pt x="1196" y="85365"/>
                  </a:lnTo>
                  <a:lnTo>
                    <a:pt x="0" y="106790"/>
                  </a:lnTo>
                  <a:lnTo>
                    <a:pt x="4537" y="128011"/>
                  </a:lnTo>
                  <a:lnTo>
                    <a:pt x="14353" y="149141"/>
                  </a:lnTo>
                  <a:lnTo>
                    <a:pt x="32753" y="163991"/>
                  </a:lnTo>
                  <a:lnTo>
                    <a:pt x="44211" y="169589"/>
                  </a:lnTo>
                  <a:lnTo>
                    <a:pt x="55359" y="170981"/>
                  </a:lnTo>
                  <a:lnTo>
                    <a:pt x="77104" y="166289"/>
                  </a:lnTo>
                  <a:lnTo>
                    <a:pt x="103488" y="150493"/>
                  </a:lnTo>
                  <a:lnTo>
                    <a:pt x="115653" y="134566"/>
                  </a:lnTo>
                  <a:lnTo>
                    <a:pt x="132994" y="95746"/>
                  </a:lnTo>
                  <a:lnTo>
                    <a:pt x="134225" y="75139"/>
                  </a:lnTo>
                  <a:lnTo>
                    <a:pt x="125484" y="27725"/>
                  </a:lnTo>
                  <a:lnTo>
                    <a:pt x="120070" y="17913"/>
                  </a:lnTo>
                  <a:lnTo>
                    <a:pt x="104695" y="3892"/>
                  </a:lnTo>
                  <a:lnTo>
                    <a:pt x="98021" y="855"/>
                  </a:lnTo>
                  <a:lnTo>
                    <a:pt x="92402" y="0"/>
                  </a:lnTo>
                  <a:lnTo>
                    <a:pt x="77655" y="18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4453554" y="252683"/>
              <a:ext cx="37331" cy="336913"/>
            </a:xfrm>
            <a:custGeom>
              <a:avLst/>
              <a:gdLst/>
              <a:ahLst/>
              <a:cxnLst/>
              <a:rect l="0" t="0" r="0" b="0"/>
              <a:pathLst>
                <a:path w="37331" h="336913">
                  <a:moveTo>
                    <a:pt x="0" y="0"/>
                  </a:moveTo>
                  <a:lnTo>
                    <a:pt x="3120" y="60384"/>
                  </a:lnTo>
                  <a:lnTo>
                    <a:pt x="14654" y="121632"/>
                  </a:lnTo>
                  <a:lnTo>
                    <a:pt x="20962" y="181997"/>
                  </a:lnTo>
                  <a:lnTo>
                    <a:pt x="29141" y="233262"/>
                  </a:lnTo>
                  <a:lnTo>
                    <a:pt x="37330" y="293627"/>
                  </a:lnTo>
                  <a:lnTo>
                    <a:pt x="31586" y="3369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4555673" y="419351"/>
              <a:ext cx="203208" cy="191302"/>
            </a:xfrm>
            <a:custGeom>
              <a:avLst/>
              <a:gdLst/>
              <a:ahLst/>
              <a:cxnLst/>
              <a:rect l="0" t="0" r="0" b="0"/>
              <a:pathLst>
                <a:path w="203208" h="191302">
                  <a:moveTo>
                    <a:pt x="118980" y="64959"/>
                  </a:moveTo>
                  <a:lnTo>
                    <a:pt x="109404" y="33677"/>
                  </a:lnTo>
                  <a:lnTo>
                    <a:pt x="98736" y="17521"/>
                  </a:lnTo>
                  <a:lnTo>
                    <a:pt x="83076" y="5661"/>
                  </a:lnTo>
                  <a:lnTo>
                    <a:pt x="73987" y="861"/>
                  </a:lnTo>
                  <a:lnTo>
                    <a:pt x="64418" y="0"/>
                  </a:lnTo>
                  <a:lnTo>
                    <a:pt x="44427" y="5283"/>
                  </a:lnTo>
                  <a:lnTo>
                    <a:pt x="30083" y="18549"/>
                  </a:lnTo>
                  <a:lnTo>
                    <a:pt x="11343" y="55662"/>
                  </a:lnTo>
                  <a:lnTo>
                    <a:pt x="0" y="91970"/>
                  </a:lnTo>
                  <a:lnTo>
                    <a:pt x="408" y="132364"/>
                  </a:lnTo>
                  <a:lnTo>
                    <a:pt x="7938" y="168379"/>
                  </a:lnTo>
                  <a:lnTo>
                    <a:pt x="13367" y="174850"/>
                  </a:lnTo>
                  <a:lnTo>
                    <a:pt x="20495" y="177994"/>
                  </a:lnTo>
                  <a:lnTo>
                    <a:pt x="28756" y="178920"/>
                  </a:lnTo>
                  <a:lnTo>
                    <a:pt x="44175" y="173710"/>
                  </a:lnTo>
                  <a:lnTo>
                    <a:pt x="73138" y="151302"/>
                  </a:lnTo>
                  <a:lnTo>
                    <a:pt x="88759" y="125637"/>
                  </a:lnTo>
                  <a:lnTo>
                    <a:pt x="103348" y="77118"/>
                  </a:lnTo>
                  <a:lnTo>
                    <a:pt x="108109" y="44516"/>
                  </a:lnTo>
                  <a:lnTo>
                    <a:pt x="110563" y="44311"/>
                  </a:lnTo>
                  <a:lnTo>
                    <a:pt x="113368" y="47684"/>
                  </a:lnTo>
                  <a:lnTo>
                    <a:pt x="132813" y="104567"/>
                  </a:lnTo>
                  <a:lnTo>
                    <a:pt x="158237" y="143103"/>
                  </a:lnTo>
                  <a:lnTo>
                    <a:pt x="203207" y="19130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5066514" y="367728"/>
              <a:ext cx="229321" cy="247542"/>
            </a:xfrm>
            <a:custGeom>
              <a:avLst/>
              <a:gdLst/>
              <a:ahLst/>
              <a:cxnLst/>
              <a:rect l="0" t="0" r="0" b="0"/>
              <a:pathLst>
                <a:path w="229321" h="247542">
                  <a:moveTo>
                    <a:pt x="102978" y="127111"/>
                  </a:moveTo>
                  <a:lnTo>
                    <a:pt x="117632" y="83148"/>
                  </a:lnTo>
                  <a:lnTo>
                    <a:pt x="118070" y="63118"/>
                  </a:lnTo>
                  <a:lnTo>
                    <a:pt x="108819" y="21664"/>
                  </a:lnTo>
                  <a:lnTo>
                    <a:pt x="103362" y="13529"/>
                  </a:lnTo>
                  <a:lnTo>
                    <a:pt x="87941" y="1371"/>
                  </a:lnTo>
                  <a:lnTo>
                    <a:pt x="78915" y="0"/>
                  </a:lnTo>
                  <a:lnTo>
                    <a:pt x="59528" y="4717"/>
                  </a:lnTo>
                  <a:lnTo>
                    <a:pt x="42333" y="17731"/>
                  </a:lnTo>
                  <a:lnTo>
                    <a:pt x="28061" y="36384"/>
                  </a:lnTo>
                  <a:lnTo>
                    <a:pt x="5476" y="94438"/>
                  </a:lnTo>
                  <a:lnTo>
                    <a:pt x="0" y="132378"/>
                  </a:lnTo>
                  <a:lnTo>
                    <a:pt x="6554" y="178714"/>
                  </a:lnTo>
                  <a:lnTo>
                    <a:pt x="16956" y="209861"/>
                  </a:lnTo>
                  <a:lnTo>
                    <a:pt x="28091" y="226670"/>
                  </a:lnTo>
                  <a:lnTo>
                    <a:pt x="35506" y="230918"/>
                  </a:lnTo>
                  <a:lnTo>
                    <a:pt x="53103" y="232519"/>
                  </a:lnTo>
                  <a:lnTo>
                    <a:pt x="69503" y="226212"/>
                  </a:lnTo>
                  <a:lnTo>
                    <a:pt x="77151" y="221254"/>
                  </a:lnTo>
                  <a:lnTo>
                    <a:pt x="88770" y="203267"/>
                  </a:lnTo>
                  <a:lnTo>
                    <a:pt x="96663" y="179676"/>
                  </a:lnTo>
                  <a:lnTo>
                    <a:pt x="101731" y="126402"/>
                  </a:lnTo>
                  <a:lnTo>
                    <a:pt x="102146" y="112601"/>
                  </a:lnTo>
                  <a:lnTo>
                    <a:pt x="103594" y="108079"/>
                  </a:lnTo>
                  <a:lnTo>
                    <a:pt x="105728" y="109743"/>
                  </a:lnTo>
                  <a:lnTo>
                    <a:pt x="124276" y="163064"/>
                  </a:lnTo>
                  <a:lnTo>
                    <a:pt x="132331" y="186374"/>
                  </a:lnTo>
                  <a:lnTo>
                    <a:pt x="163270" y="233499"/>
                  </a:lnTo>
                  <a:lnTo>
                    <a:pt x="172418" y="240150"/>
                  </a:lnTo>
                  <a:lnTo>
                    <a:pt x="195062" y="247541"/>
                  </a:lnTo>
                  <a:lnTo>
                    <a:pt x="204141" y="247172"/>
                  </a:lnTo>
                  <a:lnTo>
                    <a:pt x="211365" y="244586"/>
                  </a:lnTo>
                  <a:lnTo>
                    <a:pt x="229320" y="23239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5285306" y="379025"/>
              <a:ext cx="115814" cy="223173"/>
            </a:xfrm>
            <a:custGeom>
              <a:avLst/>
              <a:gdLst/>
              <a:ahLst/>
              <a:cxnLst/>
              <a:rect l="0" t="0" r="0" b="0"/>
              <a:pathLst>
                <a:path w="115814" h="223173">
                  <a:moveTo>
                    <a:pt x="0" y="94757"/>
                  </a:moveTo>
                  <a:lnTo>
                    <a:pt x="0" y="153374"/>
                  </a:lnTo>
                  <a:lnTo>
                    <a:pt x="5589" y="188164"/>
                  </a:lnTo>
                  <a:lnTo>
                    <a:pt x="20243" y="220699"/>
                  </a:lnTo>
                  <a:lnTo>
                    <a:pt x="24024" y="223172"/>
                  </a:lnTo>
                  <a:lnTo>
                    <a:pt x="26544" y="220141"/>
                  </a:lnTo>
                  <a:lnTo>
                    <a:pt x="28224" y="213442"/>
                  </a:lnTo>
                  <a:lnTo>
                    <a:pt x="23852" y="193519"/>
                  </a:lnTo>
                  <a:lnTo>
                    <a:pt x="7571" y="142601"/>
                  </a:lnTo>
                  <a:lnTo>
                    <a:pt x="2665" y="88653"/>
                  </a:lnTo>
                  <a:lnTo>
                    <a:pt x="6253" y="65138"/>
                  </a:lnTo>
                  <a:lnTo>
                    <a:pt x="14867" y="46108"/>
                  </a:lnTo>
                  <a:lnTo>
                    <a:pt x="27664" y="29851"/>
                  </a:lnTo>
                  <a:lnTo>
                    <a:pt x="45050" y="14827"/>
                  </a:lnTo>
                  <a:lnTo>
                    <a:pt x="67595" y="6590"/>
                  </a:lnTo>
                  <a:lnTo>
                    <a:pt x="115813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5439153" y="397782"/>
              <a:ext cx="183065" cy="222109"/>
            </a:xfrm>
            <a:custGeom>
              <a:avLst/>
              <a:gdLst/>
              <a:ahLst/>
              <a:cxnLst/>
              <a:rect l="0" t="0" r="0" b="0"/>
              <a:pathLst>
                <a:path w="183065" h="222109">
                  <a:moveTo>
                    <a:pt x="4080" y="97057"/>
                  </a:moveTo>
                  <a:lnTo>
                    <a:pt x="22060" y="112698"/>
                  </a:lnTo>
                  <a:lnTo>
                    <a:pt x="38978" y="120776"/>
                  </a:lnTo>
                  <a:lnTo>
                    <a:pt x="58194" y="122027"/>
                  </a:lnTo>
                  <a:lnTo>
                    <a:pt x="99127" y="113298"/>
                  </a:lnTo>
                  <a:lnTo>
                    <a:pt x="107219" y="107884"/>
                  </a:lnTo>
                  <a:lnTo>
                    <a:pt x="119330" y="92510"/>
                  </a:lnTo>
                  <a:lnTo>
                    <a:pt x="127135" y="58535"/>
                  </a:lnTo>
                  <a:lnTo>
                    <a:pt x="122722" y="35482"/>
                  </a:lnTo>
                  <a:lnTo>
                    <a:pt x="118270" y="24422"/>
                  </a:lnTo>
                  <a:lnTo>
                    <a:pt x="103964" y="9013"/>
                  </a:lnTo>
                  <a:lnTo>
                    <a:pt x="95236" y="3266"/>
                  </a:lnTo>
                  <a:lnTo>
                    <a:pt x="73060" y="0"/>
                  </a:lnTo>
                  <a:lnTo>
                    <a:pt x="60595" y="767"/>
                  </a:lnTo>
                  <a:lnTo>
                    <a:pt x="40506" y="10977"/>
                  </a:lnTo>
                  <a:lnTo>
                    <a:pt x="31873" y="18614"/>
                  </a:lnTo>
                  <a:lnTo>
                    <a:pt x="14135" y="51718"/>
                  </a:lnTo>
                  <a:lnTo>
                    <a:pt x="0" y="103655"/>
                  </a:lnTo>
                  <a:lnTo>
                    <a:pt x="1487" y="126896"/>
                  </a:lnTo>
                  <a:lnTo>
                    <a:pt x="14490" y="159710"/>
                  </a:lnTo>
                  <a:lnTo>
                    <a:pt x="53510" y="208699"/>
                  </a:lnTo>
                  <a:lnTo>
                    <a:pt x="73622" y="216866"/>
                  </a:lnTo>
                  <a:lnTo>
                    <a:pt x="124662" y="222108"/>
                  </a:lnTo>
                  <a:lnTo>
                    <a:pt x="183064" y="2128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8" name="Group 57"/>
          <p:cNvGrpSpPr/>
          <p:nvPr/>
        </p:nvGrpSpPr>
        <p:grpSpPr>
          <a:xfrm>
            <a:off x="5942535" y="105284"/>
            <a:ext cx="4166995" cy="728039"/>
            <a:chOff x="5942535" y="105284"/>
            <a:chExt cx="4166995" cy="728039"/>
          </a:xfrm>
        </p:grpSpPr>
        <p:sp>
          <p:nvSpPr>
            <p:cNvPr id="29" name="Freeform 28"/>
            <p:cNvSpPr/>
            <p:nvPr/>
          </p:nvSpPr>
          <p:spPr>
            <a:xfrm>
              <a:off x="5942535" y="379025"/>
              <a:ext cx="16595" cy="200043"/>
            </a:xfrm>
            <a:custGeom>
              <a:avLst/>
              <a:gdLst/>
              <a:ahLst/>
              <a:cxnLst/>
              <a:rect l="0" t="0" r="0" b="0"/>
              <a:pathLst>
                <a:path w="16595" h="200043">
                  <a:moveTo>
                    <a:pt x="6066" y="0"/>
                  </a:moveTo>
                  <a:lnTo>
                    <a:pt x="0" y="33622"/>
                  </a:lnTo>
                  <a:lnTo>
                    <a:pt x="10625" y="93408"/>
                  </a:lnTo>
                  <a:lnTo>
                    <a:pt x="15415" y="151076"/>
                  </a:lnTo>
                  <a:lnTo>
                    <a:pt x="16594" y="2000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5980186" y="25268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6036222" y="379582"/>
              <a:ext cx="137461" cy="177381"/>
            </a:xfrm>
            <a:custGeom>
              <a:avLst/>
              <a:gdLst/>
              <a:ahLst/>
              <a:cxnLst/>
              <a:rect l="0" t="0" r="0" b="0"/>
              <a:pathLst>
                <a:path w="137461" h="177381">
                  <a:moveTo>
                    <a:pt x="7135" y="31029"/>
                  </a:moveTo>
                  <a:lnTo>
                    <a:pt x="12725" y="89646"/>
                  </a:lnTo>
                  <a:lnTo>
                    <a:pt x="15519" y="149886"/>
                  </a:lnTo>
                  <a:lnTo>
                    <a:pt x="11641" y="175101"/>
                  </a:lnTo>
                  <a:lnTo>
                    <a:pt x="10139" y="177380"/>
                  </a:lnTo>
                  <a:lnTo>
                    <a:pt x="163" y="115502"/>
                  </a:lnTo>
                  <a:lnTo>
                    <a:pt x="0" y="68796"/>
                  </a:lnTo>
                  <a:lnTo>
                    <a:pt x="13730" y="27141"/>
                  </a:lnTo>
                  <a:lnTo>
                    <a:pt x="26054" y="7464"/>
                  </a:lnTo>
                  <a:lnTo>
                    <a:pt x="34955" y="2451"/>
                  </a:lnTo>
                  <a:lnTo>
                    <a:pt x="57325" y="0"/>
                  </a:lnTo>
                  <a:lnTo>
                    <a:pt x="67501" y="3324"/>
                  </a:lnTo>
                  <a:lnTo>
                    <a:pt x="85047" y="16376"/>
                  </a:lnTo>
                  <a:lnTo>
                    <a:pt x="114206" y="60587"/>
                  </a:lnTo>
                  <a:lnTo>
                    <a:pt x="136298" y="114990"/>
                  </a:lnTo>
                  <a:lnTo>
                    <a:pt x="137460" y="136195"/>
                  </a:lnTo>
                  <a:lnTo>
                    <a:pt x="133477" y="1678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6224866" y="363934"/>
              <a:ext cx="155541" cy="209096"/>
            </a:xfrm>
            <a:custGeom>
              <a:avLst/>
              <a:gdLst/>
              <a:ahLst/>
              <a:cxnLst/>
              <a:rect l="0" t="0" r="0" b="0"/>
              <a:pathLst>
                <a:path w="155541" h="209096">
                  <a:moveTo>
                    <a:pt x="134346" y="15091"/>
                  </a:moveTo>
                  <a:lnTo>
                    <a:pt x="90384" y="437"/>
                  </a:lnTo>
                  <a:lnTo>
                    <a:pt x="70354" y="0"/>
                  </a:lnTo>
                  <a:lnTo>
                    <a:pt x="49753" y="4874"/>
                  </a:lnTo>
                  <a:lnTo>
                    <a:pt x="28899" y="14840"/>
                  </a:lnTo>
                  <a:lnTo>
                    <a:pt x="3017" y="39193"/>
                  </a:lnTo>
                  <a:lnTo>
                    <a:pt x="0" y="48707"/>
                  </a:lnTo>
                  <a:lnTo>
                    <a:pt x="2887" y="68636"/>
                  </a:lnTo>
                  <a:lnTo>
                    <a:pt x="8102" y="76524"/>
                  </a:lnTo>
                  <a:lnTo>
                    <a:pt x="23256" y="88408"/>
                  </a:lnTo>
                  <a:lnTo>
                    <a:pt x="80130" y="101002"/>
                  </a:lnTo>
                  <a:lnTo>
                    <a:pt x="112823" y="113466"/>
                  </a:lnTo>
                  <a:lnTo>
                    <a:pt x="149722" y="138639"/>
                  </a:lnTo>
                  <a:lnTo>
                    <a:pt x="153955" y="146589"/>
                  </a:lnTo>
                  <a:lnTo>
                    <a:pt x="155540" y="164782"/>
                  </a:lnTo>
                  <a:lnTo>
                    <a:pt x="144266" y="194755"/>
                  </a:lnTo>
                  <a:lnTo>
                    <a:pt x="136280" y="201548"/>
                  </a:lnTo>
                  <a:lnTo>
                    <a:pt x="114928" y="209095"/>
                  </a:lnTo>
                  <a:lnTo>
                    <a:pt x="76600" y="207755"/>
                  </a:lnTo>
                  <a:lnTo>
                    <a:pt x="18533" y="19407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6464497" y="136870"/>
              <a:ext cx="8384" cy="421141"/>
            </a:xfrm>
            <a:custGeom>
              <a:avLst/>
              <a:gdLst/>
              <a:ahLst/>
              <a:cxnLst/>
              <a:rect l="0" t="0" r="0" b="0"/>
              <a:pathLst>
                <a:path w="8384" h="421141">
                  <a:moveTo>
                    <a:pt x="0" y="0"/>
                  </a:moveTo>
                  <a:lnTo>
                    <a:pt x="0" y="57264"/>
                  </a:lnTo>
                  <a:lnTo>
                    <a:pt x="0" y="109774"/>
                  </a:lnTo>
                  <a:lnTo>
                    <a:pt x="0" y="166666"/>
                  </a:lnTo>
                  <a:lnTo>
                    <a:pt x="5589" y="227114"/>
                  </a:lnTo>
                  <a:lnTo>
                    <a:pt x="8383" y="288491"/>
                  </a:lnTo>
                  <a:lnTo>
                    <a:pt x="2002" y="346888"/>
                  </a:lnTo>
                  <a:lnTo>
                    <a:pt x="594" y="386271"/>
                  </a:lnTo>
                  <a:lnTo>
                    <a:pt x="0" y="4211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6380269" y="294797"/>
              <a:ext cx="189514" cy="10530"/>
            </a:xfrm>
            <a:custGeom>
              <a:avLst/>
              <a:gdLst/>
              <a:ahLst/>
              <a:cxnLst/>
              <a:rect l="0" t="0" r="0" b="0"/>
              <a:pathLst>
                <a:path w="189514" h="10530">
                  <a:moveTo>
                    <a:pt x="189513" y="0"/>
                  </a:moveTo>
                  <a:lnTo>
                    <a:pt x="130897" y="0"/>
                  </a:lnTo>
                  <a:lnTo>
                    <a:pt x="71180" y="8334"/>
                  </a:lnTo>
                  <a:lnTo>
                    <a:pt x="33959" y="9879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6559253" y="410611"/>
              <a:ext cx="94758" cy="125466"/>
            </a:xfrm>
            <a:custGeom>
              <a:avLst/>
              <a:gdLst/>
              <a:ahLst/>
              <a:cxnLst/>
              <a:rect l="0" t="0" r="0" b="0"/>
              <a:pathLst>
                <a:path w="94758" h="125466">
                  <a:moveTo>
                    <a:pt x="0" y="31585"/>
                  </a:moveTo>
                  <a:lnTo>
                    <a:pt x="14655" y="84613"/>
                  </a:lnTo>
                  <a:lnTo>
                    <a:pt x="25859" y="125465"/>
                  </a:lnTo>
                  <a:lnTo>
                    <a:pt x="13108" y="69399"/>
                  </a:lnTo>
                  <a:lnTo>
                    <a:pt x="12248" y="56794"/>
                  </a:lnTo>
                  <a:lnTo>
                    <a:pt x="17533" y="36550"/>
                  </a:lnTo>
                  <a:lnTo>
                    <a:pt x="22217" y="27876"/>
                  </a:lnTo>
                  <a:lnTo>
                    <a:pt x="36781" y="15119"/>
                  </a:lnTo>
                  <a:lnTo>
                    <a:pt x="54952" y="6719"/>
                  </a:lnTo>
                  <a:lnTo>
                    <a:pt x="94757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6717181" y="421139"/>
              <a:ext cx="124034" cy="191710"/>
            </a:xfrm>
            <a:custGeom>
              <a:avLst/>
              <a:gdLst/>
              <a:ahLst/>
              <a:cxnLst/>
              <a:rect l="0" t="0" r="0" b="0"/>
              <a:pathLst>
                <a:path w="124034" h="191710">
                  <a:moveTo>
                    <a:pt x="0" y="31586"/>
                  </a:moveTo>
                  <a:lnTo>
                    <a:pt x="0" y="90203"/>
                  </a:lnTo>
                  <a:lnTo>
                    <a:pt x="2340" y="143207"/>
                  </a:lnTo>
                  <a:lnTo>
                    <a:pt x="11178" y="166593"/>
                  </a:lnTo>
                  <a:lnTo>
                    <a:pt x="26026" y="182446"/>
                  </a:lnTo>
                  <a:lnTo>
                    <a:pt x="34898" y="188311"/>
                  </a:lnTo>
                  <a:lnTo>
                    <a:pt x="54114" y="191709"/>
                  </a:lnTo>
                  <a:lnTo>
                    <a:pt x="64153" y="190977"/>
                  </a:lnTo>
                  <a:lnTo>
                    <a:pt x="81545" y="183925"/>
                  </a:lnTo>
                  <a:lnTo>
                    <a:pt x="89458" y="178769"/>
                  </a:lnTo>
                  <a:lnTo>
                    <a:pt x="101371" y="163681"/>
                  </a:lnTo>
                  <a:lnTo>
                    <a:pt x="118550" y="125399"/>
                  </a:lnTo>
                  <a:lnTo>
                    <a:pt x="124033" y="88888"/>
                  </a:lnTo>
                  <a:lnTo>
                    <a:pt x="117705" y="32200"/>
                  </a:lnTo>
                  <a:lnTo>
                    <a:pt x="115814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6885637" y="375893"/>
              <a:ext cx="326385" cy="195256"/>
            </a:xfrm>
            <a:custGeom>
              <a:avLst/>
              <a:gdLst/>
              <a:ahLst/>
              <a:cxnLst/>
              <a:rect l="0" t="0" r="0" b="0"/>
              <a:pathLst>
                <a:path w="326385" h="195256">
                  <a:moveTo>
                    <a:pt x="0" y="97889"/>
                  </a:moveTo>
                  <a:lnTo>
                    <a:pt x="5589" y="156506"/>
                  </a:lnTo>
                  <a:lnTo>
                    <a:pt x="15619" y="195255"/>
                  </a:lnTo>
                  <a:lnTo>
                    <a:pt x="13571" y="190296"/>
                  </a:lnTo>
                  <a:lnTo>
                    <a:pt x="10929" y="129050"/>
                  </a:lnTo>
                  <a:lnTo>
                    <a:pt x="16197" y="78828"/>
                  </a:lnTo>
                  <a:lnTo>
                    <a:pt x="30795" y="51427"/>
                  </a:lnTo>
                  <a:lnTo>
                    <a:pt x="36908" y="48197"/>
                  </a:lnTo>
                  <a:lnTo>
                    <a:pt x="43323" y="48383"/>
                  </a:lnTo>
                  <a:lnTo>
                    <a:pt x="49938" y="50847"/>
                  </a:lnTo>
                  <a:lnTo>
                    <a:pt x="70429" y="71082"/>
                  </a:lnTo>
                  <a:lnTo>
                    <a:pt x="99039" y="133264"/>
                  </a:lnTo>
                  <a:lnTo>
                    <a:pt x="97440" y="127649"/>
                  </a:lnTo>
                  <a:lnTo>
                    <a:pt x="109646" y="70158"/>
                  </a:lnTo>
                  <a:lnTo>
                    <a:pt x="116382" y="63024"/>
                  </a:lnTo>
                  <a:lnTo>
                    <a:pt x="125551" y="59438"/>
                  </a:lnTo>
                  <a:lnTo>
                    <a:pt x="136343" y="58217"/>
                  </a:lnTo>
                  <a:lnTo>
                    <a:pt x="145877" y="62082"/>
                  </a:lnTo>
                  <a:lnTo>
                    <a:pt x="162711" y="78855"/>
                  </a:lnTo>
                  <a:lnTo>
                    <a:pt x="188294" y="129741"/>
                  </a:lnTo>
                  <a:lnTo>
                    <a:pt x="196561" y="164258"/>
                  </a:lnTo>
                  <a:lnTo>
                    <a:pt x="198495" y="181199"/>
                  </a:lnTo>
                  <a:lnTo>
                    <a:pt x="201923" y="166767"/>
                  </a:lnTo>
                  <a:lnTo>
                    <a:pt x="211016" y="153458"/>
                  </a:lnTo>
                  <a:lnTo>
                    <a:pt x="264176" y="111876"/>
                  </a:lnTo>
                  <a:lnTo>
                    <a:pt x="303177" y="89907"/>
                  </a:lnTo>
                  <a:lnTo>
                    <a:pt x="315290" y="73284"/>
                  </a:lnTo>
                  <a:lnTo>
                    <a:pt x="318334" y="54198"/>
                  </a:lnTo>
                  <a:lnTo>
                    <a:pt x="317507" y="44195"/>
                  </a:lnTo>
                  <a:lnTo>
                    <a:pt x="310350" y="26842"/>
                  </a:lnTo>
                  <a:lnTo>
                    <a:pt x="305166" y="18939"/>
                  </a:lnTo>
                  <a:lnTo>
                    <a:pt x="290047" y="7038"/>
                  </a:lnTo>
                  <a:lnTo>
                    <a:pt x="281102" y="2227"/>
                  </a:lnTo>
                  <a:lnTo>
                    <a:pt x="261805" y="0"/>
                  </a:lnTo>
                  <a:lnTo>
                    <a:pt x="251745" y="1044"/>
                  </a:lnTo>
                  <a:lnTo>
                    <a:pt x="234329" y="11563"/>
                  </a:lnTo>
                  <a:lnTo>
                    <a:pt x="211371" y="40336"/>
                  </a:lnTo>
                  <a:lnTo>
                    <a:pt x="204085" y="52501"/>
                  </a:lnTo>
                  <a:lnTo>
                    <a:pt x="199109" y="78496"/>
                  </a:lnTo>
                  <a:lnTo>
                    <a:pt x="205447" y="127724"/>
                  </a:lnTo>
                  <a:lnTo>
                    <a:pt x="220230" y="154952"/>
                  </a:lnTo>
                  <a:lnTo>
                    <a:pt x="245018" y="177838"/>
                  </a:lnTo>
                  <a:lnTo>
                    <a:pt x="254592" y="181604"/>
                  </a:lnTo>
                  <a:lnTo>
                    <a:pt x="274589" y="182669"/>
                  </a:lnTo>
                  <a:lnTo>
                    <a:pt x="305578" y="171102"/>
                  </a:lnTo>
                  <a:lnTo>
                    <a:pt x="317137" y="162403"/>
                  </a:lnTo>
                  <a:lnTo>
                    <a:pt x="326384" y="15053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7243606" y="421357"/>
              <a:ext cx="136871" cy="186414"/>
            </a:xfrm>
            <a:custGeom>
              <a:avLst/>
              <a:gdLst/>
              <a:ahLst/>
              <a:cxnLst/>
              <a:rect l="0" t="0" r="0" b="0"/>
              <a:pathLst>
                <a:path w="136871" h="186414">
                  <a:moveTo>
                    <a:pt x="0" y="41896"/>
                  </a:moveTo>
                  <a:lnTo>
                    <a:pt x="3119" y="84588"/>
                  </a:lnTo>
                  <a:lnTo>
                    <a:pt x="14654" y="137417"/>
                  </a:lnTo>
                  <a:lnTo>
                    <a:pt x="19159" y="181463"/>
                  </a:lnTo>
                  <a:lnTo>
                    <a:pt x="18622" y="186413"/>
                  </a:lnTo>
                  <a:lnTo>
                    <a:pt x="17095" y="185034"/>
                  </a:lnTo>
                  <a:lnTo>
                    <a:pt x="13447" y="171024"/>
                  </a:lnTo>
                  <a:lnTo>
                    <a:pt x="7985" y="120782"/>
                  </a:lnTo>
                  <a:lnTo>
                    <a:pt x="2367" y="71899"/>
                  </a:lnTo>
                  <a:lnTo>
                    <a:pt x="3391" y="41193"/>
                  </a:lnTo>
                  <a:lnTo>
                    <a:pt x="11646" y="19747"/>
                  </a:lnTo>
                  <a:lnTo>
                    <a:pt x="26233" y="5536"/>
                  </a:lnTo>
                  <a:lnTo>
                    <a:pt x="35036" y="109"/>
                  </a:lnTo>
                  <a:lnTo>
                    <a:pt x="43245" y="0"/>
                  </a:lnTo>
                  <a:lnTo>
                    <a:pt x="51057" y="3437"/>
                  </a:lnTo>
                  <a:lnTo>
                    <a:pt x="73230" y="25042"/>
                  </a:lnTo>
                  <a:lnTo>
                    <a:pt x="94617" y="59909"/>
                  </a:lnTo>
                  <a:lnTo>
                    <a:pt x="117216" y="112915"/>
                  </a:lnTo>
                  <a:lnTo>
                    <a:pt x="133473" y="161646"/>
                  </a:lnTo>
                  <a:lnTo>
                    <a:pt x="136870" y="17876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7422591" y="189512"/>
              <a:ext cx="31586" cy="431670"/>
            </a:xfrm>
            <a:custGeom>
              <a:avLst/>
              <a:gdLst/>
              <a:ahLst/>
              <a:cxnLst/>
              <a:rect l="0" t="0" r="0" b="0"/>
              <a:pathLst>
                <a:path w="31586" h="431670">
                  <a:moveTo>
                    <a:pt x="0" y="0"/>
                  </a:moveTo>
                  <a:lnTo>
                    <a:pt x="3119" y="62478"/>
                  </a:lnTo>
                  <a:lnTo>
                    <a:pt x="9064" y="119186"/>
                  </a:lnTo>
                  <a:lnTo>
                    <a:pt x="11409" y="175448"/>
                  </a:lnTo>
                  <a:lnTo>
                    <a:pt x="18805" y="231622"/>
                  </a:lnTo>
                  <a:lnTo>
                    <a:pt x="27996" y="294581"/>
                  </a:lnTo>
                  <a:lnTo>
                    <a:pt x="30876" y="351211"/>
                  </a:lnTo>
                  <a:lnTo>
                    <a:pt x="31375" y="394961"/>
                  </a:lnTo>
                  <a:lnTo>
                    <a:pt x="31585" y="4316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7306777" y="273740"/>
              <a:ext cx="242157" cy="31587"/>
            </a:xfrm>
            <a:custGeom>
              <a:avLst/>
              <a:gdLst/>
              <a:ahLst/>
              <a:cxnLst/>
              <a:rect l="0" t="0" r="0" b="0"/>
              <a:pathLst>
                <a:path w="242157" h="31587">
                  <a:moveTo>
                    <a:pt x="242156" y="0"/>
                  </a:moveTo>
                  <a:lnTo>
                    <a:pt x="183538" y="9065"/>
                  </a:lnTo>
                  <a:lnTo>
                    <a:pt x="123822" y="18669"/>
                  </a:lnTo>
                  <a:lnTo>
                    <a:pt x="61886" y="27979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7506072" y="342877"/>
              <a:ext cx="201301" cy="198009"/>
            </a:xfrm>
            <a:custGeom>
              <a:avLst/>
              <a:gdLst/>
              <a:ahLst/>
              <a:cxnLst/>
              <a:rect l="0" t="0" r="0" b="0"/>
              <a:pathLst>
                <a:path w="201301" h="198009">
                  <a:moveTo>
                    <a:pt x="158674" y="15091"/>
                  </a:moveTo>
                  <a:lnTo>
                    <a:pt x="114711" y="437"/>
                  </a:lnTo>
                  <a:lnTo>
                    <a:pt x="94681" y="0"/>
                  </a:lnTo>
                  <a:lnTo>
                    <a:pt x="53227" y="9251"/>
                  </a:lnTo>
                  <a:lnTo>
                    <a:pt x="21755" y="24539"/>
                  </a:lnTo>
                  <a:lnTo>
                    <a:pt x="6964" y="40347"/>
                  </a:lnTo>
                  <a:lnTo>
                    <a:pt x="1382" y="49476"/>
                  </a:lnTo>
                  <a:lnTo>
                    <a:pt x="0" y="57902"/>
                  </a:lnTo>
                  <a:lnTo>
                    <a:pt x="1419" y="65859"/>
                  </a:lnTo>
                  <a:lnTo>
                    <a:pt x="4704" y="73503"/>
                  </a:lnTo>
                  <a:lnTo>
                    <a:pt x="17713" y="85116"/>
                  </a:lnTo>
                  <a:lnTo>
                    <a:pt x="36363" y="93007"/>
                  </a:lnTo>
                  <a:lnTo>
                    <a:pt x="89583" y="98073"/>
                  </a:lnTo>
                  <a:lnTo>
                    <a:pt x="119778" y="101105"/>
                  </a:lnTo>
                  <a:lnTo>
                    <a:pt x="155338" y="115966"/>
                  </a:lnTo>
                  <a:lnTo>
                    <a:pt x="196377" y="148796"/>
                  </a:lnTo>
                  <a:lnTo>
                    <a:pt x="200187" y="156870"/>
                  </a:lnTo>
                  <a:lnTo>
                    <a:pt x="201300" y="175200"/>
                  </a:lnTo>
                  <a:lnTo>
                    <a:pt x="196450" y="181492"/>
                  </a:lnTo>
                  <a:lnTo>
                    <a:pt x="147805" y="198008"/>
                  </a:lnTo>
                  <a:lnTo>
                    <a:pt x="97559" y="196066"/>
                  </a:lnTo>
                  <a:lnTo>
                    <a:pt x="42861" y="19407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7993325" y="379025"/>
              <a:ext cx="267260" cy="195951"/>
            </a:xfrm>
            <a:custGeom>
              <a:avLst/>
              <a:gdLst/>
              <a:ahLst/>
              <a:cxnLst/>
              <a:rect l="0" t="0" r="0" b="0"/>
              <a:pathLst>
                <a:path w="267260" h="195951">
                  <a:moveTo>
                    <a:pt x="8333" y="0"/>
                  </a:moveTo>
                  <a:lnTo>
                    <a:pt x="0" y="48931"/>
                  </a:lnTo>
                  <a:lnTo>
                    <a:pt x="3827" y="108062"/>
                  </a:lnTo>
                  <a:lnTo>
                    <a:pt x="17018" y="155227"/>
                  </a:lnTo>
                  <a:lnTo>
                    <a:pt x="28181" y="172715"/>
                  </a:lnTo>
                  <a:lnTo>
                    <a:pt x="35603" y="177145"/>
                  </a:lnTo>
                  <a:lnTo>
                    <a:pt x="53208" y="178947"/>
                  </a:lnTo>
                  <a:lnTo>
                    <a:pt x="69612" y="172729"/>
                  </a:lnTo>
                  <a:lnTo>
                    <a:pt x="99206" y="149673"/>
                  </a:lnTo>
                  <a:lnTo>
                    <a:pt x="114937" y="123897"/>
                  </a:lnTo>
                  <a:lnTo>
                    <a:pt x="127007" y="94032"/>
                  </a:lnTo>
                  <a:lnTo>
                    <a:pt x="130732" y="90764"/>
                  </a:lnTo>
                  <a:lnTo>
                    <a:pt x="134386" y="92095"/>
                  </a:lnTo>
                  <a:lnTo>
                    <a:pt x="137992" y="96492"/>
                  </a:lnTo>
                  <a:lnTo>
                    <a:pt x="158826" y="155152"/>
                  </a:lnTo>
                  <a:lnTo>
                    <a:pt x="172315" y="176581"/>
                  </a:lnTo>
                  <a:lnTo>
                    <a:pt x="190008" y="193904"/>
                  </a:lnTo>
                  <a:lnTo>
                    <a:pt x="199640" y="195950"/>
                  </a:lnTo>
                  <a:lnTo>
                    <a:pt x="209570" y="193805"/>
                  </a:lnTo>
                  <a:lnTo>
                    <a:pt x="219700" y="188865"/>
                  </a:lnTo>
                  <a:lnTo>
                    <a:pt x="237195" y="170898"/>
                  </a:lnTo>
                  <a:lnTo>
                    <a:pt x="257078" y="134475"/>
                  </a:lnTo>
                  <a:lnTo>
                    <a:pt x="267259" y="94047"/>
                  </a:lnTo>
                  <a:lnTo>
                    <a:pt x="267156" y="55552"/>
                  </a:lnTo>
                  <a:lnTo>
                    <a:pt x="261017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8349098" y="400082"/>
              <a:ext cx="10529" cy="200043"/>
            </a:xfrm>
            <a:custGeom>
              <a:avLst/>
              <a:gdLst/>
              <a:ahLst/>
              <a:cxnLst/>
              <a:rect l="0" t="0" r="0" b="0"/>
              <a:pathLst>
                <a:path w="10529" h="200043">
                  <a:moveTo>
                    <a:pt x="10528" y="0"/>
                  </a:moveTo>
                  <a:lnTo>
                    <a:pt x="10528" y="58617"/>
                  </a:lnTo>
                  <a:lnTo>
                    <a:pt x="9359" y="120027"/>
                  </a:lnTo>
                  <a:lnTo>
                    <a:pt x="2196" y="172191"/>
                  </a:lnTo>
                  <a:lnTo>
                    <a:pt x="0" y="2000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8338570" y="22109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8455034" y="263212"/>
              <a:ext cx="30936" cy="326384"/>
            </a:xfrm>
            <a:custGeom>
              <a:avLst/>
              <a:gdLst/>
              <a:ahLst/>
              <a:cxnLst/>
              <a:rect l="0" t="0" r="0" b="0"/>
              <a:pathLst>
                <a:path w="30936" h="326384">
                  <a:moveTo>
                    <a:pt x="9877" y="0"/>
                  </a:moveTo>
                  <a:lnTo>
                    <a:pt x="2642" y="27556"/>
                  </a:lnTo>
                  <a:lnTo>
                    <a:pt x="0" y="90018"/>
                  </a:lnTo>
                  <a:lnTo>
                    <a:pt x="2662" y="145995"/>
                  </a:lnTo>
                  <a:lnTo>
                    <a:pt x="7739" y="199625"/>
                  </a:lnTo>
                  <a:lnTo>
                    <a:pt x="15044" y="258971"/>
                  </a:lnTo>
                  <a:lnTo>
                    <a:pt x="28034" y="314271"/>
                  </a:lnTo>
                  <a:lnTo>
                    <a:pt x="30935" y="3263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8338570" y="347440"/>
              <a:ext cx="200042" cy="21058"/>
            </a:xfrm>
            <a:custGeom>
              <a:avLst/>
              <a:gdLst/>
              <a:ahLst/>
              <a:cxnLst/>
              <a:rect l="0" t="0" r="0" b="0"/>
              <a:pathLst>
                <a:path w="200042" h="21058">
                  <a:moveTo>
                    <a:pt x="200041" y="21057"/>
                  </a:moveTo>
                  <a:lnTo>
                    <a:pt x="151110" y="21057"/>
                  </a:lnTo>
                  <a:lnTo>
                    <a:pt x="91980" y="15468"/>
                  </a:lnTo>
                  <a:lnTo>
                    <a:pt x="37579" y="426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8540806" y="136870"/>
              <a:ext cx="159955" cy="442198"/>
            </a:xfrm>
            <a:custGeom>
              <a:avLst/>
              <a:gdLst/>
              <a:ahLst/>
              <a:cxnLst/>
              <a:rect l="0" t="0" r="0" b="0"/>
              <a:pathLst>
                <a:path w="159955" h="442198">
                  <a:moveTo>
                    <a:pt x="8334" y="0"/>
                  </a:moveTo>
                  <a:lnTo>
                    <a:pt x="0" y="48931"/>
                  </a:lnTo>
                  <a:lnTo>
                    <a:pt x="1575" y="99896"/>
                  </a:lnTo>
                  <a:lnTo>
                    <a:pt x="6331" y="159450"/>
                  </a:lnTo>
                  <a:lnTo>
                    <a:pt x="10861" y="212191"/>
                  </a:lnTo>
                  <a:lnTo>
                    <a:pt x="17282" y="272631"/>
                  </a:lnTo>
                  <a:lnTo>
                    <a:pt x="18394" y="323585"/>
                  </a:lnTo>
                  <a:lnTo>
                    <a:pt x="19940" y="383629"/>
                  </a:lnTo>
                  <a:lnTo>
                    <a:pt x="24901" y="411195"/>
                  </a:lnTo>
                  <a:lnTo>
                    <a:pt x="22326" y="402292"/>
                  </a:lnTo>
                  <a:lnTo>
                    <a:pt x="26782" y="351213"/>
                  </a:lnTo>
                  <a:lnTo>
                    <a:pt x="31995" y="297969"/>
                  </a:lnTo>
                  <a:lnTo>
                    <a:pt x="38737" y="276320"/>
                  </a:lnTo>
                  <a:lnTo>
                    <a:pt x="49533" y="258900"/>
                  </a:lnTo>
                  <a:lnTo>
                    <a:pt x="58026" y="254488"/>
                  </a:lnTo>
                  <a:lnTo>
                    <a:pt x="79942" y="252706"/>
                  </a:lnTo>
                  <a:lnTo>
                    <a:pt x="89998" y="256208"/>
                  </a:lnTo>
                  <a:lnTo>
                    <a:pt x="107410" y="269458"/>
                  </a:lnTo>
                  <a:lnTo>
                    <a:pt x="130367" y="302238"/>
                  </a:lnTo>
                  <a:lnTo>
                    <a:pt x="150678" y="354066"/>
                  </a:lnTo>
                  <a:lnTo>
                    <a:pt x="159954" y="389568"/>
                  </a:lnTo>
                  <a:lnTo>
                    <a:pt x="155732" y="4421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8906980" y="327846"/>
              <a:ext cx="213713" cy="232712"/>
            </a:xfrm>
            <a:custGeom>
              <a:avLst/>
              <a:gdLst/>
              <a:ahLst/>
              <a:cxnLst/>
              <a:rect l="0" t="0" r="0" b="0"/>
              <a:pathLst>
                <a:path w="213713" h="232712">
                  <a:moveTo>
                    <a:pt x="158056" y="9065"/>
                  </a:moveTo>
                  <a:lnTo>
                    <a:pt x="99440" y="0"/>
                  </a:lnTo>
                  <a:lnTo>
                    <a:pt x="42843" y="10182"/>
                  </a:lnTo>
                  <a:lnTo>
                    <a:pt x="32114" y="13320"/>
                  </a:lnTo>
                  <a:lnTo>
                    <a:pt x="13954" y="26164"/>
                  </a:lnTo>
                  <a:lnTo>
                    <a:pt x="5837" y="34502"/>
                  </a:lnTo>
                  <a:lnTo>
                    <a:pt x="1594" y="44741"/>
                  </a:lnTo>
                  <a:lnTo>
                    <a:pt x="0" y="68595"/>
                  </a:lnTo>
                  <a:lnTo>
                    <a:pt x="3552" y="79167"/>
                  </a:lnTo>
                  <a:lnTo>
                    <a:pt x="16859" y="97154"/>
                  </a:lnTo>
                  <a:lnTo>
                    <a:pt x="37590" y="109827"/>
                  </a:lnTo>
                  <a:lnTo>
                    <a:pt x="62401" y="118189"/>
                  </a:lnTo>
                  <a:lnTo>
                    <a:pt x="116458" y="126677"/>
                  </a:lnTo>
                  <a:lnTo>
                    <a:pt x="176625" y="143833"/>
                  </a:lnTo>
                  <a:lnTo>
                    <a:pt x="193995" y="155140"/>
                  </a:lnTo>
                  <a:lnTo>
                    <a:pt x="206395" y="171084"/>
                  </a:lnTo>
                  <a:lnTo>
                    <a:pt x="211339" y="180249"/>
                  </a:lnTo>
                  <a:lnTo>
                    <a:pt x="213712" y="199790"/>
                  </a:lnTo>
                  <a:lnTo>
                    <a:pt x="212708" y="209915"/>
                  </a:lnTo>
                  <a:lnTo>
                    <a:pt x="207359" y="217834"/>
                  </a:lnTo>
                  <a:lnTo>
                    <a:pt x="188937" y="229753"/>
                  </a:lnTo>
                  <a:lnTo>
                    <a:pt x="165152" y="232711"/>
                  </a:lnTo>
                  <a:lnTo>
                    <a:pt x="106165" y="225078"/>
                  </a:lnTo>
                  <a:lnTo>
                    <a:pt x="56169" y="211135"/>
                  </a:lnTo>
                  <a:lnTo>
                    <a:pt x="21185" y="18805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9151460" y="105284"/>
              <a:ext cx="18862" cy="410613"/>
            </a:xfrm>
            <a:custGeom>
              <a:avLst/>
              <a:gdLst/>
              <a:ahLst/>
              <a:cxnLst/>
              <a:rect l="0" t="0" r="0" b="0"/>
              <a:pathLst>
                <a:path w="18862" h="410613">
                  <a:moveTo>
                    <a:pt x="8332" y="0"/>
                  </a:moveTo>
                  <a:lnTo>
                    <a:pt x="0" y="52051"/>
                  </a:lnTo>
                  <a:lnTo>
                    <a:pt x="3826" y="111538"/>
                  </a:lnTo>
                  <a:lnTo>
                    <a:pt x="7442" y="168998"/>
                  </a:lnTo>
                  <a:lnTo>
                    <a:pt x="8069" y="231268"/>
                  </a:lnTo>
                  <a:lnTo>
                    <a:pt x="8254" y="293522"/>
                  </a:lnTo>
                  <a:lnTo>
                    <a:pt x="9479" y="348363"/>
                  </a:lnTo>
                  <a:lnTo>
                    <a:pt x="18861" y="4106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9022922" y="242155"/>
              <a:ext cx="231628" cy="10529"/>
            </a:xfrm>
            <a:custGeom>
              <a:avLst/>
              <a:gdLst/>
              <a:ahLst/>
              <a:cxnLst/>
              <a:rect l="0" t="0" r="0" b="0"/>
              <a:pathLst>
                <a:path w="231628" h="10529">
                  <a:moveTo>
                    <a:pt x="231627" y="10528"/>
                  </a:moveTo>
                  <a:lnTo>
                    <a:pt x="177483" y="7409"/>
                  </a:lnTo>
                  <a:lnTo>
                    <a:pt x="116947" y="1463"/>
                  </a:lnTo>
                  <a:lnTo>
                    <a:pt x="57069" y="28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9244021" y="336911"/>
              <a:ext cx="73700" cy="174392"/>
            </a:xfrm>
            <a:custGeom>
              <a:avLst/>
              <a:gdLst/>
              <a:ahLst/>
              <a:cxnLst/>
              <a:rect l="0" t="0" r="0" b="0"/>
              <a:pathLst>
                <a:path w="73700" h="174392">
                  <a:moveTo>
                    <a:pt x="0" y="63171"/>
                  </a:moveTo>
                  <a:lnTo>
                    <a:pt x="17957" y="118216"/>
                  </a:lnTo>
                  <a:lnTo>
                    <a:pt x="29368" y="153830"/>
                  </a:lnTo>
                  <a:lnTo>
                    <a:pt x="42366" y="174391"/>
                  </a:lnTo>
                  <a:lnTo>
                    <a:pt x="34649" y="159686"/>
                  </a:lnTo>
                  <a:lnTo>
                    <a:pt x="17488" y="100159"/>
                  </a:lnTo>
                  <a:lnTo>
                    <a:pt x="12591" y="59183"/>
                  </a:lnTo>
                  <a:lnTo>
                    <a:pt x="17684" y="34493"/>
                  </a:lnTo>
                  <a:lnTo>
                    <a:pt x="22318" y="22995"/>
                  </a:lnTo>
                  <a:lnTo>
                    <a:pt x="30086" y="15330"/>
                  </a:lnTo>
                  <a:lnTo>
                    <a:pt x="7369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9433534" y="389554"/>
              <a:ext cx="21058" cy="157928"/>
            </a:xfrm>
            <a:custGeom>
              <a:avLst/>
              <a:gdLst/>
              <a:ahLst/>
              <a:cxnLst/>
              <a:rect l="0" t="0" r="0" b="0"/>
              <a:pathLst>
                <a:path w="21058" h="157928">
                  <a:moveTo>
                    <a:pt x="0" y="0"/>
                  </a:moveTo>
                  <a:lnTo>
                    <a:pt x="7235" y="27556"/>
                  </a:lnTo>
                  <a:lnTo>
                    <a:pt x="9877" y="83779"/>
                  </a:lnTo>
                  <a:lnTo>
                    <a:pt x="17678" y="142444"/>
                  </a:lnTo>
                  <a:lnTo>
                    <a:pt x="21057" y="1579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9433534" y="22109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9549347" y="330165"/>
              <a:ext cx="136872" cy="196260"/>
            </a:xfrm>
            <a:custGeom>
              <a:avLst/>
              <a:gdLst/>
              <a:ahLst/>
              <a:cxnLst/>
              <a:rect l="0" t="0" r="0" b="0"/>
              <a:pathLst>
                <a:path w="136872" h="196260">
                  <a:moveTo>
                    <a:pt x="0" y="101503"/>
                  </a:moveTo>
                  <a:lnTo>
                    <a:pt x="16788" y="163783"/>
                  </a:lnTo>
                  <a:lnTo>
                    <a:pt x="19160" y="190404"/>
                  </a:lnTo>
                  <a:lnTo>
                    <a:pt x="18622" y="194696"/>
                  </a:lnTo>
                  <a:lnTo>
                    <a:pt x="17094" y="192877"/>
                  </a:lnTo>
                  <a:lnTo>
                    <a:pt x="13446" y="178379"/>
                  </a:lnTo>
                  <a:lnTo>
                    <a:pt x="5324" y="117620"/>
                  </a:lnTo>
                  <a:lnTo>
                    <a:pt x="1051" y="62616"/>
                  </a:lnTo>
                  <a:lnTo>
                    <a:pt x="2651" y="23040"/>
                  </a:lnTo>
                  <a:lnTo>
                    <a:pt x="11316" y="3850"/>
                  </a:lnTo>
                  <a:lnTo>
                    <a:pt x="18072" y="136"/>
                  </a:lnTo>
                  <a:lnTo>
                    <a:pt x="26087" y="0"/>
                  </a:lnTo>
                  <a:lnTo>
                    <a:pt x="34939" y="2249"/>
                  </a:lnTo>
                  <a:lnTo>
                    <a:pt x="51013" y="14106"/>
                  </a:lnTo>
                  <a:lnTo>
                    <a:pt x="101680" y="77401"/>
                  </a:lnTo>
                  <a:lnTo>
                    <a:pt x="121427" y="129194"/>
                  </a:lnTo>
                  <a:lnTo>
                    <a:pt x="133474" y="171314"/>
                  </a:lnTo>
                  <a:lnTo>
                    <a:pt x="136871" y="19625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9654632" y="336333"/>
              <a:ext cx="217998" cy="496990"/>
            </a:xfrm>
            <a:custGeom>
              <a:avLst/>
              <a:gdLst/>
              <a:ahLst/>
              <a:cxnLst/>
              <a:rect l="0" t="0" r="0" b="0"/>
              <a:pathLst>
                <a:path w="217998" h="496990">
                  <a:moveTo>
                    <a:pt x="105285" y="169034"/>
                  </a:moveTo>
                  <a:lnTo>
                    <a:pt x="129332" y="159459"/>
                  </a:lnTo>
                  <a:lnTo>
                    <a:pt x="143659" y="148791"/>
                  </a:lnTo>
                  <a:lnTo>
                    <a:pt x="159289" y="124042"/>
                  </a:lnTo>
                  <a:lnTo>
                    <a:pt x="165740" y="83304"/>
                  </a:lnTo>
                  <a:lnTo>
                    <a:pt x="162062" y="45367"/>
                  </a:lnTo>
                  <a:lnTo>
                    <a:pt x="153526" y="25944"/>
                  </a:lnTo>
                  <a:lnTo>
                    <a:pt x="147975" y="17489"/>
                  </a:lnTo>
                  <a:lnTo>
                    <a:pt x="129327" y="4974"/>
                  </a:lnTo>
                  <a:lnTo>
                    <a:pt x="117804" y="0"/>
                  </a:lnTo>
                  <a:lnTo>
                    <a:pt x="107782" y="193"/>
                  </a:lnTo>
                  <a:lnTo>
                    <a:pt x="98760" y="3831"/>
                  </a:lnTo>
                  <a:lnTo>
                    <a:pt x="90407" y="9766"/>
                  </a:lnTo>
                  <a:lnTo>
                    <a:pt x="84837" y="19571"/>
                  </a:lnTo>
                  <a:lnTo>
                    <a:pt x="75899" y="74217"/>
                  </a:lnTo>
                  <a:lnTo>
                    <a:pt x="79723" y="130418"/>
                  </a:lnTo>
                  <a:lnTo>
                    <a:pt x="88465" y="152261"/>
                  </a:lnTo>
                  <a:lnTo>
                    <a:pt x="94072" y="161362"/>
                  </a:lnTo>
                  <a:lnTo>
                    <a:pt x="101319" y="166259"/>
                  </a:lnTo>
                  <a:lnTo>
                    <a:pt x="118730" y="168581"/>
                  </a:lnTo>
                  <a:lnTo>
                    <a:pt x="127116" y="165223"/>
                  </a:lnTo>
                  <a:lnTo>
                    <a:pt x="142674" y="152132"/>
                  </a:lnTo>
                  <a:lnTo>
                    <a:pt x="158998" y="125032"/>
                  </a:lnTo>
                  <a:lnTo>
                    <a:pt x="162150" y="123322"/>
                  </a:lnTo>
                  <a:lnTo>
                    <a:pt x="164253" y="126861"/>
                  </a:lnTo>
                  <a:lnTo>
                    <a:pt x="173215" y="177341"/>
                  </a:lnTo>
                  <a:lnTo>
                    <a:pt x="179015" y="236923"/>
                  </a:lnTo>
                  <a:lnTo>
                    <a:pt x="193489" y="294611"/>
                  </a:lnTo>
                  <a:lnTo>
                    <a:pt x="210631" y="357277"/>
                  </a:lnTo>
                  <a:lnTo>
                    <a:pt x="217997" y="410813"/>
                  </a:lnTo>
                  <a:lnTo>
                    <a:pt x="217060" y="460601"/>
                  </a:lnTo>
                  <a:lnTo>
                    <a:pt x="214897" y="475716"/>
                  </a:lnTo>
                  <a:lnTo>
                    <a:pt x="208776" y="485793"/>
                  </a:lnTo>
                  <a:lnTo>
                    <a:pt x="200015" y="492511"/>
                  </a:lnTo>
                  <a:lnTo>
                    <a:pt x="189495" y="496989"/>
                  </a:lnTo>
                  <a:lnTo>
                    <a:pt x="165329" y="495726"/>
                  </a:lnTo>
                  <a:lnTo>
                    <a:pt x="106097" y="481441"/>
                  </a:lnTo>
                  <a:lnTo>
                    <a:pt x="47647" y="468524"/>
                  </a:lnTo>
                  <a:lnTo>
                    <a:pt x="0" y="46383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9893539" y="278680"/>
              <a:ext cx="136820" cy="241306"/>
            </a:xfrm>
            <a:custGeom>
              <a:avLst/>
              <a:gdLst/>
              <a:ahLst/>
              <a:cxnLst/>
              <a:rect l="0" t="0" r="0" b="0"/>
              <a:pathLst>
                <a:path w="136820" h="241306">
                  <a:moveTo>
                    <a:pt x="119062" y="5589"/>
                  </a:moveTo>
                  <a:lnTo>
                    <a:pt x="102294" y="0"/>
                  </a:lnTo>
                  <a:lnTo>
                    <a:pt x="81583" y="3495"/>
                  </a:lnTo>
                  <a:lnTo>
                    <a:pt x="49856" y="18617"/>
                  </a:lnTo>
                  <a:lnTo>
                    <a:pt x="18174" y="44687"/>
                  </a:lnTo>
                  <a:lnTo>
                    <a:pt x="2081" y="70986"/>
                  </a:lnTo>
                  <a:lnTo>
                    <a:pt x="0" y="90806"/>
                  </a:lnTo>
                  <a:lnTo>
                    <a:pt x="1083" y="101005"/>
                  </a:lnTo>
                  <a:lnTo>
                    <a:pt x="5314" y="108974"/>
                  </a:lnTo>
                  <a:lnTo>
                    <a:pt x="19375" y="120948"/>
                  </a:lnTo>
                  <a:lnTo>
                    <a:pt x="77439" y="145621"/>
                  </a:lnTo>
                  <a:lnTo>
                    <a:pt x="108679" y="161983"/>
                  </a:lnTo>
                  <a:lnTo>
                    <a:pt x="123416" y="178043"/>
                  </a:lnTo>
                  <a:lnTo>
                    <a:pt x="132695" y="198049"/>
                  </a:lnTo>
                  <a:lnTo>
                    <a:pt x="136819" y="222538"/>
                  </a:lnTo>
                  <a:lnTo>
                    <a:pt x="133240" y="230940"/>
                  </a:lnTo>
                  <a:lnTo>
                    <a:pt x="126174" y="236541"/>
                  </a:lnTo>
                  <a:lnTo>
                    <a:pt x="116784" y="240276"/>
                  </a:lnTo>
                  <a:lnTo>
                    <a:pt x="93873" y="241305"/>
                  </a:lnTo>
                  <a:lnTo>
                    <a:pt x="31950" y="237754"/>
                  </a:lnTo>
                  <a:lnTo>
                    <a:pt x="13777" y="23721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10096829" y="48431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59" name="Straight Connector 58"/>
          <p:cNvCxnSpPr/>
          <p:nvPr/>
        </p:nvCxnSpPr>
        <p:spPr>
          <a:xfrm>
            <a:off x="2064257" y="2247645"/>
            <a:ext cx="1600327" cy="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Connector 59"/>
          <p:cNvCxnSpPr/>
          <p:nvPr/>
        </p:nvCxnSpPr>
        <p:spPr>
          <a:xfrm>
            <a:off x="2064257" y="3657346"/>
            <a:ext cx="1600327" cy="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9" name="Group 68"/>
          <p:cNvGrpSpPr/>
          <p:nvPr/>
        </p:nvGrpSpPr>
        <p:grpSpPr>
          <a:xfrm>
            <a:off x="2300810" y="1742334"/>
            <a:ext cx="1003529" cy="459818"/>
            <a:chOff x="2300810" y="1742334"/>
            <a:chExt cx="1003529" cy="459818"/>
          </a:xfrm>
        </p:grpSpPr>
        <p:sp>
          <p:nvSpPr>
            <p:cNvPr id="61" name="Freeform 60"/>
            <p:cNvSpPr/>
            <p:nvPr/>
          </p:nvSpPr>
          <p:spPr>
            <a:xfrm>
              <a:off x="2300810" y="1963433"/>
              <a:ext cx="205631" cy="226486"/>
            </a:xfrm>
            <a:custGeom>
              <a:avLst/>
              <a:gdLst/>
              <a:ahLst/>
              <a:cxnLst/>
              <a:rect l="0" t="0" r="0" b="0"/>
              <a:pathLst>
                <a:path w="205631" h="226486">
                  <a:moveTo>
                    <a:pt x="5589" y="0"/>
                  </a:moveTo>
                  <a:lnTo>
                    <a:pt x="0" y="16767"/>
                  </a:lnTo>
                  <a:lnTo>
                    <a:pt x="3495" y="34358"/>
                  </a:lnTo>
                  <a:lnTo>
                    <a:pt x="30096" y="92998"/>
                  </a:lnTo>
                  <a:lnTo>
                    <a:pt x="50742" y="156078"/>
                  </a:lnTo>
                  <a:lnTo>
                    <a:pt x="71818" y="210326"/>
                  </a:lnTo>
                  <a:lnTo>
                    <a:pt x="77817" y="220936"/>
                  </a:lnTo>
                  <a:lnTo>
                    <a:pt x="84157" y="225669"/>
                  </a:lnTo>
                  <a:lnTo>
                    <a:pt x="90723" y="226485"/>
                  </a:lnTo>
                  <a:lnTo>
                    <a:pt x="97440" y="224690"/>
                  </a:lnTo>
                  <a:lnTo>
                    <a:pt x="103088" y="219983"/>
                  </a:lnTo>
                  <a:lnTo>
                    <a:pt x="116625" y="196591"/>
                  </a:lnTo>
                  <a:lnTo>
                    <a:pt x="138838" y="136567"/>
                  </a:lnTo>
                  <a:lnTo>
                    <a:pt x="161167" y="73672"/>
                  </a:lnTo>
                  <a:lnTo>
                    <a:pt x="190616" y="14035"/>
                  </a:lnTo>
                  <a:lnTo>
                    <a:pt x="20563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2590668" y="2026604"/>
              <a:ext cx="1" cy="168457"/>
            </a:xfrm>
            <a:custGeom>
              <a:avLst/>
              <a:gdLst/>
              <a:ahLst/>
              <a:cxnLst/>
              <a:rect l="0" t="0" r="0" b="0"/>
              <a:pathLst>
                <a:path w="1" h="168457">
                  <a:moveTo>
                    <a:pt x="0" y="0"/>
                  </a:moveTo>
                  <a:lnTo>
                    <a:pt x="0" y="58617"/>
                  </a:lnTo>
                  <a:lnTo>
                    <a:pt x="0" y="112790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2590668" y="1858148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2671764" y="2005547"/>
              <a:ext cx="179358" cy="196605"/>
            </a:xfrm>
            <a:custGeom>
              <a:avLst/>
              <a:gdLst/>
              <a:ahLst/>
              <a:cxnLst/>
              <a:rect l="0" t="0" r="0" b="0"/>
              <a:pathLst>
                <a:path w="179358" h="196605">
                  <a:moveTo>
                    <a:pt x="118946" y="21057"/>
                  </a:moveTo>
                  <a:lnTo>
                    <a:pt x="107767" y="9878"/>
                  </a:lnTo>
                  <a:lnTo>
                    <a:pt x="99795" y="7755"/>
                  </a:lnTo>
                  <a:lnTo>
                    <a:pt x="67388" y="10357"/>
                  </a:lnTo>
                  <a:lnTo>
                    <a:pt x="45728" y="15521"/>
                  </a:lnTo>
                  <a:lnTo>
                    <a:pt x="37379" y="20876"/>
                  </a:lnTo>
                  <a:lnTo>
                    <a:pt x="24982" y="36184"/>
                  </a:lnTo>
                  <a:lnTo>
                    <a:pt x="0" y="95160"/>
                  </a:lnTo>
                  <a:lnTo>
                    <a:pt x="384" y="132051"/>
                  </a:lnTo>
                  <a:lnTo>
                    <a:pt x="13496" y="167028"/>
                  </a:lnTo>
                  <a:lnTo>
                    <a:pt x="28796" y="182639"/>
                  </a:lnTo>
                  <a:lnTo>
                    <a:pt x="37789" y="188440"/>
                  </a:lnTo>
                  <a:lnTo>
                    <a:pt x="72802" y="196604"/>
                  </a:lnTo>
                  <a:lnTo>
                    <a:pt x="96098" y="192274"/>
                  </a:lnTo>
                  <a:lnTo>
                    <a:pt x="125824" y="176683"/>
                  </a:lnTo>
                  <a:lnTo>
                    <a:pt x="156829" y="150453"/>
                  </a:lnTo>
                  <a:lnTo>
                    <a:pt x="172804" y="124128"/>
                  </a:lnTo>
                  <a:lnTo>
                    <a:pt x="179357" y="88511"/>
                  </a:lnTo>
                  <a:lnTo>
                    <a:pt x="175710" y="48322"/>
                  </a:lnTo>
                  <a:lnTo>
                    <a:pt x="170827" y="38064"/>
                  </a:lnTo>
                  <a:lnTo>
                    <a:pt x="156042" y="23546"/>
                  </a:lnTo>
                  <a:lnTo>
                    <a:pt x="120294" y="5864"/>
                  </a:lnTo>
                  <a:lnTo>
                    <a:pt x="9788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2948637" y="1742334"/>
              <a:ext cx="10530" cy="410613"/>
            </a:xfrm>
            <a:custGeom>
              <a:avLst/>
              <a:gdLst/>
              <a:ahLst/>
              <a:cxnLst/>
              <a:rect l="0" t="0" r="0" b="0"/>
              <a:pathLst>
                <a:path w="10530" h="410613">
                  <a:moveTo>
                    <a:pt x="0" y="0"/>
                  </a:moveTo>
                  <a:lnTo>
                    <a:pt x="0" y="54145"/>
                  </a:lnTo>
                  <a:lnTo>
                    <a:pt x="0" y="114680"/>
                  </a:lnTo>
                  <a:lnTo>
                    <a:pt x="7236" y="168492"/>
                  </a:lnTo>
                  <a:lnTo>
                    <a:pt x="9553" y="216170"/>
                  </a:lnTo>
                  <a:lnTo>
                    <a:pt x="10239" y="267342"/>
                  </a:lnTo>
                  <a:lnTo>
                    <a:pt x="10443" y="318378"/>
                  </a:lnTo>
                  <a:lnTo>
                    <a:pt x="10512" y="375018"/>
                  </a:lnTo>
                  <a:lnTo>
                    <a:pt x="10529" y="4106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3037328" y="2047661"/>
              <a:ext cx="6067" cy="126342"/>
            </a:xfrm>
            <a:custGeom>
              <a:avLst/>
              <a:gdLst/>
              <a:ahLst/>
              <a:cxnLst/>
              <a:rect l="0" t="0" r="0" b="0"/>
              <a:pathLst>
                <a:path w="6067" h="126342">
                  <a:moveTo>
                    <a:pt x="6066" y="0"/>
                  </a:moveTo>
                  <a:lnTo>
                    <a:pt x="0" y="32451"/>
                  </a:lnTo>
                  <a:lnTo>
                    <a:pt x="5036" y="89931"/>
                  </a:lnTo>
                  <a:lnTo>
                    <a:pt x="6066" y="1263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3053922" y="1900262"/>
              <a:ext cx="1" cy="21058"/>
            </a:xfrm>
            <a:custGeom>
              <a:avLst/>
              <a:gdLst/>
              <a:ahLst/>
              <a:cxnLst/>
              <a:rect l="0" t="0" r="0" b="0"/>
              <a:pathLst>
                <a:path w="1" h="21058">
                  <a:moveTo>
                    <a:pt x="0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3138150" y="1947205"/>
              <a:ext cx="166189" cy="227091"/>
            </a:xfrm>
            <a:custGeom>
              <a:avLst/>
              <a:gdLst/>
              <a:ahLst/>
              <a:cxnLst/>
              <a:rect l="0" t="0" r="0" b="0"/>
              <a:pathLst>
                <a:path w="166189" h="227091">
                  <a:moveTo>
                    <a:pt x="0" y="132041"/>
                  </a:moveTo>
                  <a:lnTo>
                    <a:pt x="3119" y="174733"/>
                  </a:lnTo>
                  <a:lnTo>
                    <a:pt x="9065" y="221973"/>
                  </a:lnTo>
                  <a:lnTo>
                    <a:pt x="8383" y="227090"/>
                  </a:lnTo>
                  <a:lnTo>
                    <a:pt x="6759" y="226993"/>
                  </a:lnTo>
                  <a:lnTo>
                    <a:pt x="4506" y="223419"/>
                  </a:lnTo>
                  <a:lnTo>
                    <a:pt x="593" y="163066"/>
                  </a:lnTo>
                  <a:lnTo>
                    <a:pt x="117" y="107364"/>
                  </a:lnTo>
                  <a:lnTo>
                    <a:pt x="11468" y="48723"/>
                  </a:lnTo>
                  <a:lnTo>
                    <a:pt x="19135" y="28331"/>
                  </a:lnTo>
                  <a:lnTo>
                    <a:pt x="30341" y="11468"/>
                  </a:lnTo>
                  <a:lnTo>
                    <a:pt x="38945" y="6036"/>
                  </a:lnTo>
                  <a:lnTo>
                    <a:pt x="60983" y="0"/>
                  </a:lnTo>
                  <a:lnTo>
                    <a:pt x="71071" y="730"/>
                  </a:lnTo>
                  <a:lnTo>
                    <a:pt x="88519" y="7780"/>
                  </a:lnTo>
                  <a:lnTo>
                    <a:pt x="111496" y="30492"/>
                  </a:lnTo>
                  <a:lnTo>
                    <a:pt x="144173" y="79891"/>
                  </a:lnTo>
                  <a:lnTo>
                    <a:pt x="160800" y="127199"/>
                  </a:lnTo>
                  <a:lnTo>
                    <a:pt x="166188" y="167781"/>
                  </a:lnTo>
                  <a:lnTo>
                    <a:pt x="164328" y="186140"/>
                  </a:lnTo>
                  <a:lnTo>
                    <a:pt x="157927" y="2057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6" name="Group 75"/>
          <p:cNvGrpSpPr/>
          <p:nvPr/>
        </p:nvGrpSpPr>
        <p:grpSpPr>
          <a:xfrm>
            <a:off x="2335813" y="3198228"/>
            <a:ext cx="873866" cy="464712"/>
            <a:chOff x="2335813" y="3198228"/>
            <a:chExt cx="873866" cy="464712"/>
          </a:xfrm>
        </p:grpSpPr>
        <p:sp>
          <p:nvSpPr>
            <p:cNvPr id="70" name="Freeform 69"/>
            <p:cNvSpPr/>
            <p:nvPr/>
          </p:nvSpPr>
          <p:spPr>
            <a:xfrm>
              <a:off x="2335813" y="3419326"/>
              <a:ext cx="168457" cy="223275"/>
            </a:xfrm>
            <a:custGeom>
              <a:avLst/>
              <a:gdLst/>
              <a:ahLst/>
              <a:cxnLst/>
              <a:rect l="0" t="0" r="0" b="0"/>
              <a:pathLst>
                <a:path w="168457" h="223275">
                  <a:moveTo>
                    <a:pt x="0" y="21057"/>
                  </a:moveTo>
                  <a:lnTo>
                    <a:pt x="5589" y="79675"/>
                  </a:lnTo>
                  <a:lnTo>
                    <a:pt x="17958" y="141084"/>
                  </a:lnTo>
                  <a:lnTo>
                    <a:pt x="34786" y="199487"/>
                  </a:lnTo>
                  <a:lnTo>
                    <a:pt x="40738" y="213711"/>
                  </a:lnTo>
                  <a:lnTo>
                    <a:pt x="47046" y="220853"/>
                  </a:lnTo>
                  <a:lnTo>
                    <a:pt x="53590" y="223274"/>
                  </a:lnTo>
                  <a:lnTo>
                    <a:pt x="60293" y="222549"/>
                  </a:lnTo>
                  <a:lnTo>
                    <a:pt x="65932" y="218556"/>
                  </a:lnTo>
                  <a:lnTo>
                    <a:pt x="75316" y="204761"/>
                  </a:lnTo>
                  <a:lnTo>
                    <a:pt x="103689" y="141300"/>
                  </a:lnTo>
                  <a:lnTo>
                    <a:pt x="128789" y="87932"/>
                  </a:lnTo>
                  <a:lnTo>
                    <a:pt x="145004" y="61149"/>
                  </a:lnTo>
                  <a:lnTo>
                    <a:pt x="168456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2572379" y="3482498"/>
              <a:ext cx="5590" cy="157928"/>
            </a:xfrm>
            <a:custGeom>
              <a:avLst/>
              <a:gdLst/>
              <a:ahLst/>
              <a:cxnLst/>
              <a:rect l="0" t="0" r="0" b="0"/>
              <a:pathLst>
                <a:path w="5590" h="157928">
                  <a:moveTo>
                    <a:pt x="5589" y="0"/>
                  </a:moveTo>
                  <a:lnTo>
                    <a:pt x="0" y="16767"/>
                  </a:lnTo>
                  <a:lnTo>
                    <a:pt x="375" y="34358"/>
                  </a:lnTo>
                  <a:lnTo>
                    <a:pt x="4559" y="85426"/>
                  </a:lnTo>
                  <a:lnTo>
                    <a:pt x="5453" y="145144"/>
                  </a:lnTo>
                  <a:lnTo>
                    <a:pt x="5589" y="1579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2588497" y="3345627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10528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2675607" y="3440383"/>
              <a:ext cx="173228" cy="222557"/>
            </a:xfrm>
            <a:custGeom>
              <a:avLst/>
              <a:gdLst/>
              <a:ahLst/>
              <a:cxnLst/>
              <a:rect l="0" t="0" r="0" b="0"/>
              <a:pathLst>
                <a:path w="173228" h="222557">
                  <a:moveTo>
                    <a:pt x="155045" y="21057"/>
                  </a:moveTo>
                  <a:lnTo>
                    <a:pt x="143867" y="9879"/>
                  </a:lnTo>
                  <a:lnTo>
                    <a:pt x="125900" y="4391"/>
                  </a:lnTo>
                  <a:lnTo>
                    <a:pt x="114558" y="2927"/>
                  </a:lnTo>
                  <a:lnTo>
                    <a:pt x="92597" y="7540"/>
                  </a:lnTo>
                  <a:lnTo>
                    <a:pt x="40497" y="36088"/>
                  </a:lnTo>
                  <a:lnTo>
                    <a:pt x="23806" y="49575"/>
                  </a:lnTo>
                  <a:lnTo>
                    <a:pt x="6845" y="75910"/>
                  </a:lnTo>
                  <a:lnTo>
                    <a:pt x="0" y="117119"/>
                  </a:lnTo>
                  <a:lnTo>
                    <a:pt x="6092" y="173870"/>
                  </a:lnTo>
                  <a:lnTo>
                    <a:pt x="12025" y="197768"/>
                  </a:lnTo>
                  <a:lnTo>
                    <a:pt x="17584" y="206715"/>
                  </a:lnTo>
                  <a:lnTo>
                    <a:pt x="33120" y="219775"/>
                  </a:lnTo>
                  <a:lnTo>
                    <a:pt x="42176" y="222556"/>
                  </a:lnTo>
                  <a:lnTo>
                    <a:pt x="61597" y="222526"/>
                  </a:lnTo>
                  <a:lnTo>
                    <a:pt x="102661" y="211805"/>
                  </a:lnTo>
                  <a:lnTo>
                    <a:pt x="132895" y="193649"/>
                  </a:lnTo>
                  <a:lnTo>
                    <a:pt x="149490" y="176143"/>
                  </a:lnTo>
                  <a:lnTo>
                    <a:pt x="166397" y="140968"/>
                  </a:lnTo>
                  <a:lnTo>
                    <a:pt x="173227" y="100910"/>
                  </a:lnTo>
                  <a:lnTo>
                    <a:pt x="169661" y="64994"/>
                  </a:lnTo>
                  <a:lnTo>
                    <a:pt x="161151" y="46044"/>
                  </a:lnTo>
                  <a:lnTo>
                    <a:pt x="136624" y="14815"/>
                  </a:lnTo>
                  <a:lnTo>
                    <a:pt x="123071" y="6584"/>
                  </a:lnTo>
                  <a:lnTo>
                    <a:pt x="102403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2935937" y="3198228"/>
              <a:ext cx="21058" cy="389556"/>
            </a:xfrm>
            <a:custGeom>
              <a:avLst/>
              <a:gdLst/>
              <a:ahLst/>
              <a:cxnLst/>
              <a:rect l="0" t="0" r="0" b="0"/>
              <a:pathLst>
                <a:path w="21058" h="389556">
                  <a:moveTo>
                    <a:pt x="21057" y="0"/>
                  </a:moveTo>
                  <a:lnTo>
                    <a:pt x="21057" y="57264"/>
                  </a:lnTo>
                  <a:lnTo>
                    <a:pt x="21057" y="109774"/>
                  </a:lnTo>
                  <a:lnTo>
                    <a:pt x="17937" y="169786"/>
                  </a:lnTo>
                  <a:lnTo>
                    <a:pt x="12724" y="228902"/>
                  </a:lnTo>
                  <a:lnTo>
                    <a:pt x="11179" y="280343"/>
                  </a:lnTo>
                  <a:lnTo>
                    <a:pt x="7602" y="328340"/>
                  </a:lnTo>
                  <a:lnTo>
                    <a:pt x="0" y="3895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3012842" y="3396697"/>
              <a:ext cx="196837" cy="215866"/>
            </a:xfrm>
            <a:custGeom>
              <a:avLst/>
              <a:gdLst/>
              <a:ahLst/>
              <a:cxnLst/>
              <a:rect l="0" t="0" r="0" b="0"/>
              <a:pathLst>
                <a:path w="196837" h="215866">
                  <a:moveTo>
                    <a:pt x="133665" y="138443"/>
                  </a:moveTo>
                  <a:lnTo>
                    <a:pt x="140901" y="110887"/>
                  </a:lnTo>
                  <a:lnTo>
                    <a:pt x="140878" y="70097"/>
                  </a:lnTo>
                  <a:lnTo>
                    <a:pt x="127094" y="35914"/>
                  </a:lnTo>
                  <a:lnTo>
                    <a:pt x="114757" y="18395"/>
                  </a:lnTo>
                  <a:lnTo>
                    <a:pt x="98355" y="5930"/>
                  </a:lnTo>
                  <a:lnTo>
                    <a:pt x="89068" y="968"/>
                  </a:lnTo>
                  <a:lnTo>
                    <a:pt x="80537" y="0"/>
                  </a:lnTo>
                  <a:lnTo>
                    <a:pt x="64819" y="5163"/>
                  </a:lnTo>
                  <a:lnTo>
                    <a:pt x="42816" y="21224"/>
                  </a:lnTo>
                  <a:lnTo>
                    <a:pt x="31677" y="40332"/>
                  </a:lnTo>
                  <a:lnTo>
                    <a:pt x="11267" y="97057"/>
                  </a:lnTo>
                  <a:lnTo>
                    <a:pt x="0" y="149809"/>
                  </a:lnTo>
                  <a:lnTo>
                    <a:pt x="864" y="188214"/>
                  </a:lnTo>
                  <a:lnTo>
                    <a:pt x="3017" y="199700"/>
                  </a:lnTo>
                  <a:lnTo>
                    <a:pt x="9132" y="207357"/>
                  </a:lnTo>
                  <a:lnTo>
                    <a:pt x="28404" y="215865"/>
                  </a:lnTo>
                  <a:lnTo>
                    <a:pt x="37755" y="215794"/>
                  </a:lnTo>
                  <a:lnTo>
                    <a:pt x="54383" y="209476"/>
                  </a:lnTo>
                  <a:lnTo>
                    <a:pt x="82488" y="192765"/>
                  </a:lnTo>
                  <a:lnTo>
                    <a:pt x="96492" y="176624"/>
                  </a:lnTo>
                  <a:lnTo>
                    <a:pt x="122646" y="117041"/>
                  </a:lnTo>
                  <a:lnTo>
                    <a:pt x="128768" y="93836"/>
                  </a:lnTo>
                  <a:lnTo>
                    <a:pt x="132698" y="34399"/>
                  </a:lnTo>
                  <a:lnTo>
                    <a:pt x="133235" y="16162"/>
                  </a:lnTo>
                  <a:lnTo>
                    <a:pt x="139198" y="66853"/>
                  </a:lnTo>
                  <a:lnTo>
                    <a:pt x="152782" y="130194"/>
                  </a:lnTo>
                  <a:lnTo>
                    <a:pt x="170265" y="165245"/>
                  </a:lnTo>
                  <a:lnTo>
                    <a:pt x="196836" y="1910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77" name="Straight Connector 76"/>
          <p:cNvCxnSpPr/>
          <p:nvPr/>
        </p:nvCxnSpPr>
        <p:spPr>
          <a:xfrm>
            <a:off x="2632836" y="2268727"/>
            <a:ext cx="421133" cy="526415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Straight Connector 77"/>
          <p:cNvCxnSpPr/>
          <p:nvPr/>
        </p:nvCxnSpPr>
        <p:spPr>
          <a:xfrm>
            <a:off x="2748914" y="3677411"/>
            <a:ext cx="494793" cy="65278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3" name="Group 82"/>
          <p:cNvGrpSpPr/>
          <p:nvPr/>
        </p:nvGrpSpPr>
        <p:grpSpPr>
          <a:xfrm>
            <a:off x="2874938" y="2247702"/>
            <a:ext cx="326562" cy="558012"/>
            <a:chOff x="2874938" y="2247702"/>
            <a:chExt cx="326562" cy="558012"/>
          </a:xfrm>
        </p:grpSpPr>
        <p:sp>
          <p:nvSpPr>
            <p:cNvPr id="79" name="Freeform 78"/>
            <p:cNvSpPr/>
            <p:nvPr/>
          </p:nvSpPr>
          <p:spPr>
            <a:xfrm>
              <a:off x="2874938" y="2310873"/>
              <a:ext cx="126343" cy="178986"/>
            </a:xfrm>
            <a:custGeom>
              <a:avLst/>
              <a:gdLst/>
              <a:ahLst/>
              <a:cxnLst/>
              <a:rect l="0" t="0" r="0" b="0"/>
              <a:pathLst>
                <a:path w="126343" h="178986">
                  <a:moveTo>
                    <a:pt x="126342" y="0"/>
                  </a:moveTo>
                  <a:lnTo>
                    <a:pt x="91595" y="53875"/>
                  </a:lnTo>
                  <a:lnTo>
                    <a:pt x="58613" y="108686"/>
                  </a:lnTo>
                  <a:lnTo>
                    <a:pt x="8373" y="169825"/>
                  </a:lnTo>
                  <a:lnTo>
                    <a:pt x="0" y="1789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2938109" y="2247702"/>
              <a:ext cx="147400" cy="168457"/>
            </a:xfrm>
            <a:custGeom>
              <a:avLst/>
              <a:gdLst/>
              <a:ahLst/>
              <a:cxnLst/>
              <a:rect l="0" t="0" r="0" b="0"/>
              <a:pathLst>
                <a:path w="147400" h="168457">
                  <a:moveTo>
                    <a:pt x="147399" y="168456"/>
                  </a:moveTo>
                  <a:lnTo>
                    <a:pt x="112652" y="131370"/>
                  </a:lnTo>
                  <a:lnTo>
                    <a:pt x="73001" y="71182"/>
                  </a:lnTo>
                  <a:lnTo>
                    <a:pt x="24525" y="14507"/>
                  </a:lnTo>
                  <a:lnTo>
                    <a:pt x="13630" y="644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2989520" y="2405629"/>
              <a:ext cx="106517" cy="273742"/>
            </a:xfrm>
            <a:custGeom>
              <a:avLst/>
              <a:gdLst/>
              <a:ahLst/>
              <a:cxnLst/>
              <a:rect l="0" t="0" r="0" b="0"/>
              <a:pathLst>
                <a:path w="106517" h="273742">
                  <a:moveTo>
                    <a:pt x="106516" y="0"/>
                  </a:moveTo>
                  <a:lnTo>
                    <a:pt x="77208" y="34898"/>
                  </a:lnTo>
                  <a:lnTo>
                    <a:pt x="51516" y="87784"/>
                  </a:lnTo>
                  <a:lnTo>
                    <a:pt x="18468" y="146481"/>
                  </a:lnTo>
                  <a:lnTo>
                    <a:pt x="1139" y="171694"/>
                  </a:lnTo>
                  <a:lnTo>
                    <a:pt x="0" y="170615"/>
                  </a:lnTo>
                  <a:lnTo>
                    <a:pt x="410" y="166386"/>
                  </a:lnTo>
                  <a:lnTo>
                    <a:pt x="12166" y="149256"/>
                  </a:lnTo>
                  <a:lnTo>
                    <a:pt x="36057" y="134951"/>
                  </a:lnTo>
                  <a:lnTo>
                    <a:pt x="44335" y="134421"/>
                  </a:lnTo>
                  <a:lnTo>
                    <a:pt x="59773" y="140072"/>
                  </a:lnTo>
                  <a:lnTo>
                    <a:pt x="64826" y="147193"/>
                  </a:lnTo>
                  <a:lnTo>
                    <a:pt x="70439" y="167585"/>
                  </a:lnTo>
                  <a:lnTo>
                    <a:pt x="68011" y="199784"/>
                  </a:lnTo>
                  <a:lnTo>
                    <a:pt x="50065" y="263190"/>
                  </a:lnTo>
                  <a:lnTo>
                    <a:pt x="46332" y="271781"/>
                  </a:lnTo>
                  <a:lnTo>
                    <a:pt x="43345" y="2737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3064451" y="2620703"/>
              <a:ext cx="137049" cy="185011"/>
            </a:xfrm>
            <a:custGeom>
              <a:avLst/>
              <a:gdLst/>
              <a:ahLst/>
              <a:cxnLst/>
              <a:rect l="0" t="0" r="0" b="0"/>
              <a:pathLst>
                <a:path w="137049" h="185011">
                  <a:moveTo>
                    <a:pt x="0" y="37611"/>
                  </a:moveTo>
                  <a:lnTo>
                    <a:pt x="53875" y="62804"/>
                  </a:lnTo>
                  <a:lnTo>
                    <a:pt x="74247" y="71424"/>
                  </a:lnTo>
                  <a:lnTo>
                    <a:pt x="95000" y="72916"/>
                  </a:lnTo>
                  <a:lnTo>
                    <a:pt x="114752" y="68510"/>
                  </a:lnTo>
                  <a:lnTo>
                    <a:pt x="131329" y="58752"/>
                  </a:lnTo>
                  <a:lnTo>
                    <a:pt x="135516" y="51705"/>
                  </a:lnTo>
                  <a:lnTo>
                    <a:pt x="137048" y="34516"/>
                  </a:lnTo>
                  <a:lnTo>
                    <a:pt x="130710" y="18298"/>
                  </a:lnTo>
                  <a:lnTo>
                    <a:pt x="125744" y="10697"/>
                  </a:lnTo>
                  <a:lnTo>
                    <a:pt x="117755" y="5630"/>
                  </a:lnTo>
                  <a:lnTo>
                    <a:pt x="96399" y="0"/>
                  </a:lnTo>
                  <a:lnTo>
                    <a:pt x="63657" y="2420"/>
                  </a:lnTo>
                  <a:lnTo>
                    <a:pt x="45450" y="10662"/>
                  </a:lnTo>
                  <a:lnTo>
                    <a:pt x="29558" y="23294"/>
                  </a:lnTo>
                  <a:lnTo>
                    <a:pt x="14697" y="40606"/>
                  </a:lnTo>
                  <a:lnTo>
                    <a:pt x="6532" y="63119"/>
                  </a:lnTo>
                  <a:lnTo>
                    <a:pt x="4073" y="87552"/>
                  </a:lnTo>
                  <a:lnTo>
                    <a:pt x="15036" y="142540"/>
                  </a:lnTo>
                  <a:lnTo>
                    <a:pt x="20553" y="150847"/>
                  </a:lnTo>
                  <a:lnTo>
                    <a:pt x="51502" y="172586"/>
                  </a:lnTo>
                  <a:lnTo>
                    <a:pt x="73699" y="18501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8" name="Group 87"/>
          <p:cNvGrpSpPr/>
          <p:nvPr/>
        </p:nvGrpSpPr>
        <p:grpSpPr>
          <a:xfrm>
            <a:off x="2927909" y="3719521"/>
            <a:ext cx="307208" cy="421140"/>
            <a:chOff x="2927909" y="3719521"/>
            <a:chExt cx="307208" cy="421140"/>
          </a:xfrm>
        </p:grpSpPr>
        <p:sp>
          <p:nvSpPr>
            <p:cNvPr id="84" name="Freeform 83"/>
            <p:cNvSpPr/>
            <p:nvPr/>
          </p:nvSpPr>
          <p:spPr>
            <a:xfrm>
              <a:off x="2927909" y="3719521"/>
              <a:ext cx="136872" cy="136871"/>
            </a:xfrm>
            <a:custGeom>
              <a:avLst/>
              <a:gdLst/>
              <a:ahLst/>
              <a:cxnLst/>
              <a:rect l="0" t="0" r="0" b="0"/>
              <a:pathLst>
                <a:path w="136872" h="136871">
                  <a:moveTo>
                    <a:pt x="136871" y="0"/>
                  </a:moveTo>
                  <a:lnTo>
                    <a:pt x="87372" y="55087"/>
                  </a:lnTo>
                  <a:lnTo>
                    <a:pt x="45592" y="110439"/>
                  </a:lnTo>
                  <a:lnTo>
                    <a:pt x="0" y="1368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2938438" y="3719521"/>
              <a:ext cx="115814" cy="126342"/>
            </a:xfrm>
            <a:custGeom>
              <a:avLst/>
              <a:gdLst/>
              <a:ahLst/>
              <a:cxnLst/>
              <a:rect l="0" t="0" r="0" b="0"/>
              <a:pathLst>
                <a:path w="115814" h="126342">
                  <a:moveTo>
                    <a:pt x="115813" y="126341"/>
                  </a:moveTo>
                  <a:lnTo>
                    <a:pt x="91766" y="108360"/>
                  </a:lnTo>
                  <a:lnTo>
                    <a:pt x="49178" y="5315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3053067" y="3782691"/>
              <a:ext cx="95942" cy="273742"/>
            </a:xfrm>
            <a:custGeom>
              <a:avLst/>
              <a:gdLst/>
              <a:ahLst/>
              <a:cxnLst/>
              <a:rect l="0" t="0" r="0" b="0"/>
              <a:pathLst>
                <a:path w="95942" h="273742">
                  <a:moveTo>
                    <a:pt x="95941" y="0"/>
                  </a:moveTo>
                  <a:lnTo>
                    <a:pt x="79130" y="19151"/>
                  </a:lnTo>
                  <a:lnTo>
                    <a:pt x="46442" y="73217"/>
                  </a:lnTo>
                  <a:lnTo>
                    <a:pt x="11664" y="126278"/>
                  </a:lnTo>
                  <a:lnTo>
                    <a:pt x="1163" y="140352"/>
                  </a:lnTo>
                  <a:lnTo>
                    <a:pt x="0" y="139192"/>
                  </a:lnTo>
                  <a:lnTo>
                    <a:pt x="395" y="134908"/>
                  </a:lnTo>
                  <a:lnTo>
                    <a:pt x="4167" y="130883"/>
                  </a:lnTo>
                  <a:lnTo>
                    <a:pt x="17718" y="123291"/>
                  </a:lnTo>
                  <a:lnTo>
                    <a:pt x="25075" y="123138"/>
                  </a:lnTo>
                  <a:lnTo>
                    <a:pt x="39488" y="129208"/>
                  </a:lnTo>
                  <a:lnTo>
                    <a:pt x="44268" y="136441"/>
                  </a:lnTo>
                  <a:lnTo>
                    <a:pt x="50994" y="168979"/>
                  </a:lnTo>
                  <a:lnTo>
                    <a:pt x="50148" y="218775"/>
                  </a:lnTo>
                  <a:lnTo>
                    <a:pt x="44003" y="239953"/>
                  </a:lnTo>
                  <a:lnTo>
                    <a:pt x="22241" y="2737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3110029" y="3973035"/>
              <a:ext cx="125088" cy="167626"/>
            </a:xfrm>
            <a:custGeom>
              <a:avLst/>
              <a:gdLst/>
              <a:ahLst/>
              <a:cxnLst/>
              <a:rect l="0" t="0" r="0" b="0"/>
              <a:pathLst>
                <a:path w="125088" h="167626">
                  <a:moveTo>
                    <a:pt x="38979" y="51812"/>
                  </a:moveTo>
                  <a:lnTo>
                    <a:pt x="48554" y="75858"/>
                  </a:lnTo>
                  <a:lnTo>
                    <a:pt x="66512" y="97281"/>
                  </a:lnTo>
                  <a:lnTo>
                    <a:pt x="83971" y="111405"/>
                  </a:lnTo>
                  <a:lnTo>
                    <a:pt x="92370" y="113767"/>
                  </a:lnTo>
                  <a:lnTo>
                    <a:pt x="100309" y="113003"/>
                  </a:lnTo>
                  <a:lnTo>
                    <a:pt x="107942" y="110153"/>
                  </a:lnTo>
                  <a:lnTo>
                    <a:pt x="119542" y="97629"/>
                  </a:lnTo>
                  <a:lnTo>
                    <a:pt x="124273" y="89375"/>
                  </a:lnTo>
                  <a:lnTo>
                    <a:pt x="125087" y="80364"/>
                  </a:lnTo>
                  <a:lnTo>
                    <a:pt x="119753" y="60992"/>
                  </a:lnTo>
                  <a:lnTo>
                    <a:pt x="83991" y="8116"/>
                  </a:lnTo>
                  <a:lnTo>
                    <a:pt x="74836" y="2794"/>
                  </a:lnTo>
                  <a:lnTo>
                    <a:pt x="52185" y="0"/>
                  </a:lnTo>
                  <a:lnTo>
                    <a:pt x="32760" y="5778"/>
                  </a:lnTo>
                  <a:lnTo>
                    <a:pt x="24304" y="10594"/>
                  </a:lnTo>
                  <a:lnTo>
                    <a:pt x="11790" y="25304"/>
                  </a:lnTo>
                  <a:lnTo>
                    <a:pt x="3498" y="44710"/>
                  </a:lnTo>
                  <a:lnTo>
                    <a:pt x="0" y="80773"/>
                  </a:lnTo>
                  <a:lnTo>
                    <a:pt x="11778" y="135694"/>
                  </a:lnTo>
                  <a:lnTo>
                    <a:pt x="17335" y="143998"/>
                  </a:lnTo>
                  <a:lnTo>
                    <a:pt x="49507" y="16762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89" name="Straight Connector 88"/>
          <p:cNvCxnSpPr/>
          <p:nvPr/>
        </p:nvCxnSpPr>
        <p:spPr>
          <a:xfrm>
            <a:off x="3685666" y="2258186"/>
            <a:ext cx="0" cy="1400303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dash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Straight Connector 89"/>
          <p:cNvCxnSpPr/>
          <p:nvPr/>
        </p:nvCxnSpPr>
        <p:spPr>
          <a:xfrm>
            <a:off x="3706748" y="2258186"/>
            <a:ext cx="535052" cy="739014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Straight Connector 90"/>
          <p:cNvCxnSpPr/>
          <p:nvPr/>
        </p:nvCxnSpPr>
        <p:spPr>
          <a:xfrm flipV="1">
            <a:off x="3727703" y="2997200"/>
            <a:ext cx="488697" cy="629792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Straight Connector 91"/>
          <p:cNvCxnSpPr/>
          <p:nvPr/>
        </p:nvCxnSpPr>
        <p:spPr>
          <a:xfrm>
            <a:off x="4222622" y="2984754"/>
            <a:ext cx="3600578" cy="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6" name="Group 95"/>
          <p:cNvGrpSpPr/>
          <p:nvPr/>
        </p:nvGrpSpPr>
        <p:grpSpPr>
          <a:xfrm>
            <a:off x="3716976" y="2550566"/>
            <a:ext cx="259728" cy="507832"/>
            <a:chOff x="3716976" y="2550566"/>
            <a:chExt cx="259728" cy="507832"/>
          </a:xfrm>
        </p:grpSpPr>
        <p:sp>
          <p:nvSpPr>
            <p:cNvPr id="93" name="Freeform 92"/>
            <p:cNvSpPr/>
            <p:nvPr/>
          </p:nvSpPr>
          <p:spPr>
            <a:xfrm>
              <a:off x="3721561" y="2550566"/>
              <a:ext cx="123717" cy="181448"/>
            </a:xfrm>
            <a:custGeom>
              <a:avLst/>
              <a:gdLst/>
              <a:ahLst/>
              <a:cxnLst/>
              <a:rect l="0" t="0" r="0" b="0"/>
              <a:pathLst>
                <a:path w="123717" h="181448">
                  <a:moveTo>
                    <a:pt x="90413" y="128804"/>
                  </a:moveTo>
                  <a:lnTo>
                    <a:pt x="119721" y="84842"/>
                  </a:lnTo>
                  <a:lnTo>
                    <a:pt x="123716" y="64812"/>
                  </a:lnTo>
                  <a:lnTo>
                    <a:pt x="116749" y="23357"/>
                  </a:lnTo>
                  <a:lnTo>
                    <a:pt x="110310" y="15222"/>
                  </a:lnTo>
                  <a:lnTo>
                    <a:pt x="90677" y="3064"/>
                  </a:lnTo>
                  <a:lnTo>
                    <a:pt x="69473" y="0"/>
                  </a:lnTo>
                  <a:lnTo>
                    <a:pt x="49521" y="3708"/>
                  </a:lnTo>
                  <a:lnTo>
                    <a:pt x="25135" y="18949"/>
                  </a:lnTo>
                  <a:lnTo>
                    <a:pt x="10318" y="31627"/>
                  </a:lnTo>
                  <a:lnTo>
                    <a:pt x="2173" y="51299"/>
                  </a:lnTo>
                  <a:lnTo>
                    <a:pt x="0" y="63096"/>
                  </a:lnTo>
                  <a:lnTo>
                    <a:pt x="2062" y="72131"/>
                  </a:lnTo>
                  <a:lnTo>
                    <a:pt x="6946" y="79324"/>
                  </a:lnTo>
                  <a:lnTo>
                    <a:pt x="13711" y="85289"/>
                  </a:lnTo>
                  <a:lnTo>
                    <a:pt x="21731" y="88096"/>
                  </a:lnTo>
                  <a:lnTo>
                    <a:pt x="40001" y="88095"/>
                  </a:lnTo>
                  <a:lnTo>
                    <a:pt x="43937" y="89966"/>
                  </a:lnTo>
                  <a:lnTo>
                    <a:pt x="44221" y="93554"/>
                  </a:lnTo>
                  <a:lnTo>
                    <a:pt x="23494" y="150879"/>
                  </a:lnTo>
                  <a:lnTo>
                    <a:pt x="22847" y="165132"/>
                  </a:lnTo>
                  <a:lnTo>
                    <a:pt x="27242" y="18144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3717218" y="2742541"/>
              <a:ext cx="100209" cy="109199"/>
            </a:xfrm>
            <a:custGeom>
              <a:avLst/>
              <a:gdLst/>
              <a:ahLst/>
              <a:cxnLst/>
              <a:rect l="0" t="0" r="0" b="0"/>
              <a:pathLst>
                <a:path w="100209" h="109199">
                  <a:moveTo>
                    <a:pt x="84228" y="0"/>
                  </a:moveTo>
                  <a:lnTo>
                    <a:pt x="30353" y="17959"/>
                  </a:lnTo>
                  <a:lnTo>
                    <a:pt x="9980" y="24749"/>
                  </a:lnTo>
                  <a:lnTo>
                    <a:pt x="5484" y="24689"/>
                  </a:lnTo>
                  <a:lnTo>
                    <a:pt x="4826" y="22308"/>
                  </a:lnTo>
                  <a:lnTo>
                    <a:pt x="6726" y="18382"/>
                  </a:lnTo>
                  <a:lnTo>
                    <a:pt x="18197" y="10900"/>
                  </a:lnTo>
                  <a:lnTo>
                    <a:pt x="26169" y="7267"/>
                  </a:lnTo>
                  <a:lnTo>
                    <a:pt x="47506" y="6349"/>
                  </a:lnTo>
                  <a:lnTo>
                    <a:pt x="70246" y="11011"/>
                  </a:lnTo>
                  <a:lnTo>
                    <a:pt x="88152" y="20882"/>
                  </a:lnTo>
                  <a:lnTo>
                    <a:pt x="93863" y="29129"/>
                  </a:lnTo>
                  <a:lnTo>
                    <a:pt x="100208" y="50771"/>
                  </a:lnTo>
                  <a:lnTo>
                    <a:pt x="99561" y="60754"/>
                  </a:lnTo>
                  <a:lnTo>
                    <a:pt x="92602" y="78084"/>
                  </a:lnTo>
                  <a:lnTo>
                    <a:pt x="78591" y="90466"/>
                  </a:lnTo>
                  <a:lnTo>
                    <a:pt x="41000" y="107947"/>
                  </a:lnTo>
                  <a:lnTo>
                    <a:pt x="23681" y="109198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3716976" y="2892582"/>
              <a:ext cx="259728" cy="165816"/>
            </a:xfrm>
            <a:custGeom>
              <a:avLst/>
              <a:gdLst/>
              <a:ahLst/>
              <a:cxnLst/>
              <a:rect l="0" t="0" r="0" b="0"/>
              <a:pathLst>
                <a:path w="259728" h="165816">
                  <a:moveTo>
                    <a:pt x="84469" y="113172"/>
                  </a:moveTo>
                  <a:lnTo>
                    <a:pt x="95648" y="101994"/>
                  </a:lnTo>
                  <a:lnTo>
                    <a:pt x="101136" y="84027"/>
                  </a:lnTo>
                  <a:lnTo>
                    <a:pt x="102405" y="61614"/>
                  </a:lnTo>
                  <a:lnTo>
                    <a:pt x="99070" y="39955"/>
                  </a:lnTo>
                  <a:lnTo>
                    <a:pt x="90569" y="21749"/>
                  </a:lnTo>
                  <a:lnTo>
                    <a:pt x="85026" y="13619"/>
                  </a:lnTo>
                  <a:lnTo>
                    <a:pt x="77821" y="9369"/>
                  </a:lnTo>
                  <a:lnTo>
                    <a:pt x="60458" y="7766"/>
                  </a:lnTo>
                  <a:lnTo>
                    <a:pt x="30951" y="19030"/>
                  </a:lnTo>
                  <a:lnTo>
                    <a:pt x="5571" y="37185"/>
                  </a:lnTo>
                  <a:lnTo>
                    <a:pt x="1455" y="44966"/>
                  </a:lnTo>
                  <a:lnTo>
                    <a:pt x="0" y="62971"/>
                  </a:lnTo>
                  <a:lnTo>
                    <a:pt x="6373" y="79552"/>
                  </a:lnTo>
                  <a:lnTo>
                    <a:pt x="11348" y="87250"/>
                  </a:lnTo>
                  <a:lnTo>
                    <a:pt x="19344" y="92381"/>
                  </a:lnTo>
                  <a:lnTo>
                    <a:pt x="40707" y="98082"/>
                  </a:lnTo>
                  <a:lnTo>
                    <a:pt x="73453" y="95703"/>
                  </a:lnTo>
                  <a:lnTo>
                    <a:pt x="126519" y="81134"/>
                  </a:lnTo>
                  <a:lnTo>
                    <a:pt x="189749" y="60490"/>
                  </a:lnTo>
                  <a:lnTo>
                    <a:pt x="231867" y="40894"/>
                  </a:lnTo>
                  <a:lnTo>
                    <a:pt x="257864" y="21306"/>
                  </a:lnTo>
                  <a:lnTo>
                    <a:pt x="259727" y="15663"/>
                  </a:lnTo>
                  <a:lnTo>
                    <a:pt x="257460" y="10732"/>
                  </a:lnTo>
                  <a:lnTo>
                    <a:pt x="252439" y="6274"/>
                  </a:lnTo>
                  <a:lnTo>
                    <a:pt x="234382" y="1321"/>
                  </a:lnTo>
                  <a:lnTo>
                    <a:pt x="223015" y="0"/>
                  </a:lnTo>
                  <a:lnTo>
                    <a:pt x="201027" y="4772"/>
                  </a:lnTo>
                  <a:lnTo>
                    <a:pt x="140297" y="31790"/>
                  </a:lnTo>
                  <a:lnTo>
                    <a:pt x="81084" y="85207"/>
                  </a:lnTo>
                  <a:lnTo>
                    <a:pt x="61109" y="107356"/>
                  </a:lnTo>
                  <a:lnTo>
                    <a:pt x="21298" y="16581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97" name="Straight Connector 96"/>
          <p:cNvCxnSpPr/>
          <p:nvPr/>
        </p:nvCxnSpPr>
        <p:spPr>
          <a:xfrm>
            <a:off x="4327905" y="2374010"/>
            <a:ext cx="0" cy="119469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1" name="Group 100"/>
          <p:cNvGrpSpPr/>
          <p:nvPr/>
        </p:nvGrpSpPr>
        <p:grpSpPr>
          <a:xfrm>
            <a:off x="4554968" y="2626683"/>
            <a:ext cx="783639" cy="308083"/>
            <a:chOff x="4554968" y="2626683"/>
            <a:chExt cx="783639" cy="308083"/>
          </a:xfrm>
        </p:grpSpPr>
        <p:sp>
          <p:nvSpPr>
            <p:cNvPr id="98" name="Freeform 97"/>
            <p:cNvSpPr/>
            <p:nvPr/>
          </p:nvSpPr>
          <p:spPr>
            <a:xfrm>
              <a:off x="4554968" y="2626683"/>
              <a:ext cx="278272" cy="273787"/>
            </a:xfrm>
            <a:custGeom>
              <a:avLst/>
              <a:gdLst/>
              <a:ahLst/>
              <a:cxnLst/>
              <a:rect l="0" t="0" r="0" b="0"/>
              <a:pathLst>
                <a:path w="278272" h="273787">
                  <a:moveTo>
                    <a:pt x="183514" y="126387"/>
                  </a:moveTo>
                  <a:lnTo>
                    <a:pt x="183514" y="67770"/>
                  </a:lnTo>
                  <a:lnTo>
                    <a:pt x="172336" y="32980"/>
                  </a:lnTo>
                  <a:lnTo>
                    <a:pt x="148616" y="6034"/>
                  </a:lnTo>
                  <a:lnTo>
                    <a:pt x="139192" y="1698"/>
                  </a:lnTo>
                  <a:lnTo>
                    <a:pt x="119362" y="0"/>
                  </a:lnTo>
                  <a:lnTo>
                    <a:pt x="101969" y="6264"/>
                  </a:lnTo>
                  <a:lnTo>
                    <a:pt x="57308" y="37129"/>
                  </a:lnTo>
                  <a:lnTo>
                    <a:pt x="34856" y="64845"/>
                  </a:lnTo>
                  <a:lnTo>
                    <a:pt x="8545" y="127700"/>
                  </a:lnTo>
                  <a:lnTo>
                    <a:pt x="0" y="165250"/>
                  </a:lnTo>
                  <a:lnTo>
                    <a:pt x="9291" y="226304"/>
                  </a:lnTo>
                  <a:lnTo>
                    <a:pt x="24528" y="256078"/>
                  </a:lnTo>
                  <a:lnTo>
                    <a:pt x="33069" y="261980"/>
                  </a:lnTo>
                  <a:lnTo>
                    <a:pt x="55038" y="268539"/>
                  </a:lnTo>
                  <a:lnTo>
                    <a:pt x="77281" y="265215"/>
                  </a:lnTo>
                  <a:lnTo>
                    <a:pt x="106414" y="250189"/>
                  </a:lnTo>
                  <a:lnTo>
                    <a:pt x="137219" y="224151"/>
                  </a:lnTo>
                  <a:lnTo>
                    <a:pt x="153159" y="197858"/>
                  </a:lnTo>
                  <a:lnTo>
                    <a:pt x="167856" y="156362"/>
                  </a:lnTo>
                  <a:lnTo>
                    <a:pt x="171466" y="127210"/>
                  </a:lnTo>
                  <a:lnTo>
                    <a:pt x="172535" y="144048"/>
                  </a:lnTo>
                  <a:lnTo>
                    <a:pt x="175192" y="177503"/>
                  </a:lnTo>
                  <a:lnTo>
                    <a:pt x="202276" y="231471"/>
                  </a:lnTo>
                  <a:lnTo>
                    <a:pt x="228068" y="257609"/>
                  </a:lnTo>
                  <a:lnTo>
                    <a:pt x="247770" y="266596"/>
                  </a:lnTo>
                  <a:lnTo>
                    <a:pt x="278271" y="2737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4864823" y="2626728"/>
              <a:ext cx="168457" cy="265754"/>
            </a:xfrm>
            <a:custGeom>
              <a:avLst/>
              <a:gdLst/>
              <a:ahLst/>
              <a:cxnLst/>
              <a:rect l="0" t="0" r="0" b="0"/>
              <a:pathLst>
                <a:path w="168457" h="265754">
                  <a:moveTo>
                    <a:pt x="0" y="105285"/>
                  </a:moveTo>
                  <a:lnTo>
                    <a:pt x="3120" y="147977"/>
                  </a:lnTo>
                  <a:lnTo>
                    <a:pt x="17959" y="201288"/>
                  </a:lnTo>
                  <a:lnTo>
                    <a:pt x="35150" y="261759"/>
                  </a:lnTo>
                  <a:lnTo>
                    <a:pt x="36301" y="265753"/>
                  </a:lnTo>
                  <a:lnTo>
                    <a:pt x="34462" y="260832"/>
                  </a:lnTo>
                  <a:lnTo>
                    <a:pt x="28845" y="204827"/>
                  </a:lnTo>
                  <a:lnTo>
                    <a:pt x="22596" y="144835"/>
                  </a:lnTo>
                  <a:lnTo>
                    <a:pt x="22531" y="89094"/>
                  </a:lnTo>
                  <a:lnTo>
                    <a:pt x="30723" y="55254"/>
                  </a:lnTo>
                  <a:lnTo>
                    <a:pt x="41341" y="37816"/>
                  </a:lnTo>
                  <a:lnTo>
                    <a:pt x="56979" y="25386"/>
                  </a:lnTo>
                  <a:lnTo>
                    <a:pt x="101202" y="7874"/>
                  </a:lnTo>
                  <a:lnTo>
                    <a:pt x="156365" y="1037"/>
                  </a:lnTo>
                  <a:lnTo>
                    <a:pt x="168456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5039828" y="2656235"/>
              <a:ext cx="298779" cy="278531"/>
            </a:xfrm>
            <a:custGeom>
              <a:avLst/>
              <a:gdLst/>
              <a:ahLst/>
              <a:cxnLst/>
              <a:rect l="0" t="0" r="0" b="0"/>
              <a:pathLst>
                <a:path w="298779" h="278531">
                  <a:moveTo>
                    <a:pt x="35566" y="128420"/>
                  </a:moveTo>
                  <a:lnTo>
                    <a:pt x="78258" y="131540"/>
                  </a:lnTo>
                  <a:lnTo>
                    <a:pt x="100164" y="134486"/>
                  </a:lnTo>
                  <a:lnTo>
                    <a:pt x="137634" y="128398"/>
                  </a:lnTo>
                  <a:lnTo>
                    <a:pt x="170314" y="112296"/>
                  </a:lnTo>
                  <a:lnTo>
                    <a:pt x="187481" y="99417"/>
                  </a:lnTo>
                  <a:lnTo>
                    <a:pt x="204710" y="73423"/>
                  </a:lnTo>
                  <a:lnTo>
                    <a:pt x="207057" y="53675"/>
                  </a:lnTo>
                  <a:lnTo>
                    <a:pt x="203031" y="34369"/>
                  </a:lnTo>
                  <a:lnTo>
                    <a:pt x="193443" y="17990"/>
                  </a:lnTo>
                  <a:lnTo>
                    <a:pt x="175143" y="6031"/>
                  </a:lnTo>
                  <a:lnTo>
                    <a:pt x="163713" y="1204"/>
                  </a:lnTo>
                  <a:lnTo>
                    <a:pt x="119679" y="0"/>
                  </a:lnTo>
                  <a:lnTo>
                    <a:pt x="92837" y="10513"/>
                  </a:lnTo>
                  <a:lnTo>
                    <a:pt x="52598" y="40270"/>
                  </a:lnTo>
                  <a:lnTo>
                    <a:pt x="23289" y="77083"/>
                  </a:lnTo>
                  <a:lnTo>
                    <a:pt x="1165" y="128592"/>
                  </a:lnTo>
                  <a:lnTo>
                    <a:pt x="0" y="149554"/>
                  </a:lnTo>
                  <a:lnTo>
                    <a:pt x="8783" y="191607"/>
                  </a:lnTo>
                  <a:lnTo>
                    <a:pt x="30189" y="232539"/>
                  </a:lnTo>
                  <a:lnTo>
                    <a:pt x="43314" y="249175"/>
                  </a:lnTo>
                  <a:lnTo>
                    <a:pt x="63186" y="261248"/>
                  </a:lnTo>
                  <a:lnTo>
                    <a:pt x="114071" y="278530"/>
                  </a:lnTo>
                  <a:lnTo>
                    <a:pt x="141427" y="276634"/>
                  </a:lnTo>
                  <a:lnTo>
                    <a:pt x="202711" y="258379"/>
                  </a:lnTo>
                  <a:lnTo>
                    <a:pt x="262081" y="235149"/>
                  </a:lnTo>
                  <a:lnTo>
                    <a:pt x="298778" y="22317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102" name="Straight Connector 101"/>
          <p:cNvCxnSpPr/>
          <p:nvPr/>
        </p:nvCxnSpPr>
        <p:spPr>
          <a:xfrm flipH="1" flipV="1">
            <a:off x="5296534" y="2300351"/>
            <a:ext cx="305308" cy="652779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6" name="Group 115"/>
          <p:cNvGrpSpPr/>
          <p:nvPr/>
        </p:nvGrpSpPr>
        <p:grpSpPr>
          <a:xfrm>
            <a:off x="5869971" y="2405629"/>
            <a:ext cx="1969470" cy="558012"/>
            <a:chOff x="5869971" y="2405629"/>
            <a:chExt cx="1969470" cy="558012"/>
          </a:xfrm>
        </p:grpSpPr>
        <p:sp>
          <p:nvSpPr>
            <p:cNvPr id="103" name="Freeform 102"/>
            <p:cNvSpPr/>
            <p:nvPr/>
          </p:nvSpPr>
          <p:spPr>
            <a:xfrm>
              <a:off x="5869971" y="2700428"/>
              <a:ext cx="5590" cy="200042"/>
            </a:xfrm>
            <a:custGeom>
              <a:avLst/>
              <a:gdLst/>
              <a:ahLst/>
              <a:cxnLst/>
              <a:rect l="0" t="0" r="0" b="0"/>
              <a:pathLst>
                <a:path w="5590" h="200042">
                  <a:moveTo>
                    <a:pt x="5589" y="0"/>
                  </a:moveTo>
                  <a:lnTo>
                    <a:pt x="0" y="16767"/>
                  </a:lnTo>
                  <a:lnTo>
                    <a:pt x="375" y="34358"/>
                  </a:lnTo>
                  <a:lnTo>
                    <a:pt x="4559" y="85425"/>
                  </a:lnTo>
                  <a:lnTo>
                    <a:pt x="5385" y="143433"/>
                  </a:lnTo>
                  <a:lnTo>
                    <a:pt x="5589" y="2000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5875559" y="2521443"/>
              <a:ext cx="10530" cy="10530"/>
            </a:xfrm>
            <a:custGeom>
              <a:avLst/>
              <a:gdLst/>
              <a:ahLst/>
              <a:cxnLst/>
              <a:rect l="0" t="0" r="0" b="0"/>
              <a:pathLst>
                <a:path w="10530" h="10530">
                  <a:moveTo>
                    <a:pt x="10529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5952736" y="2661922"/>
              <a:ext cx="154452" cy="238548"/>
            </a:xfrm>
            <a:custGeom>
              <a:avLst/>
              <a:gdLst/>
              <a:ahLst/>
              <a:cxnLst/>
              <a:rect l="0" t="0" r="0" b="0"/>
              <a:pathLst>
                <a:path w="154452" h="238548">
                  <a:moveTo>
                    <a:pt x="7052" y="27977"/>
                  </a:moveTo>
                  <a:lnTo>
                    <a:pt x="10171" y="82122"/>
                  </a:lnTo>
                  <a:lnTo>
                    <a:pt x="21706" y="137069"/>
                  </a:lnTo>
                  <a:lnTo>
                    <a:pt x="26212" y="178974"/>
                  </a:lnTo>
                  <a:lnTo>
                    <a:pt x="24504" y="184794"/>
                  </a:lnTo>
                  <a:lnTo>
                    <a:pt x="21026" y="185164"/>
                  </a:lnTo>
                  <a:lnTo>
                    <a:pt x="16368" y="181901"/>
                  </a:lnTo>
                  <a:lnTo>
                    <a:pt x="11192" y="165798"/>
                  </a:lnTo>
                  <a:lnTo>
                    <a:pt x="361" y="102755"/>
                  </a:lnTo>
                  <a:lnTo>
                    <a:pt x="0" y="56632"/>
                  </a:lnTo>
                  <a:lnTo>
                    <a:pt x="8207" y="31354"/>
                  </a:lnTo>
                  <a:lnTo>
                    <a:pt x="22773" y="14660"/>
                  </a:lnTo>
                  <a:lnTo>
                    <a:pt x="31571" y="8571"/>
                  </a:lnTo>
                  <a:lnTo>
                    <a:pt x="66310" y="0"/>
                  </a:lnTo>
                  <a:lnTo>
                    <a:pt x="76973" y="2307"/>
                  </a:lnTo>
                  <a:lnTo>
                    <a:pt x="95059" y="14228"/>
                  </a:lnTo>
                  <a:lnTo>
                    <a:pt x="112806" y="40671"/>
                  </a:lnTo>
                  <a:lnTo>
                    <a:pt x="132993" y="94553"/>
                  </a:lnTo>
                  <a:lnTo>
                    <a:pt x="149719" y="154551"/>
                  </a:lnTo>
                  <a:lnTo>
                    <a:pt x="153516" y="204581"/>
                  </a:lnTo>
                  <a:lnTo>
                    <a:pt x="154451" y="23854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6183906" y="2661435"/>
              <a:ext cx="147654" cy="238793"/>
            </a:xfrm>
            <a:custGeom>
              <a:avLst/>
              <a:gdLst/>
              <a:ahLst/>
              <a:cxnLst/>
              <a:rect l="0" t="0" r="0" b="0"/>
              <a:pathLst>
                <a:path w="147654" h="238793">
                  <a:moveTo>
                    <a:pt x="133851" y="17936"/>
                  </a:moveTo>
                  <a:lnTo>
                    <a:pt x="122672" y="6757"/>
                  </a:lnTo>
                  <a:lnTo>
                    <a:pt x="104706" y="1269"/>
                  </a:lnTo>
                  <a:lnTo>
                    <a:pt x="81123" y="0"/>
                  </a:lnTo>
                  <a:lnTo>
                    <a:pt x="43878" y="7032"/>
                  </a:lnTo>
                  <a:lnTo>
                    <a:pt x="25233" y="17379"/>
                  </a:lnTo>
                  <a:lnTo>
                    <a:pt x="12266" y="32896"/>
                  </a:lnTo>
                  <a:lnTo>
                    <a:pt x="3774" y="52661"/>
                  </a:lnTo>
                  <a:lnTo>
                    <a:pt x="0" y="77043"/>
                  </a:lnTo>
                  <a:lnTo>
                    <a:pt x="2503" y="86586"/>
                  </a:lnTo>
                  <a:lnTo>
                    <a:pt x="7681" y="94118"/>
                  </a:lnTo>
                  <a:lnTo>
                    <a:pt x="14642" y="100310"/>
                  </a:lnTo>
                  <a:lnTo>
                    <a:pt x="34856" y="107189"/>
                  </a:lnTo>
                  <a:lnTo>
                    <a:pt x="58268" y="109076"/>
                  </a:lnTo>
                  <a:lnTo>
                    <a:pt x="90009" y="107071"/>
                  </a:lnTo>
                  <a:lnTo>
                    <a:pt x="106956" y="114483"/>
                  </a:lnTo>
                  <a:lnTo>
                    <a:pt x="129651" y="137399"/>
                  </a:lnTo>
                  <a:lnTo>
                    <a:pt x="145604" y="166416"/>
                  </a:lnTo>
                  <a:lnTo>
                    <a:pt x="147653" y="189992"/>
                  </a:lnTo>
                  <a:lnTo>
                    <a:pt x="146562" y="202830"/>
                  </a:lnTo>
                  <a:lnTo>
                    <a:pt x="135990" y="223333"/>
                  </a:lnTo>
                  <a:lnTo>
                    <a:pt x="128258" y="232076"/>
                  </a:lnTo>
                  <a:lnTo>
                    <a:pt x="118424" y="236735"/>
                  </a:lnTo>
                  <a:lnTo>
                    <a:pt x="95019" y="238792"/>
                  </a:lnTo>
                  <a:lnTo>
                    <a:pt x="72138" y="232687"/>
                  </a:lnTo>
                  <a:lnTo>
                    <a:pt x="16996" y="210935"/>
                  </a:lnTo>
                  <a:lnTo>
                    <a:pt x="7509" y="20744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6401988" y="2405629"/>
              <a:ext cx="10526" cy="473784"/>
            </a:xfrm>
            <a:custGeom>
              <a:avLst/>
              <a:gdLst/>
              <a:ahLst/>
              <a:cxnLst/>
              <a:rect l="0" t="0" r="0" b="0"/>
              <a:pathLst>
                <a:path w="10526" h="473784">
                  <a:moveTo>
                    <a:pt x="10525" y="0"/>
                  </a:moveTo>
                  <a:lnTo>
                    <a:pt x="2192" y="37478"/>
                  </a:lnTo>
                  <a:lnTo>
                    <a:pt x="430" y="100080"/>
                  </a:lnTo>
                  <a:lnTo>
                    <a:pt x="125" y="159505"/>
                  </a:lnTo>
                  <a:lnTo>
                    <a:pt x="54" y="203862"/>
                  </a:lnTo>
                  <a:lnTo>
                    <a:pt x="22" y="249703"/>
                  </a:lnTo>
                  <a:lnTo>
                    <a:pt x="8" y="293474"/>
                  </a:lnTo>
                  <a:lnTo>
                    <a:pt x="0" y="351987"/>
                  </a:lnTo>
                  <a:lnTo>
                    <a:pt x="5586" y="406370"/>
                  </a:lnTo>
                  <a:lnTo>
                    <a:pt x="8330" y="435633"/>
                  </a:lnTo>
                  <a:lnTo>
                    <a:pt x="10525" y="4737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6275643" y="2616200"/>
              <a:ext cx="242157" cy="21057"/>
            </a:xfrm>
            <a:custGeom>
              <a:avLst/>
              <a:gdLst/>
              <a:ahLst/>
              <a:cxnLst/>
              <a:rect l="0" t="0" r="0" b="0"/>
              <a:pathLst>
                <a:path w="242157" h="21057">
                  <a:moveTo>
                    <a:pt x="242156" y="21056"/>
                  </a:moveTo>
                  <a:lnTo>
                    <a:pt x="230976" y="9878"/>
                  </a:lnTo>
                  <a:lnTo>
                    <a:pt x="213010" y="4390"/>
                  </a:lnTo>
                  <a:lnTo>
                    <a:pt x="163349" y="867"/>
                  </a:lnTo>
                  <a:lnTo>
                    <a:pt x="101243" y="171"/>
                  </a:lnTo>
                  <a:lnTo>
                    <a:pt x="42702" y="3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6507270" y="2704909"/>
              <a:ext cx="126343" cy="177168"/>
            </a:xfrm>
            <a:custGeom>
              <a:avLst/>
              <a:gdLst/>
              <a:ahLst/>
              <a:cxnLst/>
              <a:rect l="0" t="0" r="0" b="0"/>
              <a:pathLst>
                <a:path w="126343" h="177168">
                  <a:moveTo>
                    <a:pt x="0" y="69218"/>
                  </a:moveTo>
                  <a:lnTo>
                    <a:pt x="14654" y="127835"/>
                  </a:lnTo>
                  <a:lnTo>
                    <a:pt x="24749" y="168214"/>
                  </a:lnTo>
                  <a:lnTo>
                    <a:pt x="24687" y="174990"/>
                  </a:lnTo>
                  <a:lnTo>
                    <a:pt x="22308" y="177167"/>
                  </a:lnTo>
                  <a:lnTo>
                    <a:pt x="18381" y="176279"/>
                  </a:lnTo>
                  <a:lnTo>
                    <a:pt x="10899" y="165934"/>
                  </a:lnTo>
                  <a:lnTo>
                    <a:pt x="7266" y="158261"/>
                  </a:lnTo>
                  <a:lnTo>
                    <a:pt x="2152" y="119518"/>
                  </a:lnTo>
                  <a:lnTo>
                    <a:pt x="6226" y="76583"/>
                  </a:lnTo>
                  <a:lnTo>
                    <a:pt x="20432" y="39814"/>
                  </a:lnTo>
                  <a:lnTo>
                    <a:pt x="45047" y="12283"/>
                  </a:lnTo>
                  <a:lnTo>
                    <a:pt x="67594" y="2969"/>
                  </a:lnTo>
                  <a:lnTo>
                    <a:pt x="90872" y="0"/>
                  </a:lnTo>
                  <a:lnTo>
                    <a:pt x="126342" y="604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6669660" y="2700428"/>
              <a:ext cx="114188" cy="186198"/>
            </a:xfrm>
            <a:custGeom>
              <a:avLst/>
              <a:gdLst/>
              <a:ahLst/>
              <a:cxnLst/>
              <a:rect l="0" t="0" r="0" b="0"/>
              <a:pathLst>
                <a:path w="114188" h="186198">
                  <a:moveTo>
                    <a:pt x="6065" y="31585"/>
                  </a:moveTo>
                  <a:lnTo>
                    <a:pt x="0" y="65207"/>
                  </a:lnTo>
                  <a:lnTo>
                    <a:pt x="4520" y="116909"/>
                  </a:lnTo>
                  <a:lnTo>
                    <a:pt x="11349" y="172181"/>
                  </a:lnTo>
                  <a:lnTo>
                    <a:pt x="17776" y="180298"/>
                  </a:lnTo>
                  <a:lnTo>
                    <a:pt x="26741" y="184540"/>
                  </a:lnTo>
                  <a:lnTo>
                    <a:pt x="37397" y="186197"/>
                  </a:lnTo>
                  <a:lnTo>
                    <a:pt x="55476" y="181800"/>
                  </a:lnTo>
                  <a:lnTo>
                    <a:pt x="86145" y="159913"/>
                  </a:lnTo>
                  <a:lnTo>
                    <a:pt x="102063" y="128750"/>
                  </a:lnTo>
                  <a:lnTo>
                    <a:pt x="114187" y="95470"/>
                  </a:lnTo>
                  <a:lnTo>
                    <a:pt x="112533" y="33874"/>
                  </a:lnTo>
                  <a:lnTo>
                    <a:pt x="11135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6844181" y="2708830"/>
              <a:ext cx="421141" cy="194660"/>
            </a:xfrm>
            <a:custGeom>
              <a:avLst/>
              <a:gdLst/>
              <a:ahLst/>
              <a:cxnLst/>
              <a:rect l="0" t="0" r="0" b="0"/>
              <a:pathLst>
                <a:path w="421141" h="194660">
                  <a:moveTo>
                    <a:pt x="0" y="75825"/>
                  </a:moveTo>
                  <a:lnTo>
                    <a:pt x="7236" y="103382"/>
                  </a:lnTo>
                  <a:lnTo>
                    <a:pt x="12998" y="156485"/>
                  </a:lnTo>
                  <a:lnTo>
                    <a:pt x="16305" y="172505"/>
                  </a:lnTo>
                  <a:lnTo>
                    <a:pt x="15549" y="171864"/>
                  </a:lnTo>
                  <a:lnTo>
                    <a:pt x="3954" y="135222"/>
                  </a:lnTo>
                  <a:lnTo>
                    <a:pt x="2342" y="99404"/>
                  </a:lnTo>
                  <a:lnTo>
                    <a:pt x="14808" y="44572"/>
                  </a:lnTo>
                  <a:lnTo>
                    <a:pt x="30384" y="18342"/>
                  </a:lnTo>
                  <a:lnTo>
                    <a:pt x="36634" y="15276"/>
                  </a:lnTo>
                  <a:lnTo>
                    <a:pt x="43141" y="15572"/>
                  </a:lnTo>
                  <a:lnTo>
                    <a:pt x="49817" y="18109"/>
                  </a:lnTo>
                  <a:lnTo>
                    <a:pt x="70393" y="38447"/>
                  </a:lnTo>
                  <a:lnTo>
                    <a:pt x="97668" y="97298"/>
                  </a:lnTo>
                  <a:lnTo>
                    <a:pt x="101377" y="99499"/>
                  </a:lnTo>
                  <a:lnTo>
                    <a:pt x="105019" y="96287"/>
                  </a:lnTo>
                  <a:lnTo>
                    <a:pt x="129438" y="38050"/>
                  </a:lnTo>
                  <a:lnTo>
                    <a:pt x="135425" y="29585"/>
                  </a:lnTo>
                  <a:lnTo>
                    <a:pt x="144096" y="23941"/>
                  </a:lnTo>
                  <a:lnTo>
                    <a:pt x="166208" y="17671"/>
                  </a:lnTo>
                  <a:lnTo>
                    <a:pt x="176316" y="20678"/>
                  </a:lnTo>
                  <a:lnTo>
                    <a:pt x="193787" y="36498"/>
                  </a:lnTo>
                  <a:lnTo>
                    <a:pt x="211186" y="66123"/>
                  </a:lnTo>
                  <a:lnTo>
                    <a:pt x="231246" y="126381"/>
                  </a:lnTo>
                  <a:lnTo>
                    <a:pt x="238923" y="162555"/>
                  </a:lnTo>
                  <a:lnTo>
                    <a:pt x="240719" y="179882"/>
                  </a:lnTo>
                  <a:lnTo>
                    <a:pt x="251605" y="138364"/>
                  </a:lnTo>
                  <a:lnTo>
                    <a:pt x="262343" y="122728"/>
                  </a:lnTo>
                  <a:lnTo>
                    <a:pt x="281154" y="114218"/>
                  </a:lnTo>
                  <a:lnTo>
                    <a:pt x="325768" y="103166"/>
                  </a:lnTo>
                  <a:lnTo>
                    <a:pt x="380436" y="73715"/>
                  </a:lnTo>
                  <a:lnTo>
                    <a:pt x="394470" y="59680"/>
                  </a:lnTo>
                  <a:lnTo>
                    <a:pt x="399851" y="51024"/>
                  </a:lnTo>
                  <a:lnTo>
                    <a:pt x="402709" y="32047"/>
                  </a:lnTo>
                  <a:lnTo>
                    <a:pt x="401834" y="22073"/>
                  </a:lnTo>
                  <a:lnTo>
                    <a:pt x="397741" y="14254"/>
                  </a:lnTo>
                  <a:lnTo>
                    <a:pt x="383835" y="2447"/>
                  </a:lnTo>
                  <a:lnTo>
                    <a:pt x="375213" y="0"/>
                  </a:lnTo>
                  <a:lnTo>
                    <a:pt x="356274" y="401"/>
                  </a:lnTo>
                  <a:lnTo>
                    <a:pt x="325881" y="12793"/>
                  </a:lnTo>
                  <a:lnTo>
                    <a:pt x="300238" y="36872"/>
                  </a:lnTo>
                  <a:lnTo>
                    <a:pt x="283412" y="71823"/>
                  </a:lnTo>
                  <a:lnTo>
                    <a:pt x="276606" y="111814"/>
                  </a:lnTo>
                  <a:lnTo>
                    <a:pt x="281253" y="136274"/>
                  </a:lnTo>
                  <a:lnTo>
                    <a:pt x="297024" y="166656"/>
                  </a:lnTo>
                  <a:lnTo>
                    <a:pt x="303301" y="174983"/>
                  </a:lnTo>
                  <a:lnTo>
                    <a:pt x="322753" y="187356"/>
                  </a:lnTo>
                  <a:lnTo>
                    <a:pt x="334492" y="192293"/>
                  </a:lnTo>
                  <a:lnTo>
                    <a:pt x="360014" y="194659"/>
                  </a:lnTo>
                  <a:lnTo>
                    <a:pt x="384614" y="190641"/>
                  </a:lnTo>
                  <a:lnTo>
                    <a:pt x="421140" y="17058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7317989" y="2734020"/>
              <a:ext cx="136846" cy="229621"/>
            </a:xfrm>
            <a:custGeom>
              <a:avLst/>
              <a:gdLst/>
              <a:ahLst/>
              <a:cxnLst/>
              <a:rect l="0" t="0" r="0" b="0"/>
              <a:pathLst>
                <a:path w="136846" h="229621">
                  <a:moveTo>
                    <a:pt x="10503" y="71693"/>
                  </a:moveTo>
                  <a:lnTo>
                    <a:pt x="1438" y="130309"/>
                  </a:lnTo>
                  <a:lnTo>
                    <a:pt x="264" y="175125"/>
                  </a:lnTo>
                  <a:lnTo>
                    <a:pt x="0" y="123431"/>
                  </a:lnTo>
                  <a:lnTo>
                    <a:pt x="3099" y="62719"/>
                  </a:lnTo>
                  <a:lnTo>
                    <a:pt x="14630" y="10908"/>
                  </a:lnTo>
                  <a:lnTo>
                    <a:pt x="21443" y="4264"/>
                  </a:lnTo>
                  <a:lnTo>
                    <a:pt x="30664" y="1004"/>
                  </a:lnTo>
                  <a:lnTo>
                    <a:pt x="41492" y="0"/>
                  </a:lnTo>
                  <a:lnTo>
                    <a:pt x="51049" y="2841"/>
                  </a:lnTo>
                  <a:lnTo>
                    <a:pt x="67908" y="15355"/>
                  </a:lnTo>
                  <a:lnTo>
                    <a:pt x="90553" y="47721"/>
                  </a:lnTo>
                  <a:lnTo>
                    <a:pt x="110760" y="100579"/>
                  </a:lnTo>
                  <a:lnTo>
                    <a:pt x="126017" y="152961"/>
                  </a:lnTo>
                  <a:lnTo>
                    <a:pt x="135418" y="211900"/>
                  </a:lnTo>
                  <a:lnTo>
                    <a:pt x="136845" y="22962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7518005" y="2447744"/>
              <a:ext cx="21058" cy="484312"/>
            </a:xfrm>
            <a:custGeom>
              <a:avLst/>
              <a:gdLst/>
              <a:ahLst/>
              <a:cxnLst/>
              <a:rect l="0" t="0" r="0" b="0"/>
              <a:pathLst>
                <a:path w="21058" h="484312">
                  <a:moveTo>
                    <a:pt x="21057" y="0"/>
                  </a:moveTo>
                  <a:lnTo>
                    <a:pt x="21057" y="48930"/>
                  </a:lnTo>
                  <a:lnTo>
                    <a:pt x="21057" y="103015"/>
                  </a:lnTo>
                  <a:lnTo>
                    <a:pt x="19887" y="147560"/>
                  </a:lnTo>
                  <a:lnTo>
                    <a:pt x="15468" y="194654"/>
                  </a:lnTo>
                  <a:lnTo>
                    <a:pt x="12724" y="239760"/>
                  </a:lnTo>
                  <a:lnTo>
                    <a:pt x="11179" y="298378"/>
                  </a:lnTo>
                  <a:lnTo>
                    <a:pt x="10722" y="351620"/>
                  </a:lnTo>
                  <a:lnTo>
                    <a:pt x="7466" y="405611"/>
                  </a:lnTo>
                  <a:lnTo>
                    <a:pt x="2212" y="448124"/>
                  </a:lnTo>
                  <a:lnTo>
                    <a:pt x="0" y="4843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7381134" y="2618345"/>
              <a:ext cx="284271" cy="18913"/>
            </a:xfrm>
            <a:custGeom>
              <a:avLst/>
              <a:gdLst/>
              <a:ahLst/>
              <a:cxnLst/>
              <a:rect l="0" t="0" r="0" b="0"/>
              <a:pathLst>
                <a:path w="284271" h="18913">
                  <a:moveTo>
                    <a:pt x="284270" y="8383"/>
                  </a:moveTo>
                  <a:lnTo>
                    <a:pt x="255544" y="1147"/>
                  </a:lnTo>
                  <a:lnTo>
                    <a:pt x="206349" y="0"/>
                  </a:lnTo>
                  <a:lnTo>
                    <a:pt x="154207" y="5380"/>
                  </a:lnTo>
                  <a:lnTo>
                    <a:pt x="101713" y="7493"/>
                  </a:lnTo>
                  <a:lnTo>
                    <a:pt x="51454" y="9289"/>
                  </a:lnTo>
                  <a:lnTo>
                    <a:pt x="0" y="189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7623290" y="2664929"/>
              <a:ext cx="216151" cy="288183"/>
            </a:xfrm>
            <a:custGeom>
              <a:avLst/>
              <a:gdLst/>
              <a:ahLst/>
              <a:cxnLst/>
              <a:rect l="0" t="0" r="0" b="0"/>
              <a:pathLst>
                <a:path w="216151" h="288183">
                  <a:moveTo>
                    <a:pt x="189513" y="24970"/>
                  </a:moveTo>
                  <a:lnTo>
                    <a:pt x="145550" y="1251"/>
                  </a:lnTo>
                  <a:lnTo>
                    <a:pt x="125520" y="0"/>
                  </a:lnTo>
                  <a:lnTo>
                    <a:pt x="84065" y="8729"/>
                  </a:lnTo>
                  <a:lnTo>
                    <a:pt x="52594" y="23927"/>
                  </a:lnTo>
                  <a:lnTo>
                    <a:pt x="26632" y="48837"/>
                  </a:lnTo>
                  <a:lnTo>
                    <a:pt x="17685" y="71453"/>
                  </a:lnTo>
                  <a:lnTo>
                    <a:pt x="15300" y="84034"/>
                  </a:lnTo>
                  <a:lnTo>
                    <a:pt x="17219" y="93592"/>
                  </a:lnTo>
                  <a:lnTo>
                    <a:pt x="22007" y="101134"/>
                  </a:lnTo>
                  <a:lnTo>
                    <a:pt x="37857" y="112633"/>
                  </a:lnTo>
                  <a:lnTo>
                    <a:pt x="73088" y="124514"/>
                  </a:lnTo>
                  <a:lnTo>
                    <a:pt x="126914" y="132240"/>
                  </a:lnTo>
                  <a:lnTo>
                    <a:pt x="165506" y="144491"/>
                  </a:lnTo>
                  <a:lnTo>
                    <a:pt x="187032" y="157639"/>
                  </a:lnTo>
                  <a:lnTo>
                    <a:pt x="204398" y="175181"/>
                  </a:lnTo>
                  <a:lnTo>
                    <a:pt x="213676" y="197796"/>
                  </a:lnTo>
                  <a:lnTo>
                    <a:pt x="216150" y="210377"/>
                  </a:lnTo>
                  <a:lnTo>
                    <a:pt x="212660" y="230595"/>
                  </a:lnTo>
                  <a:lnTo>
                    <a:pt x="208454" y="239263"/>
                  </a:lnTo>
                  <a:lnTo>
                    <a:pt x="191301" y="252013"/>
                  </a:lnTo>
                  <a:lnTo>
                    <a:pt x="142163" y="269729"/>
                  </a:lnTo>
                  <a:lnTo>
                    <a:pt x="86227" y="277258"/>
                  </a:lnTo>
                  <a:lnTo>
                    <a:pt x="29424" y="285678"/>
                  </a:lnTo>
                  <a:lnTo>
                    <a:pt x="0" y="28818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117" name="Straight Connector 116"/>
          <p:cNvCxnSpPr/>
          <p:nvPr/>
        </p:nvCxnSpPr>
        <p:spPr>
          <a:xfrm>
            <a:off x="6086094" y="3016250"/>
            <a:ext cx="530606" cy="78105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Straight Connector 117"/>
          <p:cNvCxnSpPr/>
          <p:nvPr/>
        </p:nvCxnSpPr>
        <p:spPr>
          <a:xfrm>
            <a:off x="6612508" y="3784853"/>
            <a:ext cx="1094995" cy="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4" name="Group 133"/>
          <p:cNvGrpSpPr/>
          <p:nvPr/>
        </p:nvGrpSpPr>
        <p:grpSpPr>
          <a:xfrm>
            <a:off x="6216651" y="3037340"/>
            <a:ext cx="1577800" cy="958094"/>
            <a:chOff x="6216651" y="3037340"/>
            <a:chExt cx="1577800" cy="958094"/>
          </a:xfrm>
        </p:grpSpPr>
        <p:sp>
          <p:nvSpPr>
            <p:cNvPr id="119" name="Freeform 118"/>
            <p:cNvSpPr/>
            <p:nvPr/>
          </p:nvSpPr>
          <p:spPr>
            <a:xfrm>
              <a:off x="6216651" y="3037340"/>
              <a:ext cx="153749" cy="212076"/>
            </a:xfrm>
            <a:custGeom>
              <a:avLst/>
              <a:gdLst/>
              <a:ahLst/>
              <a:cxnLst/>
              <a:rect l="0" t="0" r="0" b="0"/>
              <a:pathLst>
                <a:path w="153749" h="212076">
                  <a:moveTo>
                    <a:pt x="69520" y="0"/>
                  </a:moveTo>
                  <a:lnTo>
                    <a:pt x="45473" y="9575"/>
                  </a:lnTo>
                  <a:lnTo>
                    <a:pt x="9927" y="39403"/>
                  </a:lnTo>
                  <a:lnTo>
                    <a:pt x="2090" y="59236"/>
                  </a:lnTo>
                  <a:lnTo>
                    <a:pt x="0" y="71076"/>
                  </a:lnTo>
                  <a:lnTo>
                    <a:pt x="3917" y="90471"/>
                  </a:lnTo>
                  <a:lnTo>
                    <a:pt x="8237" y="98918"/>
                  </a:lnTo>
                  <a:lnTo>
                    <a:pt x="15796" y="104550"/>
                  </a:lnTo>
                  <a:lnTo>
                    <a:pt x="36674" y="110807"/>
                  </a:lnTo>
                  <a:lnTo>
                    <a:pt x="42944" y="115986"/>
                  </a:lnTo>
                  <a:lnTo>
                    <a:pt x="45953" y="122947"/>
                  </a:lnTo>
                  <a:lnTo>
                    <a:pt x="50472" y="175461"/>
                  </a:lnTo>
                  <a:lnTo>
                    <a:pt x="59494" y="193406"/>
                  </a:lnTo>
                  <a:lnTo>
                    <a:pt x="74423" y="206061"/>
                  </a:lnTo>
                  <a:lnTo>
                    <a:pt x="83317" y="211073"/>
                  </a:lnTo>
                  <a:lnTo>
                    <a:pt x="91586" y="212075"/>
                  </a:lnTo>
                  <a:lnTo>
                    <a:pt x="107013" y="206949"/>
                  </a:lnTo>
                  <a:lnTo>
                    <a:pt x="128852" y="190910"/>
                  </a:lnTo>
                  <a:lnTo>
                    <a:pt x="153748" y="1579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6338813" y="3279495"/>
              <a:ext cx="73701" cy="42115"/>
            </a:xfrm>
            <a:custGeom>
              <a:avLst/>
              <a:gdLst/>
              <a:ahLst/>
              <a:cxnLst/>
              <a:rect l="0" t="0" r="0" b="0"/>
              <a:pathLst>
                <a:path w="73701" h="42115">
                  <a:moveTo>
                    <a:pt x="73700" y="0"/>
                  </a:moveTo>
                  <a:lnTo>
                    <a:pt x="49653" y="9575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6486212" y="3174210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0" y="0"/>
                  </a:moveTo>
                  <a:lnTo>
                    <a:pt x="10529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6401985" y="3300552"/>
              <a:ext cx="157928" cy="126343"/>
            </a:xfrm>
            <a:custGeom>
              <a:avLst/>
              <a:gdLst/>
              <a:ahLst/>
              <a:cxnLst/>
              <a:rect l="0" t="0" r="0" b="0"/>
              <a:pathLst>
                <a:path w="157928" h="126343">
                  <a:moveTo>
                    <a:pt x="157927" y="0"/>
                  </a:moveTo>
                  <a:lnTo>
                    <a:pt x="99364" y="49498"/>
                  </a:lnTo>
                  <a:lnTo>
                    <a:pt x="48027" y="97118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6423042" y="3279495"/>
              <a:ext cx="73700" cy="157928"/>
            </a:xfrm>
            <a:custGeom>
              <a:avLst/>
              <a:gdLst/>
              <a:ahLst/>
              <a:cxnLst/>
              <a:rect l="0" t="0" r="0" b="0"/>
              <a:pathLst>
                <a:path w="73700" h="157928">
                  <a:moveTo>
                    <a:pt x="73699" y="157927"/>
                  </a:moveTo>
                  <a:lnTo>
                    <a:pt x="53456" y="99310"/>
                  </a:lnTo>
                  <a:lnTo>
                    <a:pt x="23821" y="4271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6476850" y="3290023"/>
              <a:ext cx="125177" cy="315857"/>
            </a:xfrm>
            <a:custGeom>
              <a:avLst/>
              <a:gdLst/>
              <a:ahLst/>
              <a:cxnLst/>
              <a:rect l="0" t="0" r="0" b="0"/>
              <a:pathLst>
                <a:path w="125177" h="315857">
                  <a:moveTo>
                    <a:pt x="125176" y="0"/>
                  </a:moveTo>
                  <a:lnTo>
                    <a:pt x="104932" y="43963"/>
                  </a:lnTo>
                  <a:lnTo>
                    <a:pt x="65277" y="105448"/>
                  </a:lnTo>
                  <a:lnTo>
                    <a:pt x="23380" y="162881"/>
                  </a:lnTo>
                  <a:lnTo>
                    <a:pt x="2338" y="185392"/>
                  </a:lnTo>
                  <a:lnTo>
                    <a:pt x="0" y="186766"/>
                  </a:lnTo>
                  <a:lnTo>
                    <a:pt x="3642" y="178934"/>
                  </a:lnTo>
                  <a:lnTo>
                    <a:pt x="18846" y="160382"/>
                  </a:lnTo>
                  <a:lnTo>
                    <a:pt x="26213" y="157225"/>
                  </a:lnTo>
                  <a:lnTo>
                    <a:pt x="43758" y="156835"/>
                  </a:lnTo>
                  <a:lnTo>
                    <a:pt x="60135" y="166801"/>
                  </a:lnTo>
                  <a:lnTo>
                    <a:pt x="67776" y="174372"/>
                  </a:lnTo>
                  <a:lnTo>
                    <a:pt x="70532" y="182928"/>
                  </a:lnTo>
                  <a:lnTo>
                    <a:pt x="67355" y="201795"/>
                  </a:lnTo>
                  <a:lnTo>
                    <a:pt x="47820" y="263367"/>
                  </a:lnTo>
                  <a:lnTo>
                    <a:pt x="19891" y="3158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6759953" y="3491528"/>
              <a:ext cx="169170" cy="202563"/>
            </a:xfrm>
            <a:custGeom>
              <a:avLst/>
              <a:gdLst/>
              <a:ahLst/>
              <a:cxnLst/>
              <a:rect l="0" t="0" r="0" b="0"/>
              <a:pathLst>
                <a:path w="169170" h="202563">
                  <a:moveTo>
                    <a:pt x="147399" y="9066"/>
                  </a:moveTo>
                  <a:lnTo>
                    <a:pt x="109921" y="732"/>
                  </a:lnTo>
                  <a:lnTo>
                    <a:pt x="97847" y="0"/>
                  </a:lnTo>
                  <a:lnTo>
                    <a:pt x="78193" y="5426"/>
                  </a:lnTo>
                  <a:lnTo>
                    <a:pt x="69676" y="10149"/>
                  </a:lnTo>
                  <a:lnTo>
                    <a:pt x="57093" y="24755"/>
                  </a:lnTo>
                  <a:lnTo>
                    <a:pt x="48771" y="44115"/>
                  </a:lnTo>
                  <a:lnTo>
                    <a:pt x="45073" y="68317"/>
                  </a:lnTo>
                  <a:lnTo>
                    <a:pt x="49668" y="88432"/>
                  </a:lnTo>
                  <a:lnTo>
                    <a:pt x="54169" y="97071"/>
                  </a:lnTo>
                  <a:lnTo>
                    <a:pt x="61849" y="102831"/>
                  </a:lnTo>
                  <a:lnTo>
                    <a:pt x="115408" y="118422"/>
                  </a:lnTo>
                  <a:lnTo>
                    <a:pt x="147278" y="128555"/>
                  </a:lnTo>
                  <a:lnTo>
                    <a:pt x="162164" y="141720"/>
                  </a:lnTo>
                  <a:lnTo>
                    <a:pt x="167771" y="150145"/>
                  </a:lnTo>
                  <a:lnTo>
                    <a:pt x="169169" y="158101"/>
                  </a:lnTo>
                  <a:lnTo>
                    <a:pt x="167762" y="165744"/>
                  </a:lnTo>
                  <a:lnTo>
                    <a:pt x="164484" y="173179"/>
                  </a:lnTo>
                  <a:lnTo>
                    <a:pt x="151483" y="184560"/>
                  </a:lnTo>
                  <a:lnTo>
                    <a:pt x="114541" y="201399"/>
                  </a:lnTo>
                  <a:lnTo>
                    <a:pt x="94191" y="202562"/>
                  </a:lnTo>
                  <a:lnTo>
                    <a:pt x="73448" y="198009"/>
                  </a:lnTo>
                  <a:lnTo>
                    <a:pt x="14016" y="171223"/>
                  </a:lnTo>
                  <a:lnTo>
                    <a:pt x="0" y="15646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7007048" y="3405837"/>
              <a:ext cx="16118" cy="294799"/>
            </a:xfrm>
            <a:custGeom>
              <a:avLst/>
              <a:gdLst/>
              <a:ahLst/>
              <a:cxnLst/>
              <a:rect l="0" t="0" r="0" b="0"/>
              <a:pathLst>
                <a:path w="16118" h="294799">
                  <a:moveTo>
                    <a:pt x="5589" y="0"/>
                  </a:moveTo>
                  <a:lnTo>
                    <a:pt x="0" y="16768"/>
                  </a:lnTo>
                  <a:lnTo>
                    <a:pt x="4044" y="78565"/>
                  </a:lnTo>
                  <a:lnTo>
                    <a:pt x="5132" y="127783"/>
                  </a:lnTo>
                  <a:lnTo>
                    <a:pt x="8574" y="179412"/>
                  </a:lnTo>
                  <a:lnTo>
                    <a:pt x="13883" y="228634"/>
                  </a:lnTo>
                  <a:lnTo>
                    <a:pt x="15455" y="266615"/>
                  </a:lnTo>
                  <a:lnTo>
                    <a:pt x="16117" y="2947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6949466" y="3511122"/>
              <a:ext cx="136872" cy="21057"/>
            </a:xfrm>
            <a:custGeom>
              <a:avLst/>
              <a:gdLst/>
              <a:ahLst/>
              <a:cxnLst/>
              <a:rect l="0" t="0" r="0" b="0"/>
              <a:pathLst>
                <a:path w="136872" h="21057">
                  <a:moveTo>
                    <a:pt x="136871" y="0"/>
                  </a:moveTo>
                  <a:lnTo>
                    <a:pt x="81826" y="16788"/>
                  </a:lnTo>
                  <a:lnTo>
                    <a:pt x="33537" y="20214"/>
                  </a:lnTo>
                  <a:lnTo>
                    <a:pt x="0" y="210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7096865" y="3558350"/>
              <a:ext cx="94758" cy="103938"/>
            </a:xfrm>
            <a:custGeom>
              <a:avLst/>
              <a:gdLst/>
              <a:ahLst/>
              <a:cxnLst/>
              <a:rect l="0" t="0" r="0" b="0"/>
              <a:pathLst>
                <a:path w="94758" h="103938">
                  <a:moveTo>
                    <a:pt x="0" y="47529"/>
                  </a:moveTo>
                  <a:lnTo>
                    <a:pt x="15619" y="103937"/>
                  </a:lnTo>
                  <a:lnTo>
                    <a:pt x="3893" y="64973"/>
                  </a:lnTo>
                  <a:lnTo>
                    <a:pt x="1731" y="40854"/>
                  </a:lnTo>
                  <a:lnTo>
                    <a:pt x="7008" y="20775"/>
                  </a:lnTo>
                  <a:lnTo>
                    <a:pt x="11691" y="12146"/>
                  </a:lnTo>
                  <a:lnTo>
                    <a:pt x="19492" y="6392"/>
                  </a:lnTo>
                  <a:lnTo>
                    <a:pt x="40638" y="0"/>
                  </a:lnTo>
                  <a:lnTo>
                    <a:pt x="94757" y="54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7265321" y="3605879"/>
              <a:ext cx="10529" cy="105286"/>
            </a:xfrm>
            <a:custGeom>
              <a:avLst/>
              <a:gdLst/>
              <a:ahLst/>
              <a:cxnLst/>
              <a:rect l="0" t="0" r="0" b="0"/>
              <a:pathLst>
                <a:path w="10529" h="105286">
                  <a:moveTo>
                    <a:pt x="0" y="0"/>
                  </a:moveTo>
                  <a:lnTo>
                    <a:pt x="3119" y="54144"/>
                  </a:lnTo>
                  <a:lnTo>
                    <a:pt x="10528" y="1052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7254792" y="3469008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7334134" y="3532587"/>
              <a:ext cx="120701" cy="150758"/>
            </a:xfrm>
            <a:custGeom>
              <a:avLst/>
              <a:gdLst/>
              <a:ahLst/>
              <a:cxnLst/>
              <a:rect l="0" t="0" r="0" b="0"/>
              <a:pathLst>
                <a:path w="120701" h="150758">
                  <a:moveTo>
                    <a:pt x="15415" y="94348"/>
                  </a:moveTo>
                  <a:lnTo>
                    <a:pt x="18535" y="137040"/>
                  </a:lnTo>
                  <a:lnTo>
                    <a:pt x="21481" y="150757"/>
                  </a:lnTo>
                  <a:lnTo>
                    <a:pt x="18891" y="145155"/>
                  </a:lnTo>
                  <a:lnTo>
                    <a:pt x="4420" y="91796"/>
                  </a:lnTo>
                  <a:lnTo>
                    <a:pt x="0" y="65138"/>
                  </a:lnTo>
                  <a:lnTo>
                    <a:pt x="1935" y="37692"/>
                  </a:lnTo>
                  <a:lnTo>
                    <a:pt x="9813" y="16135"/>
                  </a:lnTo>
                  <a:lnTo>
                    <a:pt x="15190" y="7112"/>
                  </a:lnTo>
                  <a:lnTo>
                    <a:pt x="22284" y="2265"/>
                  </a:lnTo>
                  <a:lnTo>
                    <a:pt x="39525" y="0"/>
                  </a:lnTo>
                  <a:lnTo>
                    <a:pt x="68962" y="10891"/>
                  </a:lnTo>
                  <a:lnTo>
                    <a:pt x="86397" y="28790"/>
                  </a:lnTo>
                  <a:lnTo>
                    <a:pt x="111064" y="72820"/>
                  </a:lnTo>
                  <a:lnTo>
                    <a:pt x="119431" y="124846"/>
                  </a:lnTo>
                  <a:lnTo>
                    <a:pt x="120700" y="13646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7381134" y="3563209"/>
              <a:ext cx="220006" cy="432225"/>
            </a:xfrm>
            <a:custGeom>
              <a:avLst/>
              <a:gdLst/>
              <a:ahLst/>
              <a:cxnLst/>
              <a:rect l="0" t="0" r="0" b="0"/>
              <a:pathLst>
                <a:path w="220006" h="432225">
                  <a:moveTo>
                    <a:pt x="168457" y="105840"/>
                  </a:moveTo>
                  <a:lnTo>
                    <a:pt x="179635" y="89073"/>
                  </a:lnTo>
                  <a:lnTo>
                    <a:pt x="186587" y="56289"/>
                  </a:lnTo>
                  <a:lnTo>
                    <a:pt x="181974" y="33514"/>
                  </a:lnTo>
                  <a:lnTo>
                    <a:pt x="177468" y="22528"/>
                  </a:lnTo>
                  <a:lnTo>
                    <a:pt x="163103" y="7202"/>
                  </a:lnTo>
                  <a:lnTo>
                    <a:pt x="154359" y="1477"/>
                  </a:lnTo>
                  <a:lnTo>
                    <a:pt x="146190" y="0"/>
                  </a:lnTo>
                  <a:lnTo>
                    <a:pt x="138404" y="1355"/>
                  </a:lnTo>
                  <a:lnTo>
                    <a:pt x="130874" y="4598"/>
                  </a:lnTo>
                  <a:lnTo>
                    <a:pt x="119388" y="17560"/>
                  </a:lnTo>
                  <a:lnTo>
                    <a:pt x="111553" y="36189"/>
                  </a:lnTo>
                  <a:lnTo>
                    <a:pt x="108071" y="60066"/>
                  </a:lnTo>
                  <a:lnTo>
                    <a:pt x="112762" y="83157"/>
                  </a:lnTo>
                  <a:lnTo>
                    <a:pt x="117289" y="94228"/>
                  </a:lnTo>
                  <a:lnTo>
                    <a:pt x="124986" y="100438"/>
                  </a:lnTo>
                  <a:lnTo>
                    <a:pt x="146017" y="104219"/>
                  </a:lnTo>
                  <a:lnTo>
                    <a:pt x="164722" y="98881"/>
                  </a:lnTo>
                  <a:lnTo>
                    <a:pt x="172986" y="94182"/>
                  </a:lnTo>
                  <a:lnTo>
                    <a:pt x="178496" y="86370"/>
                  </a:lnTo>
                  <a:lnTo>
                    <a:pt x="184617" y="65211"/>
                  </a:lnTo>
                  <a:lnTo>
                    <a:pt x="187419" y="61206"/>
                  </a:lnTo>
                  <a:lnTo>
                    <a:pt x="190457" y="62047"/>
                  </a:lnTo>
                  <a:lnTo>
                    <a:pt x="193652" y="66116"/>
                  </a:lnTo>
                  <a:lnTo>
                    <a:pt x="203738" y="94200"/>
                  </a:lnTo>
                  <a:lnTo>
                    <a:pt x="212790" y="156141"/>
                  </a:lnTo>
                  <a:lnTo>
                    <a:pt x="220005" y="219222"/>
                  </a:lnTo>
                  <a:lnTo>
                    <a:pt x="217764" y="271390"/>
                  </a:lnTo>
                  <a:lnTo>
                    <a:pt x="206402" y="315836"/>
                  </a:lnTo>
                  <a:lnTo>
                    <a:pt x="193510" y="334092"/>
                  </a:lnTo>
                  <a:lnTo>
                    <a:pt x="156638" y="364877"/>
                  </a:lnTo>
                  <a:lnTo>
                    <a:pt x="101996" y="392217"/>
                  </a:lnTo>
                  <a:lnTo>
                    <a:pt x="43068" y="417077"/>
                  </a:lnTo>
                  <a:lnTo>
                    <a:pt x="0" y="43222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7662240" y="3505533"/>
              <a:ext cx="132211" cy="230632"/>
            </a:xfrm>
            <a:custGeom>
              <a:avLst/>
              <a:gdLst/>
              <a:ahLst/>
              <a:cxnLst/>
              <a:rect l="0" t="0" r="0" b="0"/>
              <a:pathLst>
                <a:path w="132211" h="230632">
                  <a:moveTo>
                    <a:pt x="87392" y="5589"/>
                  </a:moveTo>
                  <a:lnTo>
                    <a:pt x="70624" y="0"/>
                  </a:lnTo>
                  <a:lnTo>
                    <a:pt x="53033" y="375"/>
                  </a:lnTo>
                  <a:lnTo>
                    <a:pt x="34687" y="5611"/>
                  </a:lnTo>
                  <a:lnTo>
                    <a:pt x="18734" y="15738"/>
                  </a:lnTo>
                  <a:lnTo>
                    <a:pt x="6964" y="31156"/>
                  </a:lnTo>
                  <a:lnTo>
                    <a:pt x="2188" y="40181"/>
                  </a:lnTo>
                  <a:lnTo>
                    <a:pt x="0" y="59567"/>
                  </a:lnTo>
                  <a:lnTo>
                    <a:pt x="4098" y="78712"/>
                  </a:lnTo>
                  <a:lnTo>
                    <a:pt x="13717" y="95020"/>
                  </a:lnTo>
                  <a:lnTo>
                    <a:pt x="20728" y="99135"/>
                  </a:lnTo>
                  <a:lnTo>
                    <a:pt x="77481" y="109968"/>
                  </a:lnTo>
                  <a:lnTo>
                    <a:pt x="98195" y="120610"/>
                  </a:lnTo>
                  <a:lnTo>
                    <a:pt x="112860" y="136258"/>
                  </a:lnTo>
                  <a:lnTo>
                    <a:pt x="131807" y="174900"/>
                  </a:lnTo>
                  <a:lnTo>
                    <a:pt x="132210" y="183973"/>
                  </a:lnTo>
                  <a:lnTo>
                    <a:pt x="126418" y="200295"/>
                  </a:lnTo>
                  <a:lnTo>
                    <a:pt x="112926" y="212228"/>
                  </a:lnTo>
                  <a:lnTo>
                    <a:pt x="75668" y="229420"/>
                  </a:lnTo>
                  <a:lnTo>
                    <a:pt x="55275" y="230631"/>
                  </a:lnTo>
                  <a:lnTo>
                    <a:pt x="3164" y="22668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Group 28"/>
          <p:cNvGrpSpPr/>
          <p:nvPr/>
        </p:nvGrpSpPr>
        <p:grpSpPr>
          <a:xfrm>
            <a:off x="264431" y="60073"/>
            <a:ext cx="5413648" cy="917744"/>
            <a:chOff x="264431" y="60073"/>
            <a:chExt cx="5413648" cy="917744"/>
          </a:xfrm>
        </p:grpSpPr>
        <p:sp>
          <p:nvSpPr>
            <p:cNvPr id="2" name="Freeform 1"/>
            <p:cNvSpPr/>
            <p:nvPr/>
          </p:nvSpPr>
          <p:spPr>
            <a:xfrm>
              <a:off x="264431" y="60073"/>
              <a:ext cx="367279" cy="858966"/>
            </a:xfrm>
            <a:custGeom>
              <a:avLst/>
              <a:gdLst/>
              <a:ahLst/>
              <a:cxnLst/>
              <a:rect l="0" t="0" r="0" b="0"/>
              <a:pathLst>
                <a:path w="367279" h="858966">
                  <a:moveTo>
                    <a:pt x="304107" y="150497"/>
                  </a:moveTo>
                  <a:lnTo>
                    <a:pt x="276596" y="96622"/>
                  </a:lnTo>
                  <a:lnTo>
                    <a:pt x="252969" y="45049"/>
                  </a:lnTo>
                  <a:lnTo>
                    <a:pt x="227734" y="19167"/>
                  </a:lnTo>
                  <a:lnTo>
                    <a:pt x="192441" y="2270"/>
                  </a:lnTo>
                  <a:lnTo>
                    <a:pt x="169080" y="0"/>
                  </a:lnTo>
                  <a:lnTo>
                    <a:pt x="157937" y="1033"/>
                  </a:lnTo>
                  <a:lnTo>
                    <a:pt x="139317" y="11539"/>
                  </a:lnTo>
                  <a:lnTo>
                    <a:pt x="101039" y="50786"/>
                  </a:lnTo>
                  <a:lnTo>
                    <a:pt x="65525" y="113088"/>
                  </a:lnTo>
                  <a:lnTo>
                    <a:pt x="44423" y="159950"/>
                  </a:lnTo>
                  <a:lnTo>
                    <a:pt x="23353" y="210879"/>
                  </a:lnTo>
                  <a:lnTo>
                    <a:pt x="13471" y="268604"/>
                  </a:lnTo>
                  <a:lnTo>
                    <a:pt x="2896" y="329284"/>
                  </a:lnTo>
                  <a:lnTo>
                    <a:pt x="0" y="385185"/>
                  </a:lnTo>
                  <a:lnTo>
                    <a:pt x="312" y="446202"/>
                  </a:lnTo>
                  <a:lnTo>
                    <a:pt x="6124" y="507564"/>
                  </a:lnTo>
                  <a:lnTo>
                    <a:pt x="9535" y="560971"/>
                  </a:lnTo>
                  <a:lnTo>
                    <a:pt x="23839" y="622875"/>
                  </a:lnTo>
                  <a:lnTo>
                    <a:pt x="38652" y="679417"/>
                  </a:lnTo>
                  <a:lnTo>
                    <a:pt x="69600" y="741302"/>
                  </a:lnTo>
                  <a:lnTo>
                    <a:pt x="104149" y="802036"/>
                  </a:lnTo>
                  <a:lnTo>
                    <a:pt x="119311" y="822605"/>
                  </a:lnTo>
                  <a:lnTo>
                    <a:pt x="137747" y="839546"/>
                  </a:lnTo>
                  <a:lnTo>
                    <a:pt x="173447" y="856648"/>
                  </a:lnTo>
                  <a:lnTo>
                    <a:pt x="200023" y="858965"/>
                  </a:lnTo>
                  <a:lnTo>
                    <a:pt x="249622" y="850921"/>
                  </a:lnTo>
                  <a:lnTo>
                    <a:pt x="305409" y="816556"/>
                  </a:lnTo>
                  <a:lnTo>
                    <a:pt x="352738" y="760468"/>
                  </a:lnTo>
                  <a:lnTo>
                    <a:pt x="360816" y="739790"/>
                  </a:lnTo>
                  <a:lnTo>
                    <a:pt x="367278" y="70850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648255" y="583295"/>
              <a:ext cx="202287" cy="241191"/>
            </a:xfrm>
            <a:custGeom>
              <a:avLst/>
              <a:gdLst/>
              <a:ahLst/>
              <a:cxnLst/>
              <a:rect l="0" t="0" r="0" b="0"/>
              <a:pathLst>
                <a:path w="202287" h="241191">
                  <a:moveTo>
                    <a:pt x="120325" y="48414"/>
                  </a:moveTo>
                  <a:lnTo>
                    <a:pt x="110750" y="24368"/>
                  </a:lnTo>
                  <a:lnTo>
                    <a:pt x="100081" y="10041"/>
                  </a:lnTo>
                  <a:lnTo>
                    <a:pt x="81302" y="2114"/>
                  </a:lnTo>
                  <a:lnTo>
                    <a:pt x="69743" y="0"/>
                  </a:lnTo>
                  <a:lnTo>
                    <a:pt x="59698" y="930"/>
                  </a:lnTo>
                  <a:lnTo>
                    <a:pt x="42297" y="8203"/>
                  </a:lnTo>
                  <a:lnTo>
                    <a:pt x="29884" y="22354"/>
                  </a:lnTo>
                  <a:lnTo>
                    <a:pt x="8589" y="71369"/>
                  </a:lnTo>
                  <a:lnTo>
                    <a:pt x="0" y="109678"/>
                  </a:lnTo>
                  <a:lnTo>
                    <a:pt x="9275" y="172888"/>
                  </a:lnTo>
                  <a:lnTo>
                    <a:pt x="24510" y="200199"/>
                  </a:lnTo>
                  <a:lnTo>
                    <a:pt x="43842" y="223109"/>
                  </a:lnTo>
                  <a:lnTo>
                    <a:pt x="69977" y="239126"/>
                  </a:lnTo>
                  <a:lnTo>
                    <a:pt x="89759" y="241190"/>
                  </a:lnTo>
                  <a:lnTo>
                    <a:pt x="109080" y="237038"/>
                  </a:lnTo>
                  <a:lnTo>
                    <a:pt x="140547" y="215308"/>
                  </a:lnTo>
                  <a:lnTo>
                    <a:pt x="175197" y="180400"/>
                  </a:lnTo>
                  <a:lnTo>
                    <a:pt x="196903" y="131999"/>
                  </a:lnTo>
                  <a:lnTo>
                    <a:pt x="202286" y="95277"/>
                  </a:lnTo>
                  <a:lnTo>
                    <a:pt x="197306" y="71582"/>
                  </a:lnTo>
                  <a:lnTo>
                    <a:pt x="175045" y="27774"/>
                  </a:lnTo>
                  <a:lnTo>
                    <a:pt x="166164" y="20616"/>
                  </a:lnTo>
                  <a:lnTo>
                    <a:pt x="143817" y="12663"/>
                  </a:lnTo>
                  <a:lnTo>
                    <a:pt x="88739" y="630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879468" y="620553"/>
              <a:ext cx="219481" cy="169085"/>
            </a:xfrm>
            <a:custGeom>
              <a:avLst/>
              <a:gdLst/>
              <a:ahLst/>
              <a:cxnLst/>
              <a:rect l="0" t="0" r="0" b="0"/>
              <a:pathLst>
                <a:path w="219481" h="169085">
                  <a:moveTo>
                    <a:pt x="4925" y="32213"/>
                  </a:moveTo>
                  <a:lnTo>
                    <a:pt x="21714" y="94494"/>
                  </a:lnTo>
                  <a:lnTo>
                    <a:pt x="31009" y="156821"/>
                  </a:lnTo>
                  <a:lnTo>
                    <a:pt x="30503" y="162078"/>
                  </a:lnTo>
                  <a:lnTo>
                    <a:pt x="27827" y="163244"/>
                  </a:lnTo>
                  <a:lnTo>
                    <a:pt x="23702" y="161681"/>
                  </a:lnTo>
                  <a:lnTo>
                    <a:pt x="16000" y="144347"/>
                  </a:lnTo>
                  <a:lnTo>
                    <a:pt x="7113" y="91148"/>
                  </a:lnTo>
                  <a:lnTo>
                    <a:pt x="0" y="33042"/>
                  </a:lnTo>
                  <a:lnTo>
                    <a:pt x="1642" y="22237"/>
                  </a:lnTo>
                  <a:lnTo>
                    <a:pt x="6246" y="13864"/>
                  </a:lnTo>
                  <a:lnTo>
                    <a:pt x="20720" y="1442"/>
                  </a:lnTo>
                  <a:lnTo>
                    <a:pt x="28323" y="0"/>
                  </a:lnTo>
                  <a:lnTo>
                    <a:pt x="35732" y="1379"/>
                  </a:lnTo>
                  <a:lnTo>
                    <a:pt x="57337" y="14499"/>
                  </a:lnTo>
                  <a:lnTo>
                    <a:pt x="70333" y="27850"/>
                  </a:lnTo>
                  <a:lnTo>
                    <a:pt x="93413" y="78378"/>
                  </a:lnTo>
                  <a:lnTo>
                    <a:pt x="91826" y="72618"/>
                  </a:lnTo>
                  <a:lnTo>
                    <a:pt x="95534" y="49644"/>
                  </a:lnTo>
                  <a:lnTo>
                    <a:pt x="109631" y="26200"/>
                  </a:lnTo>
                  <a:lnTo>
                    <a:pt x="118013" y="22355"/>
                  </a:lnTo>
                  <a:lnTo>
                    <a:pt x="139804" y="21203"/>
                  </a:lnTo>
                  <a:lnTo>
                    <a:pt x="158848" y="27710"/>
                  </a:lnTo>
                  <a:lnTo>
                    <a:pt x="175111" y="39570"/>
                  </a:lnTo>
                  <a:lnTo>
                    <a:pt x="196251" y="65979"/>
                  </a:lnTo>
                  <a:lnTo>
                    <a:pt x="218319" y="116728"/>
                  </a:lnTo>
                  <a:lnTo>
                    <a:pt x="219480" y="137626"/>
                  </a:lnTo>
                  <a:lnTo>
                    <a:pt x="215495" y="16908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140005" y="563004"/>
              <a:ext cx="158719" cy="414813"/>
            </a:xfrm>
            <a:custGeom>
              <a:avLst/>
              <a:gdLst/>
              <a:ahLst/>
              <a:cxnLst/>
              <a:rect l="0" t="0" r="0" b="0"/>
              <a:pathLst>
                <a:path w="158719" h="414813">
                  <a:moveTo>
                    <a:pt x="28658" y="121348"/>
                  </a:moveTo>
                  <a:lnTo>
                    <a:pt x="36991" y="175492"/>
                  </a:lnTo>
                  <a:lnTo>
                    <a:pt x="44342" y="224850"/>
                  </a:lnTo>
                  <a:lnTo>
                    <a:pt x="48123" y="274458"/>
                  </a:lnTo>
                  <a:lnTo>
                    <a:pt x="56636" y="331226"/>
                  </a:lnTo>
                  <a:lnTo>
                    <a:pt x="62650" y="393219"/>
                  </a:lnTo>
                  <a:lnTo>
                    <a:pt x="65357" y="407880"/>
                  </a:lnTo>
                  <a:lnTo>
                    <a:pt x="64823" y="414145"/>
                  </a:lnTo>
                  <a:lnTo>
                    <a:pt x="62126" y="414812"/>
                  </a:lnTo>
                  <a:lnTo>
                    <a:pt x="57989" y="411747"/>
                  </a:lnTo>
                  <a:lnTo>
                    <a:pt x="46577" y="385077"/>
                  </a:lnTo>
                  <a:lnTo>
                    <a:pt x="35787" y="336360"/>
                  </a:lnTo>
                  <a:lnTo>
                    <a:pt x="25181" y="277472"/>
                  </a:lnTo>
                  <a:lnTo>
                    <a:pt x="20219" y="215570"/>
                  </a:lnTo>
                  <a:lnTo>
                    <a:pt x="10137" y="154648"/>
                  </a:lnTo>
                  <a:lnTo>
                    <a:pt x="0" y="91834"/>
                  </a:lnTo>
                  <a:lnTo>
                    <a:pt x="1059" y="51382"/>
                  </a:lnTo>
                  <a:lnTo>
                    <a:pt x="7033" y="29420"/>
                  </a:lnTo>
                  <a:lnTo>
                    <a:pt x="17487" y="11861"/>
                  </a:lnTo>
                  <a:lnTo>
                    <a:pt x="27060" y="6243"/>
                  </a:lnTo>
                  <a:lnTo>
                    <a:pt x="53294" y="0"/>
                  </a:lnTo>
                  <a:lnTo>
                    <a:pt x="78212" y="3465"/>
                  </a:lnTo>
                  <a:lnTo>
                    <a:pt x="122804" y="24753"/>
                  </a:lnTo>
                  <a:lnTo>
                    <a:pt x="137961" y="40982"/>
                  </a:lnTo>
                  <a:lnTo>
                    <a:pt x="157223" y="79997"/>
                  </a:lnTo>
                  <a:lnTo>
                    <a:pt x="158718" y="103749"/>
                  </a:lnTo>
                  <a:lnTo>
                    <a:pt x="157478" y="116635"/>
                  </a:lnTo>
                  <a:lnTo>
                    <a:pt x="153143" y="126395"/>
                  </a:lnTo>
                  <a:lnTo>
                    <a:pt x="138967" y="140358"/>
                  </a:lnTo>
                  <a:lnTo>
                    <a:pt x="100100" y="158855"/>
                  </a:lnTo>
                  <a:lnTo>
                    <a:pt x="49715" y="17399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333774" y="577922"/>
              <a:ext cx="179571" cy="185889"/>
            </a:xfrm>
            <a:custGeom>
              <a:avLst/>
              <a:gdLst/>
              <a:ahLst/>
              <a:cxnLst/>
              <a:rect l="0" t="0" r="0" b="0"/>
              <a:pathLst>
                <a:path w="179571" h="185889">
                  <a:moveTo>
                    <a:pt x="150744" y="32730"/>
                  </a:moveTo>
                  <a:lnTo>
                    <a:pt x="115846" y="3422"/>
                  </a:lnTo>
                  <a:lnTo>
                    <a:pt x="106422" y="323"/>
                  </a:lnTo>
                  <a:lnTo>
                    <a:pt x="86591" y="0"/>
                  </a:lnTo>
                  <a:lnTo>
                    <a:pt x="69199" y="6875"/>
                  </a:lnTo>
                  <a:lnTo>
                    <a:pt x="38970" y="30353"/>
                  </a:lnTo>
                  <a:lnTo>
                    <a:pt x="11638" y="65926"/>
                  </a:lnTo>
                  <a:lnTo>
                    <a:pt x="1962" y="86089"/>
                  </a:lnTo>
                  <a:lnTo>
                    <a:pt x="0" y="106748"/>
                  </a:lnTo>
                  <a:lnTo>
                    <a:pt x="4198" y="127628"/>
                  </a:lnTo>
                  <a:lnTo>
                    <a:pt x="13863" y="148607"/>
                  </a:lnTo>
                  <a:lnTo>
                    <a:pt x="38047" y="174559"/>
                  </a:lnTo>
                  <a:lnTo>
                    <a:pt x="60492" y="183503"/>
                  </a:lnTo>
                  <a:lnTo>
                    <a:pt x="73028" y="185888"/>
                  </a:lnTo>
                  <a:lnTo>
                    <a:pt x="96316" y="182299"/>
                  </a:lnTo>
                  <a:lnTo>
                    <a:pt x="126038" y="167124"/>
                  </a:lnTo>
                  <a:lnTo>
                    <a:pt x="157042" y="141036"/>
                  </a:lnTo>
                  <a:lnTo>
                    <a:pt x="173017" y="114734"/>
                  </a:lnTo>
                  <a:lnTo>
                    <a:pt x="179570" y="79125"/>
                  </a:lnTo>
                  <a:lnTo>
                    <a:pt x="175922" y="44527"/>
                  </a:lnTo>
                  <a:lnTo>
                    <a:pt x="164274" y="25885"/>
                  </a:lnTo>
                  <a:lnTo>
                    <a:pt x="140215" y="114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560114" y="536953"/>
              <a:ext cx="130579" cy="211005"/>
            </a:xfrm>
            <a:custGeom>
              <a:avLst/>
              <a:gdLst/>
              <a:ahLst/>
              <a:cxnLst/>
              <a:rect l="0" t="0" r="0" b="0"/>
              <a:pathLst>
                <a:path w="130579" h="211005">
                  <a:moveTo>
                    <a:pt x="19160" y="52642"/>
                  </a:moveTo>
                  <a:lnTo>
                    <a:pt x="4506" y="111259"/>
                  </a:lnTo>
                  <a:lnTo>
                    <a:pt x="0" y="151639"/>
                  </a:lnTo>
                  <a:lnTo>
                    <a:pt x="5185" y="173070"/>
                  </a:lnTo>
                  <a:lnTo>
                    <a:pt x="27578" y="205892"/>
                  </a:lnTo>
                  <a:lnTo>
                    <a:pt x="36470" y="209791"/>
                  </a:lnTo>
                  <a:lnTo>
                    <a:pt x="58829" y="211004"/>
                  </a:lnTo>
                  <a:lnTo>
                    <a:pt x="81244" y="201404"/>
                  </a:lnTo>
                  <a:lnTo>
                    <a:pt x="110475" y="176269"/>
                  </a:lnTo>
                  <a:lnTo>
                    <a:pt x="118641" y="166645"/>
                  </a:lnTo>
                  <a:lnTo>
                    <a:pt x="127715" y="140355"/>
                  </a:lnTo>
                  <a:lnTo>
                    <a:pt x="130578" y="111513"/>
                  </a:lnTo>
                  <a:lnTo>
                    <a:pt x="122884" y="61282"/>
                  </a:lnTo>
                  <a:lnTo>
                    <a:pt x="113917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758259" y="570007"/>
              <a:ext cx="136871" cy="177517"/>
            </a:xfrm>
            <a:custGeom>
              <a:avLst/>
              <a:gdLst/>
              <a:ahLst/>
              <a:cxnLst/>
              <a:rect l="0" t="0" r="0" b="0"/>
              <a:pathLst>
                <a:path w="136871" h="177517">
                  <a:moveTo>
                    <a:pt x="0" y="40645"/>
                  </a:moveTo>
                  <a:lnTo>
                    <a:pt x="5589" y="99262"/>
                  </a:lnTo>
                  <a:lnTo>
                    <a:pt x="14448" y="152483"/>
                  </a:lnTo>
                  <a:lnTo>
                    <a:pt x="11972" y="153808"/>
                  </a:lnTo>
                  <a:lnTo>
                    <a:pt x="7981" y="151182"/>
                  </a:lnTo>
                  <a:lnTo>
                    <a:pt x="3547" y="132667"/>
                  </a:lnTo>
                  <a:lnTo>
                    <a:pt x="700" y="78710"/>
                  </a:lnTo>
                  <a:lnTo>
                    <a:pt x="5796" y="42565"/>
                  </a:lnTo>
                  <a:lnTo>
                    <a:pt x="20305" y="9629"/>
                  </a:lnTo>
                  <a:lnTo>
                    <a:pt x="28744" y="3590"/>
                  </a:lnTo>
                  <a:lnTo>
                    <a:pt x="50599" y="0"/>
                  </a:lnTo>
                  <a:lnTo>
                    <a:pt x="69672" y="5423"/>
                  </a:lnTo>
                  <a:lnTo>
                    <a:pt x="85947" y="16802"/>
                  </a:lnTo>
                  <a:lnTo>
                    <a:pt x="107094" y="42939"/>
                  </a:lnTo>
                  <a:lnTo>
                    <a:pt x="129165" y="93590"/>
                  </a:lnTo>
                  <a:lnTo>
                    <a:pt x="135856" y="151184"/>
                  </a:lnTo>
                  <a:lnTo>
                    <a:pt x="136870" y="17751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928561" y="272087"/>
              <a:ext cx="187667" cy="485968"/>
            </a:xfrm>
            <a:custGeom>
              <a:avLst/>
              <a:gdLst/>
              <a:ahLst/>
              <a:cxnLst/>
              <a:rect l="0" t="0" r="0" b="0"/>
              <a:pathLst>
                <a:path w="187667" h="485968">
                  <a:moveTo>
                    <a:pt x="145553" y="380679"/>
                  </a:moveTo>
                  <a:lnTo>
                    <a:pt x="130980" y="337988"/>
                  </a:lnTo>
                  <a:lnTo>
                    <a:pt x="106149" y="301926"/>
                  </a:lnTo>
                  <a:lnTo>
                    <a:pt x="86316" y="293036"/>
                  </a:lnTo>
                  <a:lnTo>
                    <a:pt x="74476" y="290665"/>
                  </a:lnTo>
                  <a:lnTo>
                    <a:pt x="64243" y="291424"/>
                  </a:lnTo>
                  <a:lnTo>
                    <a:pt x="46634" y="298506"/>
                  </a:lnTo>
                  <a:lnTo>
                    <a:pt x="23567" y="315648"/>
                  </a:lnTo>
                  <a:lnTo>
                    <a:pt x="7503" y="341134"/>
                  </a:lnTo>
                  <a:lnTo>
                    <a:pt x="0" y="389592"/>
                  </a:lnTo>
                  <a:lnTo>
                    <a:pt x="1040" y="429204"/>
                  </a:lnTo>
                  <a:lnTo>
                    <a:pt x="15127" y="462517"/>
                  </a:lnTo>
                  <a:lnTo>
                    <a:pt x="27534" y="479833"/>
                  </a:lnTo>
                  <a:lnTo>
                    <a:pt x="35288" y="484216"/>
                  </a:lnTo>
                  <a:lnTo>
                    <a:pt x="53262" y="485967"/>
                  </a:lnTo>
                  <a:lnTo>
                    <a:pt x="69830" y="479727"/>
                  </a:lnTo>
                  <a:lnTo>
                    <a:pt x="84992" y="467984"/>
                  </a:lnTo>
                  <a:lnTo>
                    <a:pt x="99529" y="451067"/>
                  </a:lnTo>
                  <a:lnTo>
                    <a:pt x="123519" y="389847"/>
                  </a:lnTo>
                  <a:lnTo>
                    <a:pt x="141914" y="326905"/>
                  </a:lnTo>
                  <a:lnTo>
                    <a:pt x="151363" y="279998"/>
                  </a:lnTo>
                  <a:lnTo>
                    <a:pt x="154683" y="230225"/>
                  </a:lnTo>
                  <a:lnTo>
                    <a:pt x="155667" y="182982"/>
                  </a:lnTo>
                  <a:lnTo>
                    <a:pt x="155958" y="126740"/>
                  </a:lnTo>
                  <a:lnTo>
                    <a:pt x="154875" y="73681"/>
                  </a:lnTo>
                  <a:lnTo>
                    <a:pt x="144621" y="16358"/>
                  </a:lnTo>
                  <a:lnTo>
                    <a:pt x="141422" y="4437"/>
                  </a:lnTo>
                  <a:lnTo>
                    <a:pt x="136950" y="0"/>
                  </a:lnTo>
                  <a:lnTo>
                    <a:pt x="131628" y="551"/>
                  </a:lnTo>
                  <a:lnTo>
                    <a:pt x="125741" y="4428"/>
                  </a:lnTo>
                  <a:lnTo>
                    <a:pt x="119200" y="24334"/>
                  </a:lnTo>
                  <a:lnTo>
                    <a:pt x="118637" y="71544"/>
                  </a:lnTo>
                  <a:lnTo>
                    <a:pt x="122760" y="129987"/>
                  </a:lnTo>
                  <a:lnTo>
                    <a:pt x="127101" y="182398"/>
                  </a:lnTo>
                  <a:lnTo>
                    <a:pt x="135796" y="229512"/>
                  </a:lnTo>
                  <a:lnTo>
                    <a:pt x="142662" y="287926"/>
                  </a:lnTo>
                  <a:lnTo>
                    <a:pt x="147815" y="343448"/>
                  </a:lnTo>
                  <a:lnTo>
                    <a:pt x="160038" y="398541"/>
                  </a:lnTo>
                  <a:lnTo>
                    <a:pt x="187666" y="44385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579481" y="210569"/>
              <a:ext cx="63173" cy="463255"/>
            </a:xfrm>
            <a:custGeom>
              <a:avLst/>
              <a:gdLst/>
              <a:ahLst/>
              <a:cxnLst/>
              <a:rect l="0" t="0" r="0" b="0"/>
              <a:pathLst>
                <a:path w="63173" h="463255">
                  <a:moveTo>
                    <a:pt x="63172" y="463254"/>
                  </a:moveTo>
                  <a:lnTo>
                    <a:pt x="54838" y="414324"/>
                  </a:lnTo>
                  <a:lnTo>
                    <a:pt x="47487" y="360782"/>
                  </a:lnTo>
                  <a:lnTo>
                    <a:pt x="42006" y="299600"/>
                  </a:lnTo>
                  <a:lnTo>
                    <a:pt x="34023" y="248518"/>
                  </a:lnTo>
                  <a:lnTo>
                    <a:pt x="25419" y="196338"/>
                  </a:lnTo>
                  <a:lnTo>
                    <a:pt x="21180" y="146172"/>
                  </a:lnTo>
                  <a:lnTo>
                    <a:pt x="9860" y="93475"/>
                  </a:lnTo>
                  <a:lnTo>
                    <a:pt x="1948" y="3835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484725" y="191667"/>
              <a:ext cx="386894" cy="507316"/>
            </a:xfrm>
            <a:custGeom>
              <a:avLst/>
              <a:gdLst/>
              <a:ahLst/>
              <a:cxnLst/>
              <a:rect l="0" t="0" r="0" b="0"/>
              <a:pathLst>
                <a:path w="386894" h="507316">
                  <a:moveTo>
                    <a:pt x="0" y="39960"/>
                  </a:moveTo>
                  <a:lnTo>
                    <a:pt x="11178" y="28781"/>
                  </a:lnTo>
                  <a:lnTo>
                    <a:pt x="73217" y="5116"/>
                  </a:lnTo>
                  <a:lnTo>
                    <a:pt x="110731" y="0"/>
                  </a:lnTo>
                  <a:lnTo>
                    <a:pt x="166499" y="6677"/>
                  </a:lnTo>
                  <a:lnTo>
                    <a:pt x="212070" y="17100"/>
                  </a:lnTo>
                  <a:lnTo>
                    <a:pt x="272857" y="54456"/>
                  </a:lnTo>
                  <a:lnTo>
                    <a:pt x="317356" y="100331"/>
                  </a:lnTo>
                  <a:lnTo>
                    <a:pt x="348909" y="161644"/>
                  </a:lnTo>
                  <a:lnTo>
                    <a:pt x="365813" y="210155"/>
                  </a:lnTo>
                  <a:lnTo>
                    <a:pt x="382005" y="267771"/>
                  </a:lnTo>
                  <a:lnTo>
                    <a:pt x="386893" y="329758"/>
                  </a:lnTo>
                  <a:lnTo>
                    <a:pt x="379537" y="379810"/>
                  </a:lnTo>
                  <a:lnTo>
                    <a:pt x="361890" y="423626"/>
                  </a:lnTo>
                  <a:lnTo>
                    <a:pt x="320574" y="475792"/>
                  </a:lnTo>
                  <a:lnTo>
                    <a:pt x="287487" y="493269"/>
                  </a:lnTo>
                  <a:lnTo>
                    <a:pt x="225980" y="507315"/>
                  </a:lnTo>
                  <a:lnTo>
                    <a:pt x="174842" y="503779"/>
                  </a:lnTo>
                  <a:lnTo>
                    <a:pt x="122645" y="494152"/>
                  </a:lnTo>
                  <a:lnTo>
                    <a:pt x="72474" y="478172"/>
                  </a:lnTo>
                  <a:lnTo>
                    <a:pt x="10528" y="46110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958507" y="610652"/>
              <a:ext cx="2" cy="126343"/>
            </a:xfrm>
            <a:custGeom>
              <a:avLst/>
              <a:gdLst/>
              <a:ahLst/>
              <a:cxnLst/>
              <a:rect l="0" t="0" r="0" b="0"/>
              <a:pathLst>
                <a:path w="2" h="126343">
                  <a:moveTo>
                    <a:pt x="0" y="0"/>
                  </a:moveTo>
                  <a:lnTo>
                    <a:pt x="1" y="54145"/>
                  </a:lnTo>
                  <a:lnTo>
                    <a:pt x="1" y="92082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969036" y="452725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3048809" y="484310"/>
              <a:ext cx="99212" cy="220609"/>
            </a:xfrm>
            <a:custGeom>
              <a:avLst/>
              <a:gdLst/>
              <a:ahLst/>
              <a:cxnLst/>
              <a:rect l="0" t="0" r="0" b="0"/>
              <a:pathLst>
                <a:path w="99212" h="220609">
                  <a:moveTo>
                    <a:pt x="14983" y="84228"/>
                  </a:moveTo>
                  <a:lnTo>
                    <a:pt x="29638" y="137256"/>
                  </a:lnTo>
                  <a:lnTo>
                    <a:pt x="35945" y="187466"/>
                  </a:lnTo>
                  <a:lnTo>
                    <a:pt x="41732" y="220362"/>
                  </a:lnTo>
                  <a:lnTo>
                    <a:pt x="41004" y="220608"/>
                  </a:lnTo>
                  <a:lnTo>
                    <a:pt x="12612" y="161606"/>
                  </a:lnTo>
                  <a:lnTo>
                    <a:pt x="0" y="115371"/>
                  </a:lnTo>
                  <a:lnTo>
                    <a:pt x="1695" y="89491"/>
                  </a:lnTo>
                  <a:lnTo>
                    <a:pt x="14816" y="54202"/>
                  </a:lnTo>
                  <a:lnTo>
                    <a:pt x="33521" y="27109"/>
                  </a:lnTo>
                  <a:lnTo>
                    <a:pt x="59470" y="9852"/>
                  </a:lnTo>
                  <a:lnTo>
                    <a:pt x="99211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201953" y="504488"/>
              <a:ext cx="167167" cy="212263"/>
            </a:xfrm>
            <a:custGeom>
              <a:avLst/>
              <a:gdLst/>
              <a:ahLst/>
              <a:cxnLst/>
              <a:rect l="0" t="0" r="0" b="0"/>
              <a:pathLst>
                <a:path w="167167" h="212263">
                  <a:moveTo>
                    <a:pt x="19767" y="106164"/>
                  </a:moveTo>
                  <a:lnTo>
                    <a:pt x="78383" y="106164"/>
                  </a:lnTo>
                  <a:lnTo>
                    <a:pt x="98851" y="99925"/>
                  </a:lnTo>
                  <a:lnTo>
                    <a:pt x="131055" y="76856"/>
                  </a:lnTo>
                  <a:lnTo>
                    <a:pt x="134903" y="69078"/>
                  </a:lnTo>
                  <a:lnTo>
                    <a:pt x="136059" y="51077"/>
                  </a:lnTo>
                  <a:lnTo>
                    <a:pt x="124544" y="21212"/>
                  </a:lnTo>
                  <a:lnTo>
                    <a:pt x="106498" y="6797"/>
                  </a:lnTo>
                  <a:lnTo>
                    <a:pt x="95136" y="1315"/>
                  </a:lnTo>
                  <a:lnTo>
                    <a:pt x="84051" y="0"/>
                  </a:lnTo>
                  <a:lnTo>
                    <a:pt x="62375" y="4778"/>
                  </a:lnTo>
                  <a:lnTo>
                    <a:pt x="36031" y="20622"/>
                  </a:lnTo>
                  <a:lnTo>
                    <a:pt x="13407" y="40134"/>
                  </a:lnTo>
                  <a:lnTo>
                    <a:pt x="5242" y="63170"/>
                  </a:lnTo>
                  <a:lnTo>
                    <a:pt x="0" y="120028"/>
                  </a:lnTo>
                  <a:lnTo>
                    <a:pt x="5522" y="145081"/>
                  </a:lnTo>
                  <a:lnTo>
                    <a:pt x="21785" y="175797"/>
                  </a:lnTo>
                  <a:lnTo>
                    <a:pt x="44542" y="199716"/>
                  </a:lnTo>
                  <a:lnTo>
                    <a:pt x="53831" y="207137"/>
                  </a:lnTo>
                  <a:lnTo>
                    <a:pt x="76630" y="212262"/>
                  </a:lnTo>
                  <a:lnTo>
                    <a:pt x="139646" y="204321"/>
                  </a:lnTo>
                  <a:lnTo>
                    <a:pt x="167166" y="20092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403474" y="509595"/>
              <a:ext cx="155159" cy="209363"/>
            </a:xfrm>
            <a:custGeom>
              <a:avLst/>
              <a:gdLst/>
              <a:ahLst/>
              <a:cxnLst/>
              <a:rect l="0" t="0" r="0" b="0"/>
              <a:pathLst>
                <a:path w="155159" h="209363">
                  <a:moveTo>
                    <a:pt x="134101" y="48415"/>
                  </a:moveTo>
                  <a:lnTo>
                    <a:pt x="104792" y="10042"/>
                  </a:lnTo>
                  <a:lnTo>
                    <a:pt x="85200" y="2114"/>
                  </a:lnTo>
                  <a:lnTo>
                    <a:pt x="73424" y="0"/>
                  </a:lnTo>
                  <a:lnTo>
                    <a:pt x="54101" y="3891"/>
                  </a:lnTo>
                  <a:lnTo>
                    <a:pt x="22632" y="25452"/>
                  </a:lnTo>
                  <a:lnTo>
                    <a:pt x="6576" y="50970"/>
                  </a:lnTo>
                  <a:lnTo>
                    <a:pt x="0" y="86347"/>
                  </a:lnTo>
                  <a:lnTo>
                    <a:pt x="6183" y="139052"/>
                  </a:lnTo>
                  <a:lnTo>
                    <a:pt x="12128" y="162398"/>
                  </a:lnTo>
                  <a:lnTo>
                    <a:pt x="24908" y="181352"/>
                  </a:lnTo>
                  <a:lnTo>
                    <a:pt x="42287" y="196405"/>
                  </a:lnTo>
                  <a:lnTo>
                    <a:pt x="61709" y="206995"/>
                  </a:lnTo>
                  <a:lnTo>
                    <a:pt x="82039" y="209362"/>
                  </a:lnTo>
                  <a:lnTo>
                    <a:pt x="101604" y="205345"/>
                  </a:lnTo>
                  <a:lnTo>
                    <a:pt x="133227" y="183702"/>
                  </a:lnTo>
                  <a:lnTo>
                    <a:pt x="155158" y="16422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632331" y="252683"/>
              <a:ext cx="21058" cy="452727"/>
            </a:xfrm>
            <a:custGeom>
              <a:avLst/>
              <a:gdLst/>
              <a:ahLst/>
              <a:cxnLst/>
              <a:rect l="0" t="0" r="0" b="0"/>
              <a:pathLst>
                <a:path w="21058" h="452727">
                  <a:moveTo>
                    <a:pt x="0" y="0"/>
                  </a:moveTo>
                  <a:lnTo>
                    <a:pt x="0" y="60384"/>
                  </a:lnTo>
                  <a:lnTo>
                    <a:pt x="3119" y="121227"/>
                  </a:lnTo>
                  <a:lnTo>
                    <a:pt x="8333" y="181759"/>
                  </a:lnTo>
                  <a:lnTo>
                    <a:pt x="9878" y="235569"/>
                  </a:lnTo>
                  <a:lnTo>
                    <a:pt x="13456" y="286608"/>
                  </a:lnTo>
                  <a:lnTo>
                    <a:pt x="19556" y="346473"/>
                  </a:lnTo>
                  <a:lnTo>
                    <a:pt x="20761" y="405048"/>
                  </a:lnTo>
                  <a:lnTo>
                    <a:pt x="21057" y="45272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527046" y="368497"/>
              <a:ext cx="252685" cy="42115"/>
            </a:xfrm>
            <a:custGeom>
              <a:avLst/>
              <a:gdLst/>
              <a:ahLst/>
              <a:cxnLst/>
              <a:rect l="0" t="0" r="0" b="0"/>
              <a:pathLst>
                <a:path w="252685" h="42115">
                  <a:moveTo>
                    <a:pt x="252684" y="42114"/>
                  </a:moveTo>
                  <a:lnTo>
                    <a:pt x="199657" y="27460"/>
                  </a:lnTo>
                  <a:lnTo>
                    <a:pt x="148276" y="21152"/>
                  </a:lnTo>
                  <a:lnTo>
                    <a:pt x="99956" y="13026"/>
                  </a:lnTo>
                  <a:lnTo>
                    <a:pt x="37465" y="292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4112301" y="227714"/>
              <a:ext cx="396773" cy="468530"/>
            </a:xfrm>
            <a:custGeom>
              <a:avLst/>
              <a:gdLst/>
              <a:ahLst/>
              <a:cxnLst/>
              <a:rect l="0" t="0" r="0" b="0"/>
              <a:pathLst>
                <a:path w="396773" h="468530">
                  <a:moveTo>
                    <a:pt x="235968" y="24969"/>
                  </a:moveTo>
                  <a:lnTo>
                    <a:pt x="192006" y="1250"/>
                  </a:lnTo>
                  <a:lnTo>
                    <a:pt x="171975" y="0"/>
                  </a:lnTo>
                  <a:lnTo>
                    <a:pt x="161721" y="1304"/>
                  </a:lnTo>
                  <a:lnTo>
                    <a:pt x="124932" y="19907"/>
                  </a:lnTo>
                  <a:lnTo>
                    <a:pt x="89985" y="47646"/>
                  </a:lnTo>
                  <a:lnTo>
                    <a:pt x="56310" y="95696"/>
                  </a:lnTo>
                  <a:lnTo>
                    <a:pt x="34061" y="146435"/>
                  </a:lnTo>
                  <a:lnTo>
                    <a:pt x="17436" y="195100"/>
                  </a:lnTo>
                  <a:lnTo>
                    <a:pt x="5101" y="246564"/>
                  </a:lnTo>
                  <a:lnTo>
                    <a:pt x="0" y="280214"/>
                  </a:lnTo>
                  <a:lnTo>
                    <a:pt x="6256" y="339944"/>
                  </a:lnTo>
                  <a:lnTo>
                    <a:pt x="18557" y="379558"/>
                  </a:lnTo>
                  <a:lnTo>
                    <a:pt x="40138" y="413522"/>
                  </a:lnTo>
                  <a:lnTo>
                    <a:pt x="73283" y="450851"/>
                  </a:lnTo>
                  <a:lnTo>
                    <a:pt x="106397" y="467921"/>
                  </a:lnTo>
                  <a:lnTo>
                    <a:pt x="166743" y="468529"/>
                  </a:lnTo>
                  <a:lnTo>
                    <a:pt x="209478" y="465230"/>
                  </a:lnTo>
                  <a:lnTo>
                    <a:pt x="266838" y="437911"/>
                  </a:lnTo>
                  <a:lnTo>
                    <a:pt x="308357" y="402376"/>
                  </a:lnTo>
                  <a:lnTo>
                    <a:pt x="354868" y="340682"/>
                  </a:lnTo>
                  <a:lnTo>
                    <a:pt x="380164" y="295563"/>
                  </a:lnTo>
                  <a:lnTo>
                    <a:pt x="396772" y="241937"/>
                  </a:lnTo>
                  <a:lnTo>
                    <a:pt x="396567" y="200260"/>
                  </a:lnTo>
                  <a:lnTo>
                    <a:pt x="386018" y="145426"/>
                  </a:lnTo>
                  <a:lnTo>
                    <a:pt x="374924" y="111743"/>
                  </a:lnTo>
                  <a:lnTo>
                    <a:pt x="338524" y="65801"/>
                  </a:lnTo>
                  <a:lnTo>
                    <a:pt x="308859" y="40707"/>
                  </a:lnTo>
                  <a:lnTo>
                    <a:pt x="272253" y="24043"/>
                  </a:lnTo>
                  <a:lnTo>
                    <a:pt x="245466" y="21828"/>
                  </a:lnTo>
                  <a:lnTo>
                    <a:pt x="183325" y="2496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4527253" y="242155"/>
              <a:ext cx="234926" cy="407500"/>
            </a:xfrm>
            <a:custGeom>
              <a:avLst/>
              <a:gdLst/>
              <a:ahLst/>
              <a:cxnLst/>
              <a:rect l="0" t="0" r="0" b="0"/>
              <a:pathLst>
                <a:path w="234926" h="407500">
                  <a:moveTo>
                    <a:pt x="31586" y="0"/>
                  </a:moveTo>
                  <a:lnTo>
                    <a:pt x="23253" y="37478"/>
                  </a:lnTo>
                  <a:lnTo>
                    <a:pt x="21491" y="94491"/>
                  </a:lnTo>
                  <a:lnTo>
                    <a:pt x="26776" y="144851"/>
                  </a:lnTo>
                  <a:lnTo>
                    <a:pt x="35750" y="196817"/>
                  </a:lnTo>
                  <a:lnTo>
                    <a:pt x="40229" y="249259"/>
                  </a:lnTo>
                  <a:lnTo>
                    <a:pt x="48978" y="310976"/>
                  </a:lnTo>
                  <a:lnTo>
                    <a:pt x="48799" y="365107"/>
                  </a:lnTo>
                  <a:lnTo>
                    <a:pt x="46571" y="376766"/>
                  </a:lnTo>
                  <a:lnTo>
                    <a:pt x="45086" y="379859"/>
                  </a:lnTo>
                  <a:lnTo>
                    <a:pt x="44095" y="377241"/>
                  </a:lnTo>
                  <a:lnTo>
                    <a:pt x="43545" y="320819"/>
                  </a:lnTo>
                  <a:lnTo>
                    <a:pt x="56803" y="258277"/>
                  </a:lnTo>
                  <a:lnTo>
                    <a:pt x="69700" y="237232"/>
                  </a:lnTo>
                  <a:lnTo>
                    <a:pt x="78052" y="228345"/>
                  </a:lnTo>
                  <a:lnTo>
                    <a:pt x="99811" y="218470"/>
                  </a:lnTo>
                  <a:lnTo>
                    <a:pt x="112164" y="215837"/>
                  </a:lnTo>
                  <a:lnTo>
                    <a:pt x="122739" y="216421"/>
                  </a:lnTo>
                  <a:lnTo>
                    <a:pt x="169599" y="234752"/>
                  </a:lnTo>
                  <a:lnTo>
                    <a:pt x="186902" y="248223"/>
                  </a:lnTo>
                  <a:lnTo>
                    <a:pt x="217074" y="285468"/>
                  </a:lnTo>
                  <a:lnTo>
                    <a:pt x="232904" y="321799"/>
                  </a:lnTo>
                  <a:lnTo>
                    <a:pt x="234925" y="345403"/>
                  </a:lnTo>
                  <a:lnTo>
                    <a:pt x="230753" y="366422"/>
                  </a:lnTo>
                  <a:lnTo>
                    <a:pt x="221100" y="383563"/>
                  </a:lnTo>
                  <a:lnTo>
                    <a:pt x="205892" y="395860"/>
                  </a:lnTo>
                  <a:lnTo>
                    <a:pt x="186265" y="404055"/>
                  </a:lnTo>
                  <a:lnTo>
                    <a:pt x="148906" y="407499"/>
                  </a:lnTo>
                  <a:lnTo>
                    <a:pt x="109372" y="400461"/>
                  </a:lnTo>
                  <a:lnTo>
                    <a:pt x="53181" y="376722"/>
                  </a:lnTo>
                  <a:lnTo>
                    <a:pt x="14644" y="349794"/>
                  </a:lnTo>
                  <a:lnTo>
                    <a:pt x="0" y="33691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4748352" y="589595"/>
              <a:ext cx="140473" cy="305328"/>
            </a:xfrm>
            <a:custGeom>
              <a:avLst/>
              <a:gdLst/>
              <a:ahLst/>
              <a:cxnLst/>
              <a:rect l="0" t="0" r="0" b="0"/>
              <a:pathLst>
                <a:path w="140473" h="305328">
                  <a:moveTo>
                    <a:pt x="115813" y="0"/>
                  </a:moveTo>
                  <a:lnTo>
                    <a:pt x="110224" y="16768"/>
                  </a:lnTo>
                  <a:lnTo>
                    <a:pt x="114666" y="63451"/>
                  </a:lnTo>
                  <a:lnTo>
                    <a:pt x="126809" y="124664"/>
                  </a:lnTo>
                  <a:lnTo>
                    <a:pt x="140472" y="182163"/>
                  </a:lnTo>
                  <a:lnTo>
                    <a:pt x="139758" y="224510"/>
                  </a:lnTo>
                  <a:lnTo>
                    <a:pt x="131915" y="246402"/>
                  </a:lnTo>
                  <a:lnTo>
                    <a:pt x="126548" y="255515"/>
                  </a:lnTo>
                  <a:lnTo>
                    <a:pt x="108106" y="268760"/>
                  </a:lnTo>
                  <a:lnTo>
                    <a:pt x="45779" y="290633"/>
                  </a:lnTo>
                  <a:lnTo>
                    <a:pt x="0" y="30532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4843109" y="400083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4921854" y="450362"/>
              <a:ext cx="151480" cy="195780"/>
            </a:xfrm>
            <a:custGeom>
              <a:avLst/>
              <a:gdLst/>
              <a:ahLst/>
              <a:cxnLst/>
              <a:rect l="0" t="0" r="0" b="0"/>
              <a:pathLst>
                <a:path w="151480" h="195780">
                  <a:moveTo>
                    <a:pt x="5482" y="76062"/>
                  </a:moveTo>
                  <a:lnTo>
                    <a:pt x="23463" y="91703"/>
                  </a:lnTo>
                  <a:lnTo>
                    <a:pt x="40380" y="99782"/>
                  </a:lnTo>
                  <a:lnTo>
                    <a:pt x="75224" y="105317"/>
                  </a:lnTo>
                  <a:lnTo>
                    <a:pt x="109595" y="101368"/>
                  </a:lnTo>
                  <a:lnTo>
                    <a:pt x="142005" y="87200"/>
                  </a:lnTo>
                  <a:lnTo>
                    <a:pt x="147971" y="78808"/>
                  </a:lnTo>
                  <a:lnTo>
                    <a:pt x="151479" y="57006"/>
                  </a:lnTo>
                  <a:lnTo>
                    <a:pt x="146019" y="34837"/>
                  </a:lnTo>
                  <a:lnTo>
                    <a:pt x="141288" y="24013"/>
                  </a:lnTo>
                  <a:lnTo>
                    <a:pt x="126672" y="8865"/>
                  </a:lnTo>
                  <a:lnTo>
                    <a:pt x="117861" y="3188"/>
                  </a:lnTo>
                  <a:lnTo>
                    <a:pt x="98712" y="0"/>
                  </a:lnTo>
                  <a:lnTo>
                    <a:pt x="78503" y="3652"/>
                  </a:lnTo>
                  <a:lnTo>
                    <a:pt x="48565" y="18863"/>
                  </a:lnTo>
                  <a:lnTo>
                    <a:pt x="24357" y="39357"/>
                  </a:lnTo>
                  <a:lnTo>
                    <a:pt x="9582" y="57409"/>
                  </a:lnTo>
                  <a:lnTo>
                    <a:pt x="1455" y="83370"/>
                  </a:lnTo>
                  <a:lnTo>
                    <a:pt x="0" y="124631"/>
                  </a:lnTo>
                  <a:lnTo>
                    <a:pt x="5385" y="146781"/>
                  </a:lnTo>
                  <a:lnTo>
                    <a:pt x="15578" y="164425"/>
                  </a:lnTo>
                  <a:lnTo>
                    <a:pt x="31026" y="176946"/>
                  </a:lnTo>
                  <a:lnTo>
                    <a:pt x="69540" y="194516"/>
                  </a:lnTo>
                  <a:lnTo>
                    <a:pt x="90104" y="195779"/>
                  </a:lnTo>
                  <a:lnTo>
                    <a:pt x="109772" y="191271"/>
                  </a:lnTo>
                  <a:lnTo>
                    <a:pt x="142353" y="17081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5129839" y="473070"/>
              <a:ext cx="197581" cy="181722"/>
            </a:xfrm>
            <a:custGeom>
              <a:avLst/>
              <a:gdLst/>
              <a:ahLst/>
              <a:cxnLst/>
              <a:rect l="0" t="0" r="0" b="0"/>
              <a:pathLst>
                <a:path w="197581" h="181722">
                  <a:moveTo>
                    <a:pt x="123881" y="42826"/>
                  </a:moveTo>
                  <a:lnTo>
                    <a:pt x="114306" y="18779"/>
                  </a:lnTo>
                  <a:lnTo>
                    <a:pt x="103637" y="4452"/>
                  </a:lnTo>
                  <a:lnTo>
                    <a:pt x="95177" y="866"/>
                  </a:lnTo>
                  <a:lnTo>
                    <a:pt x="73299" y="0"/>
                  </a:lnTo>
                  <a:lnTo>
                    <a:pt x="40264" y="11680"/>
                  </a:lnTo>
                  <a:lnTo>
                    <a:pt x="25106" y="26643"/>
                  </a:lnTo>
                  <a:lnTo>
                    <a:pt x="5844" y="64846"/>
                  </a:lnTo>
                  <a:lnTo>
                    <a:pt x="0" y="101343"/>
                  </a:lnTo>
                  <a:lnTo>
                    <a:pt x="4872" y="124985"/>
                  </a:lnTo>
                  <a:lnTo>
                    <a:pt x="20769" y="154907"/>
                  </a:lnTo>
                  <a:lnTo>
                    <a:pt x="27064" y="163170"/>
                  </a:lnTo>
                  <a:lnTo>
                    <a:pt x="46536" y="175471"/>
                  </a:lnTo>
                  <a:lnTo>
                    <a:pt x="58279" y="180389"/>
                  </a:lnTo>
                  <a:lnTo>
                    <a:pt x="102754" y="181721"/>
                  </a:lnTo>
                  <a:lnTo>
                    <a:pt x="153373" y="170521"/>
                  </a:lnTo>
                  <a:lnTo>
                    <a:pt x="197580" y="14811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5349127" y="242155"/>
              <a:ext cx="30936" cy="410612"/>
            </a:xfrm>
            <a:custGeom>
              <a:avLst/>
              <a:gdLst/>
              <a:ahLst/>
              <a:cxnLst/>
              <a:rect l="0" t="0" r="0" b="0"/>
              <a:pathLst>
                <a:path w="30936" h="410612">
                  <a:moveTo>
                    <a:pt x="9878" y="0"/>
                  </a:moveTo>
                  <a:lnTo>
                    <a:pt x="1545" y="52050"/>
                  </a:lnTo>
                  <a:lnTo>
                    <a:pt x="0" y="101990"/>
                  </a:lnTo>
                  <a:lnTo>
                    <a:pt x="5067" y="160786"/>
                  </a:lnTo>
                  <a:lnTo>
                    <a:pt x="14042" y="220126"/>
                  </a:lnTo>
                  <a:lnTo>
                    <a:pt x="17577" y="262780"/>
                  </a:lnTo>
                  <a:lnTo>
                    <a:pt x="22688" y="323136"/>
                  </a:lnTo>
                  <a:lnTo>
                    <a:pt x="28491" y="371825"/>
                  </a:lnTo>
                  <a:lnTo>
                    <a:pt x="30935" y="41061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5264248" y="347440"/>
              <a:ext cx="210571" cy="21058"/>
            </a:xfrm>
            <a:custGeom>
              <a:avLst/>
              <a:gdLst/>
              <a:ahLst/>
              <a:cxnLst/>
              <a:rect l="0" t="0" r="0" b="0"/>
              <a:pathLst>
                <a:path w="210571" h="21058">
                  <a:moveTo>
                    <a:pt x="210570" y="0"/>
                  </a:moveTo>
                  <a:lnTo>
                    <a:pt x="161639" y="0"/>
                  </a:lnTo>
                  <a:lnTo>
                    <a:pt x="102509" y="5589"/>
                  </a:lnTo>
                  <a:lnTo>
                    <a:pt x="46939" y="1678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5495875" y="448599"/>
              <a:ext cx="182204" cy="235754"/>
            </a:xfrm>
            <a:custGeom>
              <a:avLst/>
              <a:gdLst/>
              <a:ahLst/>
              <a:cxnLst/>
              <a:rect l="0" t="0" r="0" b="0"/>
              <a:pathLst>
                <a:path w="182204" h="235754">
                  <a:moveTo>
                    <a:pt x="178985" y="14654"/>
                  </a:moveTo>
                  <a:lnTo>
                    <a:pt x="135022" y="0"/>
                  </a:lnTo>
                  <a:lnTo>
                    <a:pt x="99148" y="1084"/>
                  </a:lnTo>
                  <a:lnTo>
                    <a:pt x="64473" y="14403"/>
                  </a:lnTo>
                  <a:lnTo>
                    <a:pt x="37561" y="33167"/>
                  </a:lnTo>
                  <a:lnTo>
                    <a:pt x="28392" y="52908"/>
                  </a:lnTo>
                  <a:lnTo>
                    <a:pt x="25948" y="64723"/>
                  </a:lnTo>
                  <a:lnTo>
                    <a:pt x="27827" y="73770"/>
                  </a:lnTo>
                  <a:lnTo>
                    <a:pt x="32589" y="80971"/>
                  </a:lnTo>
                  <a:lnTo>
                    <a:pt x="39274" y="86941"/>
                  </a:lnTo>
                  <a:lnTo>
                    <a:pt x="59179" y="93575"/>
                  </a:lnTo>
                  <a:lnTo>
                    <a:pt x="121354" y="100523"/>
                  </a:lnTo>
                  <a:lnTo>
                    <a:pt x="148391" y="115486"/>
                  </a:lnTo>
                  <a:lnTo>
                    <a:pt x="163827" y="128099"/>
                  </a:lnTo>
                  <a:lnTo>
                    <a:pt x="180083" y="153942"/>
                  </a:lnTo>
                  <a:lnTo>
                    <a:pt x="182203" y="176776"/>
                  </a:lnTo>
                  <a:lnTo>
                    <a:pt x="181130" y="189416"/>
                  </a:lnTo>
                  <a:lnTo>
                    <a:pt x="170580" y="209699"/>
                  </a:lnTo>
                  <a:lnTo>
                    <a:pt x="162853" y="218384"/>
                  </a:lnTo>
                  <a:lnTo>
                    <a:pt x="141789" y="228033"/>
                  </a:lnTo>
                  <a:lnTo>
                    <a:pt x="90139" y="234228"/>
                  </a:lnTo>
                  <a:lnTo>
                    <a:pt x="27151" y="235552"/>
                  </a:lnTo>
                  <a:lnTo>
                    <a:pt x="0" y="23575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273740" y="715937"/>
              <a:ext cx="5348478" cy="242157"/>
            </a:xfrm>
            <a:custGeom>
              <a:avLst/>
              <a:gdLst/>
              <a:ahLst/>
              <a:cxnLst/>
              <a:rect l="0" t="0" r="0" b="0"/>
              <a:pathLst>
                <a:path w="5348478" h="242157">
                  <a:moveTo>
                    <a:pt x="5348477" y="0"/>
                  </a:moveTo>
                  <a:lnTo>
                    <a:pt x="5285144" y="63334"/>
                  </a:lnTo>
                  <a:lnTo>
                    <a:pt x="5278179" y="70298"/>
                  </a:lnTo>
                  <a:lnTo>
                    <a:pt x="5246020" y="85690"/>
                  </a:lnTo>
                  <a:lnTo>
                    <a:pt x="5206856" y="92070"/>
                  </a:lnTo>
                  <a:lnTo>
                    <a:pt x="5146077" y="82950"/>
                  </a:lnTo>
                  <a:lnTo>
                    <a:pt x="5108743" y="70202"/>
                  </a:lnTo>
                  <a:lnTo>
                    <a:pt x="5053998" y="39314"/>
                  </a:lnTo>
                  <a:lnTo>
                    <a:pt x="5001079" y="18103"/>
                  </a:lnTo>
                  <a:lnTo>
                    <a:pt x="4958285" y="12773"/>
                  </a:lnTo>
                  <a:lnTo>
                    <a:pt x="4931733" y="17765"/>
                  </a:lnTo>
                  <a:lnTo>
                    <a:pt x="4874104" y="46577"/>
                  </a:lnTo>
                  <a:lnTo>
                    <a:pt x="4818653" y="80844"/>
                  </a:lnTo>
                  <a:lnTo>
                    <a:pt x="4793245" y="88573"/>
                  </a:lnTo>
                  <a:lnTo>
                    <a:pt x="4746057" y="92925"/>
                  </a:lnTo>
                  <a:lnTo>
                    <a:pt x="4683298" y="88806"/>
                  </a:lnTo>
                  <a:lnTo>
                    <a:pt x="4620030" y="61925"/>
                  </a:lnTo>
                  <a:lnTo>
                    <a:pt x="4565468" y="34849"/>
                  </a:lnTo>
                  <a:lnTo>
                    <a:pt x="4509630" y="23782"/>
                  </a:lnTo>
                  <a:lnTo>
                    <a:pt x="4453540" y="24715"/>
                  </a:lnTo>
                  <a:lnTo>
                    <a:pt x="4397400" y="35818"/>
                  </a:lnTo>
                  <a:lnTo>
                    <a:pt x="4341250" y="56512"/>
                  </a:lnTo>
                  <a:lnTo>
                    <a:pt x="4285099" y="73078"/>
                  </a:lnTo>
                  <a:lnTo>
                    <a:pt x="4228947" y="82026"/>
                  </a:lnTo>
                  <a:lnTo>
                    <a:pt x="4165559" y="82623"/>
                  </a:lnTo>
                  <a:lnTo>
                    <a:pt x="4103646" y="72690"/>
                  </a:lnTo>
                  <a:lnTo>
                    <a:pt x="4052741" y="62872"/>
                  </a:lnTo>
                  <a:lnTo>
                    <a:pt x="4003733" y="49435"/>
                  </a:lnTo>
                  <a:lnTo>
                    <a:pt x="3956456" y="36874"/>
                  </a:lnTo>
                  <a:lnTo>
                    <a:pt x="3905404" y="33153"/>
                  </a:lnTo>
                  <a:lnTo>
                    <a:pt x="3846929" y="37485"/>
                  </a:lnTo>
                  <a:lnTo>
                    <a:pt x="3792008" y="58011"/>
                  </a:lnTo>
                  <a:lnTo>
                    <a:pt x="3729167" y="84595"/>
                  </a:lnTo>
                  <a:lnTo>
                    <a:pt x="3665758" y="112377"/>
                  </a:lnTo>
                  <a:lnTo>
                    <a:pt x="3606483" y="124753"/>
                  </a:lnTo>
                  <a:lnTo>
                    <a:pt x="3568521" y="131591"/>
                  </a:lnTo>
                  <a:lnTo>
                    <a:pt x="3521268" y="128417"/>
                  </a:lnTo>
                  <a:lnTo>
                    <a:pt x="3459139" y="123633"/>
                  </a:lnTo>
                  <a:lnTo>
                    <a:pt x="3401468" y="108438"/>
                  </a:lnTo>
                  <a:lnTo>
                    <a:pt x="3352502" y="94686"/>
                  </a:lnTo>
                  <a:lnTo>
                    <a:pt x="3298377" y="80705"/>
                  </a:lnTo>
                  <a:lnTo>
                    <a:pt x="3247943" y="75775"/>
                  </a:lnTo>
                  <a:lnTo>
                    <a:pt x="3188546" y="74315"/>
                  </a:lnTo>
                  <a:lnTo>
                    <a:pt x="3130810" y="82227"/>
                  </a:lnTo>
                  <a:lnTo>
                    <a:pt x="3079371" y="95055"/>
                  </a:lnTo>
                  <a:lnTo>
                    <a:pt x="3024756" y="108854"/>
                  </a:lnTo>
                  <a:lnTo>
                    <a:pt x="2962193" y="130080"/>
                  </a:lnTo>
                  <a:lnTo>
                    <a:pt x="2905008" y="141748"/>
                  </a:lnTo>
                  <a:lnTo>
                    <a:pt x="2849330" y="145725"/>
                  </a:lnTo>
                  <a:lnTo>
                    <a:pt x="2792408" y="145733"/>
                  </a:lnTo>
                  <a:lnTo>
                    <a:pt x="2747077" y="138847"/>
                  </a:lnTo>
                  <a:lnTo>
                    <a:pt x="2685032" y="129397"/>
                  </a:lnTo>
                  <a:lnTo>
                    <a:pt x="2625184" y="119189"/>
                  </a:lnTo>
                  <a:lnTo>
                    <a:pt x="2568623" y="105259"/>
                  </a:lnTo>
                  <a:lnTo>
                    <a:pt x="2520503" y="97868"/>
                  </a:lnTo>
                  <a:lnTo>
                    <a:pt x="2468031" y="95679"/>
                  </a:lnTo>
                  <a:lnTo>
                    <a:pt x="2416608" y="98150"/>
                  </a:lnTo>
                  <a:lnTo>
                    <a:pt x="2356918" y="106291"/>
                  </a:lnTo>
                  <a:lnTo>
                    <a:pt x="2304137" y="116112"/>
                  </a:lnTo>
                  <a:lnTo>
                    <a:pt x="2241406" y="134570"/>
                  </a:lnTo>
                  <a:lnTo>
                    <a:pt x="2193352" y="151137"/>
                  </a:lnTo>
                  <a:lnTo>
                    <a:pt x="2137520" y="162805"/>
                  </a:lnTo>
                  <a:lnTo>
                    <a:pt x="2087962" y="167952"/>
                  </a:lnTo>
                  <a:lnTo>
                    <a:pt x="2033374" y="174026"/>
                  </a:lnTo>
                  <a:lnTo>
                    <a:pt x="1972350" y="169903"/>
                  </a:lnTo>
                  <a:lnTo>
                    <a:pt x="1920350" y="165765"/>
                  </a:lnTo>
                  <a:lnTo>
                    <a:pt x="1869067" y="157131"/>
                  </a:lnTo>
                  <a:lnTo>
                    <a:pt x="1815658" y="147163"/>
                  </a:lnTo>
                  <a:lnTo>
                    <a:pt x="1761279" y="133315"/>
                  </a:lnTo>
                  <a:lnTo>
                    <a:pt x="1708337" y="127720"/>
                  </a:lnTo>
                  <a:lnTo>
                    <a:pt x="1655938" y="123495"/>
                  </a:lnTo>
                  <a:lnTo>
                    <a:pt x="1628555" y="120397"/>
                  </a:lnTo>
                  <a:lnTo>
                    <a:pt x="1568270" y="125231"/>
                  </a:lnTo>
                  <a:lnTo>
                    <a:pt x="1508944" y="134072"/>
                  </a:lnTo>
                  <a:lnTo>
                    <a:pt x="1446320" y="147540"/>
                  </a:lnTo>
                  <a:lnTo>
                    <a:pt x="1384683" y="157969"/>
                  </a:lnTo>
                  <a:lnTo>
                    <a:pt x="1340711" y="163795"/>
                  </a:lnTo>
                  <a:lnTo>
                    <a:pt x="1281902" y="167075"/>
                  </a:lnTo>
                  <a:lnTo>
                    <a:pt x="1220543" y="166877"/>
                  </a:lnTo>
                  <a:lnTo>
                    <a:pt x="1160249" y="161099"/>
                  </a:lnTo>
                  <a:lnTo>
                    <a:pt x="1099888" y="155435"/>
                  </a:lnTo>
                  <a:lnTo>
                    <a:pt x="1052359" y="146661"/>
                  </a:lnTo>
                  <a:lnTo>
                    <a:pt x="989534" y="139772"/>
                  </a:lnTo>
                  <a:lnTo>
                    <a:pt x="926465" y="137730"/>
                  </a:lnTo>
                  <a:lnTo>
                    <a:pt x="866444" y="140245"/>
                  </a:lnTo>
                  <a:lnTo>
                    <a:pt x="814735" y="148399"/>
                  </a:lnTo>
                  <a:lnTo>
                    <a:pt x="766658" y="158224"/>
                  </a:lnTo>
                  <a:lnTo>
                    <a:pt x="715369" y="168544"/>
                  </a:lnTo>
                  <a:lnTo>
                    <a:pt x="663127" y="175891"/>
                  </a:lnTo>
                  <a:lnTo>
                    <a:pt x="610603" y="178068"/>
                  </a:lnTo>
                  <a:lnTo>
                    <a:pt x="561116" y="178713"/>
                  </a:lnTo>
                  <a:lnTo>
                    <a:pt x="513697" y="175785"/>
                  </a:lnTo>
                  <a:lnTo>
                    <a:pt x="462603" y="170628"/>
                  </a:lnTo>
                  <a:lnTo>
                    <a:pt x="404114" y="174474"/>
                  </a:lnTo>
                  <a:lnTo>
                    <a:pt x="349190" y="186499"/>
                  </a:lnTo>
                  <a:lnTo>
                    <a:pt x="289468" y="200140"/>
                  </a:lnTo>
                  <a:lnTo>
                    <a:pt x="231142" y="216432"/>
                  </a:lnTo>
                  <a:lnTo>
                    <a:pt x="178196" y="223297"/>
                  </a:lnTo>
                  <a:lnTo>
                    <a:pt x="122677" y="229982"/>
                  </a:lnTo>
                  <a:lnTo>
                    <a:pt x="67820" y="232472"/>
                  </a:lnTo>
                  <a:lnTo>
                    <a:pt x="25095" y="239896"/>
                  </a:lnTo>
                  <a:lnTo>
                    <a:pt x="0" y="24215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3" name="Group 62"/>
          <p:cNvGrpSpPr/>
          <p:nvPr/>
        </p:nvGrpSpPr>
        <p:grpSpPr>
          <a:xfrm>
            <a:off x="987506" y="1252035"/>
            <a:ext cx="6875126" cy="798729"/>
            <a:chOff x="987506" y="1252035"/>
            <a:chExt cx="6875126" cy="798729"/>
          </a:xfrm>
        </p:grpSpPr>
        <p:sp>
          <p:nvSpPr>
            <p:cNvPr id="30" name="Freeform 29"/>
            <p:cNvSpPr/>
            <p:nvPr/>
          </p:nvSpPr>
          <p:spPr>
            <a:xfrm>
              <a:off x="1187547" y="1536304"/>
              <a:ext cx="1" cy="421141"/>
            </a:xfrm>
            <a:custGeom>
              <a:avLst/>
              <a:gdLst/>
              <a:ahLst/>
              <a:cxnLst/>
              <a:rect l="0" t="0" r="0" b="0"/>
              <a:pathLst>
                <a:path w="1" h="421141">
                  <a:moveTo>
                    <a:pt x="0" y="0"/>
                  </a:moveTo>
                  <a:lnTo>
                    <a:pt x="0" y="48931"/>
                  </a:lnTo>
                  <a:lnTo>
                    <a:pt x="0" y="99896"/>
                  </a:lnTo>
                  <a:lnTo>
                    <a:pt x="0" y="159450"/>
                  </a:lnTo>
                  <a:lnTo>
                    <a:pt x="0" y="221550"/>
                  </a:lnTo>
                  <a:lnTo>
                    <a:pt x="0" y="281284"/>
                  </a:lnTo>
                  <a:lnTo>
                    <a:pt x="0" y="336027"/>
                  </a:lnTo>
                  <a:lnTo>
                    <a:pt x="0" y="383053"/>
                  </a:lnTo>
                  <a:lnTo>
                    <a:pt x="0" y="42114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987506" y="1413146"/>
              <a:ext cx="360158" cy="291615"/>
            </a:xfrm>
            <a:custGeom>
              <a:avLst/>
              <a:gdLst/>
              <a:ahLst/>
              <a:cxnLst/>
              <a:rect l="0" t="0" r="0" b="0"/>
              <a:pathLst>
                <a:path w="360158" h="291615">
                  <a:moveTo>
                    <a:pt x="0" y="112630"/>
                  </a:moveTo>
                  <a:lnTo>
                    <a:pt x="9575" y="88583"/>
                  </a:lnTo>
                  <a:lnTo>
                    <a:pt x="20243" y="74256"/>
                  </a:lnTo>
                  <a:lnTo>
                    <a:pt x="77561" y="35628"/>
                  </a:lnTo>
                  <a:lnTo>
                    <a:pt x="137209" y="11181"/>
                  </a:lnTo>
                  <a:lnTo>
                    <a:pt x="182171" y="0"/>
                  </a:lnTo>
                  <a:lnTo>
                    <a:pt x="218923" y="879"/>
                  </a:lnTo>
                  <a:lnTo>
                    <a:pt x="273454" y="16068"/>
                  </a:lnTo>
                  <a:lnTo>
                    <a:pt x="304071" y="34626"/>
                  </a:lnTo>
                  <a:lnTo>
                    <a:pt x="343303" y="81864"/>
                  </a:lnTo>
                  <a:lnTo>
                    <a:pt x="359212" y="118462"/>
                  </a:lnTo>
                  <a:lnTo>
                    <a:pt x="360157" y="158941"/>
                  </a:lnTo>
                  <a:lnTo>
                    <a:pt x="348825" y="212201"/>
                  </a:lnTo>
                  <a:lnTo>
                    <a:pt x="325270" y="247678"/>
                  </a:lnTo>
                  <a:lnTo>
                    <a:pt x="310681" y="261559"/>
                  </a:lnTo>
                  <a:lnTo>
                    <a:pt x="262531" y="283872"/>
                  </a:lnTo>
                  <a:lnTo>
                    <a:pt x="210570" y="2916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1295142" y="1725227"/>
              <a:ext cx="218790" cy="271002"/>
            </a:xfrm>
            <a:custGeom>
              <a:avLst/>
              <a:gdLst/>
              <a:ahLst/>
              <a:cxnLst/>
              <a:rect l="0" t="0" r="0" b="0"/>
              <a:pathLst>
                <a:path w="218790" h="271002">
                  <a:moveTo>
                    <a:pt x="134561" y="169046"/>
                  </a:moveTo>
                  <a:lnTo>
                    <a:pt x="142894" y="131568"/>
                  </a:lnTo>
                  <a:lnTo>
                    <a:pt x="141319" y="96720"/>
                  </a:lnTo>
                  <a:lnTo>
                    <a:pt x="130306" y="53504"/>
                  </a:lnTo>
                  <a:lnTo>
                    <a:pt x="114713" y="27317"/>
                  </a:lnTo>
                  <a:lnTo>
                    <a:pt x="89685" y="4740"/>
                  </a:lnTo>
                  <a:lnTo>
                    <a:pt x="80077" y="1017"/>
                  </a:lnTo>
                  <a:lnTo>
                    <a:pt x="60043" y="0"/>
                  </a:lnTo>
                  <a:lnTo>
                    <a:pt x="42560" y="6567"/>
                  </a:lnTo>
                  <a:lnTo>
                    <a:pt x="34622" y="11594"/>
                  </a:lnTo>
                  <a:lnTo>
                    <a:pt x="22683" y="26538"/>
                  </a:lnTo>
                  <a:lnTo>
                    <a:pt x="5487" y="64727"/>
                  </a:lnTo>
                  <a:lnTo>
                    <a:pt x="0" y="101222"/>
                  </a:lnTo>
                  <a:lnTo>
                    <a:pt x="6552" y="163881"/>
                  </a:lnTo>
                  <a:lnTo>
                    <a:pt x="19111" y="226344"/>
                  </a:lnTo>
                  <a:lnTo>
                    <a:pt x="22499" y="238831"/>
                  </a:lnTo>
                  <a:lnTo>
                    <a:pt x="35623" y="258943"/>
                  </a:lnTo>
                  <a:lnTo>
                    <a:pt x="44035" y="267582"/>
                  </a:lnTo>
                  <a:lnTo>
                    <a:pt x="53153" y="271001"/>
                  </a:lnTo>
                  <a:lnTo>
                    <a:pt x="62742" y="270942"/>
                  </a:lnTo>
                  <a:lnTo>
                    <a:pt x="72643" y="268562"/>
                  </a:lnTo>
                  <a:lnTo>
                    <a:pt x="89884" y="256559"/>
                  </a:lnTo>
                  <a:lnTo>
                    <a:pt x="112744" y="226951"/>
                  </a:lnTo>
                  <a:lnTo>
                    <a:pt x="135840" y="180614"/>
                  </a:lnTo>
                  <a:lnTo>
                    <a:pt x="144432" y="129260"/>
                  </a:lnTo>
                  <a:lnTo>
                    <a:pt x="150614" y="97336"/>
                  </a:lnTo>
                  <a:lnTo>
                    <a:pt x="148324" y="104810"/>
                  </a:lnTo>
                  <a:lnTo>
                    <a:pt x="156968" y="165902"/>
                  </a:lnTo>
                  <a:lnTo>
                    <a:pt x="160027" y="177478"/>
                  </a:lnTo>
                  <a:lnTo>
                    <a:pt x="165576" y="186366"/>
                  </a:lnTo>
                  <a:lnTo>
                    <a:pt x="181101" y="199361"/>
                  </a:lnTo>
                  <a:lnTo>
                    <a:pt x="188984" y="202124"/>
                  </a:lnTo>
                  <a:lnTo>
                    <a:pt x="218789" y="20063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1525302" y="1704760"/>
              <a:ext cx="155568" cy="232654"/>
            </a:xfrm>
            <a:custGeom>
              <a:avLst/>
              <a:gdLst/>
              <a:ahLst/>
              <a:cxnLst/>
              <a:rect l="0" t="0" r="0" b="0"/>
              <a:pathLst>
                <a:path w="155568" h="232654">
                  <a:moveTo>
                    <a:pt x="20214" y="10529"/>
                  </a:moveTo>
                  <a:lnTo>
                    <a:pt x="3426" y="65573"/>
                  </a:lnTo>
                  <a:lnTo>
                    <a:pt x="0" y="116981"/>
                  </a:lnTo>
                  <a:lnTo>
                    <a:pt x="4913" y="177785"/>
                  </a:lnTo>
                  <a:lnTo>
                    <a:pt x="13803" y="202238"/>
                  </a:lnTo>
                  <a:lnTo>
                    <a:pt x="19450" y="212035"/>
                  </a:lnTo>
                  <a:lnTo>
                    <a:pt x="35082" y="226039"/>
                  </a:lnTo>
                  <a:lnTo>
                    <a:pt x="44164" y="231411"/>
                  </a:lnTo>
                  <a:lnTo>
                    <a:pt x="53728" y="232653"/>
                  </a:lnTo>
                  <a:lnTo>
                    <a:pt x="73714" y="227794"/>
                  </a:lnTo>
                  <a:lnTo>
                    <a:pt x="99107" y="211904"/>
                  </a:lnTo>
                  <a:lnTo>
                    <a:pt x="121449" y="186789"/>
                  </a:lnTo>
                  <a:lnTo>
                    <a:pt x="149402" y="126103"/>
                  </a:lnTo>
                  <a:lnTo>
                    <a:pt x="155567" y="75775"/>
                  </a:lnTo>
                  <a:lnTo>
                    <a:pt x="153665" y="27013"/>
                  </a:lnTo>
                  <a:lnTo>
                    <a:pt x="146556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1738322" y="1462605"/>
              <a:ext cx="38822" cy="484312"/>
            </a:xfrm>
            <a:custGeom>
              <a:avLst/>
              <a:gdLst/>
              <a:ahLst/>
              <a:cxnLst/>
              <a:rect l="0" t="0" r="0" b="0"/>
              <a:pathLst>
                <a:path w="38822" h="484312">
                  <a:moveTo>
                    <a:pt x="7235" y="0"/>
                  </a:moveTo>
                  <a:lnTo>
                    <a:pt x="0" y="28726"/>
                  </a:lnTo>
                  <a:lnTo>
                    <a:pt x="477" y="88992"/>
                  </a:lnTo>
                  <a:lnTo>
                    <a:pt x="8352" y="137112"/>
                  </a:lnTo>
                  <a:lnTo>
                    <a:pt x="14975" y="200113"/>
                  </a:lnTo>
                  <a:lnTo>
                    <a:pt x="20057" y="253875"/>
                  </a:lnTo>
                  <a:lnTo>
                    <a:pt x="25852" y="301390"/>
                  </a:lnTo>
                  <a:lnTo>
                    <a:pt x="30689" y="356802"/>
                  </a:lnTo>
                  <a:lnTo>
                    <a:pt x="36411" y="410265"/>
                  </a:lnTo>
                  <a:lnTo>
                    <a:pt x="38107" y="453792"/>
                  </a:lnTo>
                  <a:lnTo>
                    <a:pt x="38821" y="48431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2156169" y="1669916"/>
              <a:ext cx="245243" cy="290645"/>
            </a:xfrm>
            <a:custGeom>
              <a:avLst/>
              <a:gdLst/>
              <a:ahLst/>
              <a:cxnLst/>
              <a:rect l="0" t="0" r="0" b="0"/>
              <a:pathLst>
                <a:path w="245243" h="290645">
                  <a:moveTo>
                    <a:pt x="189513" y="34844"/>
                  </a:moveTo>
                  <a:lnTo>
                    <a:pt x="145550" y="11125"/>
                  </a:lnTo>
                  <a:lnTo>
                    <a:pt x="109676" y="0"/>
                  </a:lnTo>
                  <a:lnTo>
                    <a:pt x="69411" y="473"/>
                  </a:lnTo>
                  <a:lnTo>
                    <a:pt x="33434" y="13612"/>
                  </a:lnTo>
                  <a:lnTo>
                    <a:pt x="25799" y="21859"/>
                  </a:lnTo>
                  <a:lnTo>
                    <a:pt x="17315" y="43501"/>
                  </a:lnTo>
                  <a:lnTo>
                    <a:pt x="16665" y="65598"/>
                  </a:lnTo>
                  <a:lnTo>
                    <a:pt x="18129" y="76404"/>
                  </a:lnTo>
                  <a:lnTo>
                    <a:pt x="22614" y="84777"/>
                  </a:lnTo>
                  <a:lnTo>
                    <a:pt x="36957" y="97201"/>
                  </a:lnTo>
                  <a:lnTo>
                    <a:pt x="88055" y="118503"/>
                  </a:lnTo>
                  <a:lnTo>
                    <a:pt x="146516" y="137715"/>
                  </a:lnTo>
                  <a:lnTo>
                    <a:pt x="209323" y="175628"/>
                  </a:lnTo>
                  <a:lnTo>
                    <a:pt x="232557" y="197571"/>
                  </a:lnTo>
                  <a:lnTo>
                    <a:pt x="242959" y="215962"/>
                  </a:lnTo>
                  <a:lnTo>
                    <a:pt x="245242" y="235834"/>
                  </a:lnTo>
                  <a:lnTo>
                    <a:pt x="244213" y="246046"/>
                  </a:lnTo>
                  <a:lnTo>
                    <a:pt x="233711" y="263632"/>
                  </a:lnTo>
                  <a:lnTo>
                    <a:pt x="217346" y="278078"/>
                  </a:lnTo>
                  <a:lnTo>
                    <a:pt x="198373" y="288397"/>
                  </a:lnTo>
                  <a:lnTo>
                    <a:pt x="178243" y="290644"/>
                  </a:lnTo>
                  <a:lnTo>
                    <a:pt x="125074" y="279533"/>
                  </a:lnTo>
                  <a:lnTo>
                    <a:pt x="75875" y="263159"/>
                  </a:lnTo>
                  <a:lnTo>
                    <a:pt x="16959" y="227186"/>
                  </a:lnTo>
                  <a:lnTo>
                    <a:pt x="0" y="2138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2454260" y="1462605"/>
              <a:ext cx="17765" cy="463254"/>
            </a:xfrm>
            <a:custGeom>
              <a:avLst/>
              <a:gdLst/>
              <a:ahLst/>
              <a:cxnLst/>
              <a:rect l="0" t="0" r="0" b="0"/>
              <a:pathLst>
                <a:path w="17765" h="463254">
                  <a:moveTo>
                    <a:pt x="7235" y="0"/>
                  </a:moveTo>
                  <a:lnTo>
                    <a:pt x="0" y="28726"/>
                  </a:lnTo>
                  <a:lnTo>
                    <a:pt x="477" y="88992"/>
                  </a:lnTo>
                  <a:lnTo>
                    <a:pt x="5900" y="141321"/>
                  </a:lnTo>
                  <a:lnTo>
                    <a:pt x="6840" y="199540"/>
                  </a:lnTo>
                  <a:lnTo>
                    <a:pt x="12707" y="251885"/>
                  </a:lnTo>
                  <a:lnTo>
                    <a:pt x="16266" y="308209"/>
                  </a:lnTo>
                  <a:lnTo>
                    <a:pt x="17320" y="369351"/>
                  </a:lnTo>
                  <a:lnTo>
                    <a:pt x="17676" y="432573"/>
                  </a:lnTo>
                  <a:lnTo>
                    <a:pt x="17764" y="46325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2335153" y="1620532"/>
              <a:ext cx="252685" cy="31587"/>
            </a:xfrm>
            <a:custGeom>
              <a:avLst/>
              <a:gdLst/>
              <a:ahLst/>
              <a:cxnLst/>
              <a:rect l="0" t="0" r="0" b="0"/>
              <a:pathLst>
                <a:path w="252685" h="31587">
                  <a:moveTo>
                    <a:pt x="252684" y="0"/>
                  </a:moveTo>
                  <a:lnTo>
                    <a:pt x="215206" y="8333"/>
                  </a:lnTo>
                  <a:lnTo>
                    <a:pt x="163783" y="10095"/>
                  </a:lnTo>
                  <a:lnTo>
                    <a:pt x="107395" y="17679"/>
                  </a:lnTo>
                  <a:lnTo>
                    <a:pt x="47384" y="23509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2571719" y="1746874"/>
              <a:ext cx="160100" cy="215065"/>
            </a:xfrm>
            <a:custGeom>
              <a:avLst/>
              <a:gdLst/>
              <a:ahLst/>
              <a:cxnLst/>
              <a:rect l="0" t="0" r="0" b="0"/>
              <a:pathLst>
                <a:path w="160100" h="215065">
                  <a:moveTo>
                    <a:pt x="5590" y="21057"/>
                  </a:moveTo>
                  <a:lnTo>
                    <a:pt x="0" y="37825"/>
                  </a:lnTo>
                  <a:lnTo>
                    <a:pt x="3272" y="91743"/>
                  </a:lnTo>
                  <a:lnTo>
                    <a:pt x="8252" y="152480"/>
                  </a:lnTo>
                  <a:lnTo>
                    <a:pt x="20153" y="198965"/>
                  </a:lnTo>
                  <a:lnTo>
                    <a:pt x="26997" y="206343"/>
                  </a:lnTo>
                  <a:lnTo>
                    <a:pt x="47079" y="214540"/>
                  </a:lnTo>
                  <a:lnTo>
                    <a:pt x="68483" y="215064"/>
                  </a:lnTo>
                  <a:lnTo>
                    <a:pt x="88525" y="210228"/>
                  </a:lnTo>
                  <a:lnTo>
                    <a:pt x="105231" y="200280"/>
                  </a:lnTo>
                  <a:lnTo>
                    <a:pt x="127790" y="175935"/>
                  </a:lnTo>
                  <a:lnTo>
                    <a:pt x="151981" y="117607"/>
                  </a:lnTo>
                  <a:lnTo>
                    <a:pt x="160099" y="81640"/>
                  </a:lnTo>
                  <a:lnTo>
                    <a:pt x="159385" y="44467"/>
                  </a:lnTo>
                  <a:lnTo>
                    <a:pt x="152989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2801265" y="1420283"/>
              <a:ext cx="176128" cy="538739"/>
            </a:xfrm>
            <a:custGeom>
              <a:avLst/>
              <a:gdLst/>
              <a:ahLst/>
              <a:cxnLst/>
              <a:rect l="0" t="0" r="0" b="0"/>
              <a:pathLst>
                <a:path w="176128" h="538739">
                  <a:moveTo>
                    <a:pt x="144541" y="431876"/>
                  </a:moveTo>
                  <a:lnTo>
                    <a:pt x="144541" y="409519"/>
                  </a:lnTo>
                  <a:lnTo>
                    <a:pt x="120822" y="347534"/>
                  </a:lnTo>
                  <a:lnTo>
                    <a:pt x="104108" y="321618"/>
                  </a:lnTo>
                  <a:lnTo>
                    <a:pt x="87966" y="309563"/>
                  </a:lnTo>
                  <a:lnTo>
                    <a:pt x="78749" y="304710"/>
                  </a:lnTo>
                  <a:lnTo>
                    <a:pt x="69094" y="304985"/>
                  </a:lnTo>
                  <a:lnTo>
                    <a:pt x="49008" y="314649"/>
                  </a:lnTo>
                  <a:lnTo>
                    <a:pt x="23558" y="339820"/>
                  </a:lnTo>
                  <a:lnTo>
                    <a:pt x="6789" y="369505"/>
                  </a:lnTo>
                  <a:lnTo>
                    <a:pt x="0" y="411706"/>
                  </a:lnTo>
                  <a:lnTo>
                    <a:pt x="6112" y="468793"/>
                  </a:lnTo>
                  <a:lnTo>
                    <a:pt x="16438" y="502866"/>
                  </a:lnTo>
                  <a:lnTo>
                    <a:pt x="27555" y="520359"/>
                  </a:lnTo>
                  <a:lnTo>
                    <a:pt x="43414" y="532813"/>
                  </a:lnTo>
                  <a:lnTo>
                    <a:pt x="52557" y="537772"/>
                  </a:lnTo>
                  <a:lnTo>
                    <a:pt x="60991" y="538738"/>
                  </a:lnTo>
                  <a:lnTo>
                    <a:pt x="76602" y="533573"/>
                  </a:lnTo>
                  <a:lnTo>
                    <a:pt x="98545" y="511921"/>
                  </a:lnTo>
                  <a:lnTo>
                    <a:pt x="126920" y="463589"/>
                  </a:lnTo>
                  <a:lnTo>
                    <a:pt x="146859" y="415796"/>
                  </a:lnTo>
                  <a:lnTo>
                    <a:pt x="160696" y="363421"/>
                  </a:lnTo>
                  <a:lnTo>
                    <a:pt x="171035" y="306308"/>
                  </a:lnTo>
                  <a:lnTo>
                    <a:pt x="174618" y="255201"/>
                  </a:lnTo>
                  <a:lnTo>
                    <a:pt x="175456" y="212584"/>
                  </a:lnTo>
                  <a:lnTo>
                    <a:pt x="175829" y="169466"/>
                  </a:lnTo>
                  <a:lnTo>
                    <a:pt x="172919" y="115089"/>
                  </a:lnTo>
                  <a:lnTo>
                    <a:pt x="164647" y="67392"/>
                  </a:lnTo>
                  <a:lnTo>
                    <a:pt x="151372" y="5160"/>
                  </a:lnTo>
                  <a:lnTo>
                    <a:pt x="146756" y="0"/>
                  </a:lnTo>
                  <a:lnTo>
                    <a:pt x="141338" y="69"/>
                  </a:lnTo>
                  <a:lnTo>
                    <a:pt x="135387" y="3625"/>
                  </a:lnTo>
                  <a:lnTo>
                    <a:pt x="128774" y="23173"/>
                  </a:lnTo>
                  <a:lnTo>
                    <a:pt x="124529" y="83383"/>
                  </a:lnTo>
                  <a:lnTo>
                    <a:pt x="123794" y="139886"/>
                  </a:lnTo>
                  <a:lnTo>
                    <a:pt x="123576" y="201081"/>
                  </a:lnTo>
                  <a:lnTo>
                    <a:pt x="123511" y="252488"/>
                  </a:lnTo>
                  <a:lnTo>
                    <a:pt x="123492" y="302945"/>
                  </a:lnTo>
                  <a:lnTo>
                    <a:pt x="131891" y="355585"/>
                  </a:lnTo>
                  <a:lnTo>
                    <a:pt x="148234" y="410478"/>
                  </a:lnTo>
                  <a:lnTo>
                    <a:pt x="152852" y="417611"/>
                  </a:lnTo>
                  <a:lnTo>
                    <a:pt x="158270" y="422366"/>
                  </a:lnTo>
                  <a:lnTo>
                    <a:pt x="176127" y="43187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3061620" y="1746874"/>
              <a:ext cx="10529" cy="157929"/>
            </a:xfrm>
            <a:custGeom>
              <a:avLst/>
              <a:gdLst/>
              <a:ahLst/>
              <a:cxnLst/>
              <a:rect l="0" t="0" r="0" b="0"/>
              <a:pathLst>
                <a:path w="10529" h="157929">
                  <a:moveTo>
                    <a:pt x="0" y="0"/>
                  </a:moveTo>
                  <a:lnTo>
                    <a:pt x="0" y="54145"/>
                  </a:lnTo>
                  <a:lnTo>
                    <a:pt x="5589" y="109091"/>
                  </a:lnTo>
                  <a:lnTo>
                    <a:pt x="10528" y="1579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3072148" y="1599475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3142506" y="1691089"/>
              <a:ext cx="182479" cy="209278"/>
            </a:xfrm>
            <a:custGeom>
              <a:avLst/>
              <a:gdLst/>
              <a:ahLst/>
              <a:cxnLst/>
              <a:rect l="0" t="0" r="0" b="0"/>
              <a:pathLst>
                <a:path w="182479" h="209278">
                  <a:moveTo>
                    <a:pt x="45456" y="87371"/>
                  </a:moveTo>
                  <a:lnTo>
                    <a:pt x="56634" y="98549"/>
                  </a:lnTo>
                  <a:lnTo>
                    <a:pt x="74601" y="104037"/>
                  </a:lnTo>
                  <a:lnTo>
                    <a:pt x="97014" y="105306"/>
                  </a:lnTo>
                  <a:lnTo>
                    <a:pt x="150598" y="93516"/>
                  </a:lnTo>
                  <a:lnTo>
                    <a:pt x="168615" y="80743"/>
                  </a:lnTo>
                  <a:lnTo>
                    <a:pt x="176695" y="72424"/>
                  </a:lnTo>
                  <a:lnTo>
                    <a:pt x="180912" y="63368"/>
                  </a:lnTo>
                  <a:lnTo>
                    <a:pt x="182478" y="43948"/>
                  </a:lnTo>
                  <a:lnTo>
                    <a:pt x="176154" y="26737"/>
                  </a:lnTo>
                  <a:lnTo>
                    <a:pt x="171192" y="18872"/>
                  </a:lnTo>
                  <a:lnTo>
                    <a:pt x="156321" y="7014"/>
                  </a:lnTo>
                  <a:lnTo>
                    <a:pt x="147442" y="2214"/>
                  </a:lnTo>
                  <a:lnTo>
                    <a:pt x="128218" y="0"/>
                  </a:lnTo>
                  <a:lnTo>
                    <a:pt x="87280" y="8111"/>
                  </a:lnTo>
                  <a:lnTo>
                    <a:pt x="61488" y="23202"/>
                  </a:lnTo>
                  <a:lnTo>
                    <a:pt x="24661" y="59235"/>
                  </a:lnTo>
                  <a:lnTo>
                    <a:pt x="6539" y="88393"/>
                  </a:lnTo>
                  <a:lnTo>
                    <a:pt x="1964" y="98581"/>
                  </a:lnTo>
                  <a:lnTo>
                    <a:pt x="0" y="122378"/>
                  </a:lnTo>
                  <a:lnTo>
                    <a:pt x="4196" y="147383"/>
                  </a:lnTo>
                  <a:lnTo>
                    <a:pt x="13860" y="170195"/>
                  </a:lnTo>
                  <a:lnTo>
                    <a:pt x="38044" y="197179"/>
                  </a:lnTo>
                  <a:lnTo>
                    <a:pt x="60489" y="206364"/>
                  </a:lnTo>
                  <a:lnTo>
                    <a:pt x="84893" y="209277"/>
                  </a:lnTo>
                  <a:lnTo>
                    <a:pt x="146996" y="196637"/>
                  </a:lnTo>
                  <a:lnTo>
                    <a:pt x="161269" y="1926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3414984" y="1685167"/>
              <a:ext cx="186611" cy="237556"/>
            </a:xfrm>
            <a:custGeom>
              <a:avLst/>
              <a:gdLst/>
              <a:ahLst/>
              <a:cxnLst/>
              <a:rect l="0" t="0" r="0" b="0"/>
              <a:pathLst>
                <a:path w="186611" h="237556">
                  <a:moveTo>
                    <a:pt x="130947" y="9065"/>
                  </a:moveTo>
                  <a:lnTo>
                    <a:pt x="72330" y="0"/>
                  </a:lnTo>
                  <a:lnTo>
                    <a:pt x="51862" y="5426"/>
                  </a:lnTo>
                  <a:lnTo>
                    <a:pt x="14069" y="27973"/>
                  </a:lnTo>
                  <a:lnTo>
                    <a:pt x="7405" y="36878"/>
                  </a:lnTo>
                  <a:lnTo>
                    <a:pt x="0" y="59251"/>
                  </a:lnTo>
                  <a:lnTo>
                    <a:pt x="365" y="69428"/>
                  </a:lnTo>
                  <a:lnTo>
                    <a:pt x="7010" y="86975"/>
                  </a:lnTo>
                  <a:lnTo>
                    <a:pt x="20881" y="99454"/>
                  </a:lnTo>
                  <a:lnTo>
                    <a:pt x="39915" y="107729"/>
                  </a:lnTo>
                  <a:lnTo>
                    <a:pt x="90262" y="116161"/>
                  </a:lnTo>
                  <a:lnTo>
                    <a:pt x="149636" y="133306"/>
                  </a:lnTo>
                  <a:lnTo>
                    <a:pt x="166939" y="144611"/>
                  </a:lnTo>
                  <a:lnTo>
                    <a:pt x="179309" y="160555"/>
                  </a:lnTo>
                  <a:lnTo>
                    <a:pt x="184245" y="169719"/>
                  </a:lnTo>
                  <a:lnTo>
                    <a:pt x="186610" y="189261"/>
                  </a:lnTo>
                  <a:lnTo>
                    <a:pt x="182592" y="208475"/>
                  </a:lnTo>
                  <a:lnTo>
                    <a:pt x="173007" y="224813"/>
                  </a:lnTo>
                  <a:lnTo>
                    <a:pt x="164836" y="230106"/>
                  </a:lnTo>
                  <a:lnTo>
                    <a:pt x="129810" y="237555"/>
                  </a:lnTo>
                  <a:lnTo>
                    <a:pt x="72403" y="236952"/>
                  </a:lnTo>
                  <a:lnTo>
                    <a:pt x="36190" y="23016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3946014" y="1307379"/>
              <a:ext cx="308649" cy="542862"/>
            </a:xfrm>
            <a:custGeom>
              <a:avLst/>
              <a:gdLst/>
              <a:ahLst/>
              <a:cxnLst/>
              <a:rect l="0" t="0" r="0" b="0"/>
              <a:pathLst>
                <a:path w="308649" h="542862">
                  <a:moveTo>
                    <a:pt x="242155" y="81526"/>
                  </a:moveTo>
                  <a:lnTo>
                    <a:pt x="232580" y="57480"/>
                  </a:lnTo>
                  <a:lnTo>
                    <a:pt x="214621" y="36057"/>
                  </a:lnTo>
                  <a:lnTo>
                    <a:pt x="187594" y="16061"/>
                  </a:lnTo>
                  <a:lnTo>
                    <a:pt x="167603" y="6417"/>
                  </a:lnTo>
                  <a:lnTo>
                    <a:pt x="125439" y="0"/>
                  </a:lnTo>
                  <a:lnTo>
                    <a:pt x="87080" y="3688"/>
                  </a:lnTo>
                  <a:lnTo>
                    <a:pt x="53487" y="17779"/>
                  </a:lnTo>
                  <a:lnTo>
                    <a:pt x="38200" y="33307"/>
                  </a:lnTo>
                  <a:lnTo>
                    <a:pt x="8843" y="83278"/>
                  </a:lnTo>
                  <a:lnTo>
                    <a:pt x="1747" y="138328"/>
                  </a:lnTo>
                  <a:lnTo>
                    <a:pt x="5934" y="194002"/>
                  </a:lnTo>
                  <a:lnTo>
                    <a:pt x="14756" y="227936"/>
                  </a:lnTo>
                  <a:lnTo>
                    <a:pt x="20365" y="236455"/>
                  </a:lnTo>
                  <a:lnTo>
                    <a:pt x="35958" y="249039"/>
                  </a:lnTo>
                  <a:lnTo>
                    <a:pt x="64466" y="262701"/>
                  </a:lnTo>
                  <a:lnTo>
                    <a:pt x="127436" y="269941"/>
                  </a:lnTo>
                  <a:lnTo>
                    <a:pt x="177121" y="276412"/>
                  </a:lnTo>
                  <a:lnTo>
                    <a:pt x="226796" y="297360"/>
                  </a:lnTo>
                  <a:lnTo>
                    <a:pt x="253722" y="318352"/>
                  </a:lnTo>
                  <a:lnTo>
                    <a:pt x="296920" y="376780"/>
                  </a:lnTo>
                  <a:lnTo>
                    <a:pt x="306659" y="397584"/>
                  </a:lnTo>
                  <a:lnTo>
                    <a:pt x="308648" y="418528"/>
                  </a:lnTo>
                  <a:lnTo>
                    <a:pt x="300393" y="460570"/>
                  </a:lnTo>
                  <a:lnTo>
                    <a:pt x="279092" y="501500"/>
                  </a:lnTo>
                  <a:lnTo>
                    <a:pt x="265980" y="518135"/>
                  </a:lnTo>
                  <a:lnTo>
                    <a:pt x="239856" y="535066"/>
                  </a:lnTo>
                  <a:lnTo>
                    <a:pt x="191181" y="542861"/>
                  </a:lnTo>
                  <a:lnTo>
                    <a:pt x="136506" y="541281"/>
                  </a:lnTo>
                  <a:lnTo>
                    <a:pt x="80646" y="524462"/>
                  </a:lnTo>
                  <a:lnTo>
                    <a:pt x="25091" y="491773"/>
                  </a:lnTo>
                  <a:lnTo>
                    <a:pt x="0" y="47108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4326123" y="1659665"/>
              <a:ext cx="162490" cy="391099"/>
            </a:xfrm>
            <a:custGeom>
              <a:avLst/>
              <a:gdLst/>
              <a:ahLst/>
              <a:cxnLst/>
              <a:rect l="0" t="0" r="0" b="0"/>
              <a:pathLst>
                <a:path w="162490" h="391099">
                  <a:moveTo>
                    <a:pt x="9444" y="160909"/>
                  </a:moveTo>
                  <a:lnTo>
                    <a:pt x="15034" y="219526"/>
                  </a:lnTo>
                  <a:lnTo>
                    <a:pt x="18997" y="280935"/>
                  </a:lnTo>
                  <a:lnTo>
                    <a:pt x="22900" y="336219"/>
                  </a:lnTo>
                  <a:lnTo>
                    <a:pt x="29000" y="386870"/>
                  </a:lnTo>
                  <a:lnTo>
                    <a:pt x="28331" y="391098"/>
                  </a:lnTo>
                  <a:lnTo>
                    <a:pt x="26715" y="389238"/>
                  </a:lnTo>
                  <a:lnTo>
                    <a:pt x="13625" y="337856"/>
                  </a:lnTo>
                  <a:lnTo>
                    <a:pt x="9513" y="284697"/>
                  </a:lnTo>
                  <a:lnTo>
                    <a:pt x="2576" y="230212"/>
                  </a:lnTo>
                  <a:lnTo>
                    <a:pt x="0" y="171305"/>
                  </a:lnTo>
                  <a:lnTo>
                    <a:pt x="407" y="117455"/>
                  </a:lnTo>
                  <a:lnTo>
                    <a:pt x="10432" y="59865"/>
                  </a:lnTo>
                  <a:lnTo>
                    <a:pt x="18073" y="37622"/>
                  </a:lnTo>
                  <a:lnTo>
                    <a:pt x="29267" y="19937"/>
                  </a:lnTo>
                  <a:lnTo>
                    <a:pt x="45160" y="7397"/>
                  </a:lnTo>
                  <a:lnTo>
                    <a:pt x="54312" y="2416"/>
                  </a:lnTo>
                  <a:lnTo>
                    <a:pt x="76959" y="0"/>
                  </a:lnTo>
                  <a:lnTo>
                    <a:pt x="101452" y="3996"/>
                  </a:lnTo>
                  <a:lnTo>
                    <a:pt x="124036" y="13571"/>
                  </a:lnTo>
                  <a:lnTo>
                    <a:pt x="142653" y="31864"/>
                  </a:lnTo>
                  <a:lnTo>
                    <a:pt x="156385" y="55592"/>
                  </a:lnTo>
                  <a:lnTo>
                    <a:pt x="162489" y="81736"/>
                  </a:lnTo>
                  <a:lnTo>
                    <a:pt x="160336" y="117173"/>
                  </a:lnTo>
                  <a:lnTo>
                    <a:pt x="152157" y="136012"/>
                  </a:lnTo>
                  <a:lnTo>
                    <a:pt x="146700" y="144310"/>
                  </a:lnTo>
                  <a:lnTo>
                    <a:pt x="131278" y="156651"/>
                  </a:lnTo>
                  <a:lnTo>
                    <a:pt x="111556" y="164866"/>
                  </a:lnTo>
                  <a:lnTo>
                    <a:pt x="76485" y="168320"/>
                  </a:lnTo>
                  <a:lnTo>
                    <a:pt x="41030" y="16090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4536880" y="1651349"/>
              <a:ext cx="230357" cy="211328"/>
            </a:xfrm>
            <a:custGeom>
              <a:avLst/>
              <a:gdLst/>
              <a:ahLst/>
              <a:cxnLst/>
              <a:rect l="0" t="0" r="0" b="0"/>
              <a:pathLst>
                <a:path w="230357" h="211328">
                  <a:moveTo>
                    <a:pt x="125071" y="127111"/>
                  </a:moveTo>
                  <a:lnTo>
                    <a:pt x="130661" y="110343"/>
                  </a:lnTo>
                  <a:lnTo>
                    <a:pt x="130285" y="92752"/>
                  </a:lnTo>
                  <a:lnTo>
                    <a:pt x="116183" y="42517"/>
                  </a:lnTo>
                  <a:lnTo>
                    <a:pt x="105133" y="21663"/>
                  </a:lnTo>
                  <a:lnTo>
                    <a:pt x="89304" y="6936"/>
                  </a:lnTo>
                  <a:lnTo>
                    <a:pt x="80169" y="1370"/>
                  </a:lnTo>
                  <a:lnTo>
                    <a:pt x="70570" y="0"/>
                  </a:lnTo>
                  <a:lnTo>
                    <a:pt x="50546" y="4716"/>
                  </a:lnTo>
                  <a:lnTo>
                    <a:pt x="33067" y="17731"/>
                  </a:lnTo>
                  <a:lnTo>
                    <a:pt x="18670" y="36383"/>
                  </a:lnTo>
                  <a:lnTo>
                    <a:pt x="5158" y="73192"/>
                  </a:lnTo>
                  <a:lnTo>
                    <a:pt x="0" y="127552"/>
                  </a:lnTo>
                  <a:lnTo>
                    <a:pt x="2225" y="166236"/>
                  </a:lnTo>
                  <a:lnTo>
                    <a:pt x="8472" y="187783"/>
                  </a:lnTo>
                  <a:lnTo>
                    <a:pt x="19047" y="205159"/>
                  </a:lnTo>
                  <a:lnTo>
                    <a:pt x="27482" y="209559"/>
                  </a:lnTo>
                  <a:lnTo>
                    <a:pt x="49333" y="211327"/>
                  </a:lnTo>
                  <a:lnTo>
                    <a:pt x="68403" y="205095"/>
                  </a:lnTo>
                  <a:lnTo>
                    <a:pt x="76764" y="200157"/>
                  </a:lnTo>
                  <a:lnTo>
                    <a:pt x="89174" y="185312"/>
                  </a:lnTo>
                  <a:lnTo>
                    <a:pt x="122497" y="126674"/>
                  </a:lnTo>
                  <a:lnTo>
                    <a:pt x="141110" y="75364"/>
                  </a:lnTo>
                  <a:lnTo>
                    <a:pt x="142783" y="77405"/>
                  </a:lnTo>
                  <a:lnTo>
                    <a:pt x="160587" y="138427"/>
                  </a:lnTo>
                  <a:lnTo>
                    <a:pt x="176409" y="163869"/>
                  </a:lnTo>
                  <a:lnTo>
                    <a:pt x="185033" y="169164"/>
                  </a:lnTo>
                  <a:lnTo>
                    <a:pt x="230356" y="17975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4747760" y="1620505"/>
              <a:ext cx="156347" cy="200070"/>
            </a:xfrm>
            <a:custGeom>
              <a:avLst/>
              <a:gdLst/>
              <a:ahLst/>
              <a:cxnLst/>
              <a:rect l="0" t="0" r="0" b="0"/>
              <a:pathLst>
                <a:path w="156347" h="200070">
                  <a:moveTo>
                    <a:pt x="19476" y="63198"/>
                  </a:moveTo>
                  <a:lnTo>
                    <a:pt x="11143" y="100676"/>
                  </a:lnTo>
                  <a:lnTo>
                    <a:pt x="12718" y="135524"/>
                  </a:lnTo>
                  <a:lnTo>
                    <a:pt x="18141" y="184329"/>
                  </a:lnTo>
                  <a:lnTo>
                    <a:pt x="17416" y="187236"/>
                  </a:lnTo>
                  <a:lnTo>
                    <a:pt x="13491" y="174868"/>
                  </a:lnTo>
                  <a:lnTo>
                    <a:pt x="6426" y="117490"/>
                  </a:lnTo>
                  <a:lnTo>
                    <a:pt x="0" y="68464"/>
                  </a:lnTo>
                  <a:lnTo>
                    <a:pt x="4477" y="33173"/>
                  </a:lnTo>
                  <a:lnTo>
                    <a:pt x="13200" y="14369"/>
                  </a:lnTo>
                  <a:lnTo>
                    <a:pt x="18801" y="6079"/>
                  </a:lnTo>
                  <a:lnTo>
                    <a:pt x="27215" y="1722"/>
                  </a:lnTo>
                  <a:lnTo>
                    <a:pt x="49042" y="0"/>
                  </a:lnTo>
                  <a:lnTo>
                    <a:pt x="82048" y="11198"/>
                  </a:lnTo>
                  <a:lnTo>
                    <a:pt x="100318" y="29168"/>
                  </a:lnTo>
                  <a:lnTo>
                    <a:pt x="131118" y="85103"/>
                  </a:lnTo>
                  <a:lnTo>
                    <a:pt x="147831" y="124151"/>
                  </a:lnTo>
                  <a:lnTo>
                    <a:pt x="154665" y="173027"/>
                  </a:lnTo>
                  <a:lnTo>
                    <a:pt x="156346" y="2000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4967277" y="1662646"/>
              <a:ext cx="10530" cy="157929"/>
            </a:xfrm>
            <a:custGeom>
              <a:avLst/>
              <a:gdLst/>
              <a:ahLst/>
              <a:cxnLst/>
              <a:rect l="0" t="0" r="0" b="0"/>
              <a:pathLst>
                <a:path w="10530" h="157929">
                  <a:moveTo>
                    <a:pt x="0" y="0"/>
                  </a:moveTo>
                  <a:lnTo>
                    <a:pt x="0" y="58617"/>
                  </a:lnTo>
                  <a:lnTo>
                    <a:pt x="8334" y="118334"/>
                  </a:lnTo>
                  <a:lnTo>
                    <a:pt x="10529" y="1579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4946220" y="151524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5080731" y="1584543"/>
              <a:ext cx="136328" cy="229083"/>
            </a:xfrm>
            <a:custGeom>
              <a:avLst/>
              <a:gdLst/>
              <a:ahLst/>
              <a:cxnLst/>
              <a:rect l="0" t="0" r="0" b="0"/>
              <a:pathLst>
                <a:path w="136328" h="229083">
                  <a:moveTo>
                    <a:pt x="107645" y="67575"/>
                  </a:moveTo>
                  <a:lnTo>
                    <a:pt x="93072" y="24883"/>
                  </a:lnTo>
                  <a:lnTo>
                    <a:pt x="87401" y="14547"/>
                  </a:lnTo>
                  <a:lnTo>
                    <a:pt x="78942" y="7656"/>
                  </a:lnTo>
                  <a:lnTo>
                    <a:pt x="57063" y="0"/>
                  </a:lnTo>
                  <a:lnTo>
                    <a:pt x="34861" y="2836"/>
                  </a:lnTo>
                  <a:lnTo>
                    <a:pt x="24027" y="6868"/>
                  </a:lnTo>
                  <a:lnTo>
                    <a:pt x="15635" y="14236"/>
                  </a:lnTo>
                  <a:lnTo>
                    <a:pt x="3191" y="34900"/>
                  </a:lnTo>
                  <a:lnTo>
                    <a:pt x="0" y="56562"/>
                  </a:lnTo>
                  <a:lnTo>
                    <a:pt x="787" y="67252"/>
                  </a:lnTo>
                  <a:lnTo>
                    <a:pt x="4820" y="75548"/>
                  </a:lnTo>
                  <a:lnTo>
                    <a:pt x="18661" y="87886"/>
                  </a:lnTo>
                  <a:lnTo>
                    <a:pt x="74624" y="109128"/>
                  </a:lnTo>
                  <a:lnTo>
                    <a:pt x="95309" y="117628"/>
                  </a:lnTo>
                  <a:lnTo>
                    <a:pt x="112301" y="129205"/>
                  </a:lnTo>
                  <a:lnTo>
                    <a:pt x="124532" y="145269"/>
                  </a:lnTo>
                  <a:lnTo>
                    <a:pt x="132698" y="165276"/>
                  </a:lnTo>
                  <a:lnTo>
                    <a:pt x="136327" y="189766"/>
                  </a:lnTo>
                  <a:lnTo>
                    <a:pt x="133785" y="199339"/>
                  </a:lnTo>
                  <a:lnTo>
                    <a:pt x="128582" y="206890"/>
                  </a:lnTo>
                  <a:lnTo>
                    <a:pt x="113441" y="218400"/>
                  </a:lnTo>
                  <a:lnTo>
                    <a:pt x="95013" y="227415"/>
                  </a:lnTo>
                  <a:lnTo>
                    <a:pt x="72005" y="229082"/>
                  </a:lnTo>
                  <a:lnTo>
                    <a:pt x="47351" y="224753"/>
                  </a:lnTo>
                  <a:lnTo>
                    <a:pt x="17250" y="210332"/>
                  </a:lnTo>
                  <a:lnTo>
                    <a:pt x="2360" y="19391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5224901" y="1378377"/>
              <a:ext cx="222999" cy="433578"/>
            </a:xfrm>
            <a:custGeom>
              <a:avLst/>
              <a:gdLst/>
              <a:ahLst/>
              <a:cxnLst/>
              <a:rect l="0" t="0" r="0" b="0"/>
              <a:pathLst>
                <a:path w="222999" h="433578">
                  <a:moveTo>
                    <a:pt x="5589" y="0"/>
                  </a:moveTo>
                  <a:lnTo>
                    <a:pt x="0" y="27946"/>
                  </a:lnTo>
                  <a:lnTo>
                    <a:pt x="11677" y="89791"/>
                  </a:lnTo>
                  <a:lnTo>
                    <a:pt x="22861" y="142158"/>
                  </a:lnTo>
                  <a:lnTo>
                    <a:pt x="33583" y="200438"/>
                  </a:lnTo>
                  <a:lnTo>
                    <a:pt x="43000" y="256441"/>
                  </a:lnTo>
                  <a:lnTo>
                    <a:pt x="47479" y="314628"/>
                  </a:lnTo>
                  <a:lnTo>
                    <a:pt x="55761" y="377397"/>
                  </a:lnTo>
                  <a:lnTo>
                    <a:pt x="63972" y="433577"/>
                  </a:lnTo>
                  <a:lnTo>
                    <a:pt x="63229" y="432940"/>
                  </a:lnTo>
                  <a:lnTo>
                    <a:pt x="61563" y="429007"/>
                  </a:lnTo>
                  <a:lnTo>
                    <a:pt x="55551" y="373245"/>
                  </a:lnTo>
                  <a:lnTo>
                    <a:pt x="53148" y="327790"/>
                  </a:lnTo>
                  <a:lnTo>
                    <a:pt x="57228" y="270509"/>
                  </a:lnTo>
                  <a:lnTo>
                    <a:pt x="63523" y="233789"/>
                  </a:lnTo>
                  <a:lnTo>
                    <a:pt x="69948" y="224879"/>
                  </a:lnTo>
                  <a:lnTo>
                    <a:pt x="89566" y="211860"/>
                  </a:lnTo>
                  <a:lnTo>
                    <a:pt x="100178" y="210260"/>
                  </a:lnTo>
                  <a:lnTo>
                    <a:pt x="121328" y="214721"/>
                  </a:lnTo>
                  <a:lnTo>
                    <a:pt x="152966" y="230387"/>
                  </a:lnTo>
                  <a:lnTo>
                    <a:pt x="178978" y="261025"/>
                  </a:lnTo>
                  <a:lnTo>
                    <a:pt x="213930" y="320602"/>
                  </a:lnTo>
                  <a:lnTo>
                    <a:pt x="221018" y="342141"/>
                  </a:lnTo>
                  <a:lnTo>
                    <a:pt x="222998" y="363802"/>
                  </a:lnTo>
                  <a:lnTo>
                    <a:pt x="216159" y="38955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5726095" y="1536693"/>
              <a:ext cx="220334" cy="259862"/>
            </a:xfrm>
            <a:custGeom>
              <a:avLst/>
              <a:gdLst/>
              <a:ahLst/>
              <a:cxnLst/>
              <a:rect l="0" t="0" r="0" b="0"/>
              <a:pathLst>
                <a:path w="220334" h="259862">
                  <a:moveTo>
                    <a:pt x="146634" y="136482"/>
                  </a:moveTo>
                  <a:lnTo>
                    <a:pt x="146634" y="77865"/>
                  </a:lnTo>
                  <a:lnTo>
                    <a:pt x="135456" y="37485"/>
                  </a:lnTo>
                  <a:lnTo>
                    <a:pt x="120609" y="16054"/>
                  </a:lnTo>
                  <a:lnTo>
                    <a:pt x="111737" y="7064"/>
                  </a:lnTo>
                  <a:lnTo>
                    <a:pt x="102312" y="2240"/>
                  </a:lnTo>
                  <a:lnTo>
                    <a:pt x="82482" y="0"/>
                  </a:lnTo>
                  <a:lnTo>
                    <a:pt x="65090" y="6023"/>
                  </a:lnTo>
                  <a:lnTo>
                    <a:pt x="57176" y="10905"/>
                  </a:lnTo>
                  <a:lnTo>
                    <a:pt x="45264" y="25687"/>
                  </a:lnTo>
                  <a:lnTo>
                    <a:pt x="17081" y="82377"/>
                  </a:lnTo>
                  <a:lnTo>
                    <a:pt x="3107" y="136886"/>
                  </a:lnTo>
                  <a:lnTo>
                    <a:pt x="0" y="192713"/>
                  </a:lnTo>
                  <a:lnTo>
                    <a:pt x="5051" y="229182"/>
                  </a:lnTo>
                  <a:lnTo>
                    <a:pt x="19546" y="256625"/>
                  </a:lnTo>
                  <a:lnTo>
                    <a:pt x="25644" y="259861"/>
                  </a:lnTo>
                  <a:lnTo>
                    <a:pt x="32048" y="259679"/>
                  </a:lnTo>
                  <a:lnTo>
                    <a:pt x="38658" y="257218"/>
                  </a:lnTo>
                  <a:lnTo>
                    <a:pt x="52241" y="242005"/>
                  </a:lnTo>
                  <a:lnTo>
                    <a:pt x="85851" y="187986"/>
                  </a:lnTo>
                  <a:lnTo>
                    <a:pt x="107420" y="127421"/>
                  </a:lnTo>
                  <a:lnTo>
                    <a:pt x="112788" y="89213"/>
                  </a:lnTo>
                  <a:lnTo>
                    <a:pt x="114712" y="85082"/>
                  </a:lnTo>
                  <a:lnTo>
                    <a:pt x="117163" y="87007"/>
                  </a:lnTo>
                  <a:lnTo>
                    <a:pt x="136291" y="149137"/>
                  </a:lnTo>
                  <a:lnTo>
                    <a:pt x="149808" y="186635"/>
                  </a:lnTo>
                  <a:lnTo>
                    <a:pt x="175337" y="225157"/>
                  </a:lnTo>
                  <a:lnTo>
                    <a:pt x="220333" y="25229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5956956" y="1559266"/>
              <a:ext cx="168457" cy="208666"/>
            </a:xfrm>
            <a:custGeom>
              <a:avLst/>
              <a:gdLst/>
              <a:ahLst/>
              <a:cxnLst/>
              <a:rect l="0" t="0" r="0" b="0"/>
              <a:pathLst>
                <a:path w="168457" h="208666">
                  <a:moveTo>
                    <a:pt x="0" y="29681"/>
                  </a:moveTo>
                  <a:lnTo>
                    <a:pt x="3120" y="72372"/>
                  </a:lnTo>
                  <a:lnTo>
                    <a:pt x="10723" y="132919"/>
                  </a:lnTo>
                  <a:lnTo>
                    <a:pt x="18669" y="187897"/>
                  </a:lnTo>
                  <a:lnTo>
                    <a:pt x="19996" y="206454"/>
                  </a:lnTo>
                  <a:lnTo>
                    <a:pt x="20586" y="199103"/>
                  </a:lnTo>
                  <a:lnTo>
                    <a:pt x="12662" y="143311"/>
                  </a:lnTo>
                  <a:lnTo>
                    <a:pt x="10951" y="88911"/>
                  </a:lnTo>
                  <a:lnTo>
                    <a:pt x="16243" y="47100"/>
                  </a:lnTo>
                  <a:lnTo>
                    <a:pt x="30810" y="10665"/>
                  </a:lnTo>
                  <a:lnTo>
                    <a:pt x="40427" y="4136"/>
                  </a:lnTo>
                  <a:lnTo>
                    <a:pt x="66711" y="0"/>
                  </a:lnTo>
                  <a:lnTo>
                    <a:pt x="78399" y="2874"/>
                  </a:lnTo>
                  <a:lnTo>
                    <a:pt x="97625" y="15427"/>
                  </a:lnTo>
                  <a:lnTo>
                    <a:pt x="136325" y="73615"/>
                  </a:lnTo>
                  <a:lnTo>
                    <a:pt x="148327" y="100679"/>
                  </a:lnTo>
                  <a:lnTo>
                    <a:pt x="159151" y="153063"/>
                  </a:lnTo>
                  <a:lnTo>
                    <a:pt x="168456" y="20866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6139173" y="1324554"/>
              <a:ext cx="186282" cy="463606"/>
            </a:xfrm>
            <a:custGeom>
              <a:avLst/>
              <a:gdLst/>
              <a:ahLst/>
              <a:cxnLst/>
              <a:rect l="0" t="0" r="0" b="0"/>
              <a:pathLst>
                <a:path w="186282" h="463606">
                  <a:moveTo>
                    <a:pt x="112582" y="338092"/>
                  </a:moveTo>
                  <a:lnTo>
                    <a:pt x="118171" y="321324"/>
                  </a:lnTo>
                  <a:lnTo>
                    <a:pt x="116058" y="288540"/>
                  </a:lnTo>
                  <a:lnTo>
                    <a:pt x="107888" y="268886"/>
                  </a:lnTo>
                  <a:lnTo>
                    <a:pt x="102434" y="260369"/>
                  </a:lnTo>
                  <a:lnTo>
                    <a:pt x="94118" y="254691"/>
                  </a:lnTo>
                  <a:lnTo>
                    <a:pt x="72400" y="248383"/>
                  </a:lnTo>
                  <a:lnTo>
                    <a:pt x="62397" y="249040"/>
                  </a:lnTo>
                  <a:lnTo>
                    <a:pt x="45044" y="256009"/>
                  </a:lnTo>
                  <a:lnTo>
                    <a:pt x="32652" y="270025"/>
                  </a:lnTo>
                  <a:lnTo>
                    <a:pt x="7675" y="328058"/>
                  </a:lnTo>
                  <a:lnTo>
                    <a:pt x="0" y="362415"/>
                  </a:lnTo>
                  <a:lnTo>
                    <a:pt x="2996" y="421535"/>
                  </a:lnTo>
                  <a:lnTo>
                    <a:pt x="11625" y="445758"/>
                  </a:lnTo>
                  <a:lnTo>
                    <a:pt x="17201" y="455493"/>
                  </a:lnTo>
                  <a:lnTo>
                    <a:pt x="25598" y="460813"/>
                  </a:lnTo>
                  <a:lnTo>
                    <a:pt x="47406" y="463605"/>
                  </a:lnTo>
                  <a:lnTo>
                    <a:pt x="69577" y="454707"/>
                  </a:lnTo>
                  <a:lnTo>
                    <a:pt x="89959" y="437884"/>
                  </a:lnTo>
                  <a:lnTo>
                    <a:pt x="113418" y="400935"/>
                  </a:lnTo>
                  <a:lnTo>
                    <a:pt x="132417" y="342880"/>
                  </a:lnTo>
                  <a:lnTo>
                    <a:pt x="147435" y="280156"/>
                  </a:lnTo>
                  <a:lnTo>
                    <a:pt x="152544" y="231889"/>
                  </a:lnTo>
                  <a:lnTo>
                    <a:pt x="154058" y="176773"/>
                  </a:lnTo>
                  <a:lnTo>
                    <a:pt x="154507" y="115989"/>
                  </a:lnTo>
                  <a:lnTo>
                    <a:pt x="154640" y="59114"/>
                  </a:lnTo>
                  <a:lnTo>
                    <a:pt x="149090" y="10807"/>
                  </a:lnTo>
                  <a:lnTo>
                    <a:pt x="145109" y="2919"/>
                  </a:lnTo>
                  <a:lnTo>
                    <a:pt x="140116" y="0"/>
                  </a:lnTo>
                  <a:lnTo>
                    <a:pt x="134447" y="393"/>
                  </a:lnTo>
                  <a:lnTo>
                    <a:pt x="130669" y="6505"/>
                  </a:lnTo>
                  <a:lnTo>
                    <a:pt x="124604" y="61460"/>
                  </a:lnTo>
                  <a:lnTo>
                    <a:pt x="123553" y="122376"/>
                  </a:lnTo>
                  <a:lnTo>
                    <a:pt x="124477" y="168519"/>
                  </a:lnTo>
                  <a:lnTo>
                    <a:pt x="128787" y="216323"/>
                  </a:lnTo>
                  <a:lnTo>
                    <a:pt x="134602" y="261746"/>
                  </a:lnTo>
                  <a:lnTo>
                    <a:pt x="144453" y="320540"/>
                  </a:lnTo>
                  <a:lnTo>
                    <a:pt x="158261" y="382328"/>
                  </a:lnTo>
                  <a:lnTo>
                    <a:pt x="186281" y="44337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6552417" y="1252035"/>
              <a:ext cx="173137" cy="526426"/>
            </a:xfrm>
            <a:custGeom>
              <a:avLst/>
              <a:gdLst/>
              <a:ahLst/>
              <a:cxnLst/>
              <a:rect l="0" t="0" r="0" b="0"/>
              <a:pathLst>
                <a:path w="173137" h="526426">
                  <a:moveTo>
                    <a:pt x="88908" y="526425"/>
                  </a:moveTo>
                  <a:lnTo>
                    <a:pt x="81672" y="498868"/>
                  </a:lnTo>
                  <a:lnTo>
                    <a:pt x="75910" y="439526"/>
                  </a:lnTo>
                  <a:lnTo>
                    <a:pt x="70239" y="385643"/>
                  </a:lnTo>
                  <a:lnTo>
                    <a:pt x="65439" y="334583"/>
                  </a:lnTo>
                  <a:lnTo>
                    <a:pt x="49986" y="274820"/>
                  </a:lnTo>
                  <a:lnTo>
                    <a:pt x="36203" y="225601"/>
                  </a:lnTo>
                  <a:lnTo>
                    <a:pt x="22215" y="171425"/>
                  </a:lnTo>
                  <a:lnTo>
                    <a:pt x="8187" y="119693"/>
                  </a:lnTo>
                  <a:lnTo>
                    <a:pt x="0" y="84207"/>
                  </a:lnTo>
                  <a:lnTo>
                    <a:pt x="1820" y="58092"/>
                  </a:lnTo>
                  <a:lnTo>
                    <a:pt x="6283" y="48087"/>
                  </a:lnTo>
                  <a:lnTo>
                    <a:pt x="20601" y="33850"/>
                  </a:lnTo>
                  <a:lnTo>
                    <a:pt x="53981" y="19258"/>
                  </a:lnTo>
                  <a:lnTo>
                    <a:pt x="113248" y="11083"/>
                  </a:lnTo>
                  <a:lnTo>
                    <a:pt x="173136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6620268" y="1557361"/>
              <a:ext cx="105286" cy="42115"/>
            </a:xfrm>
            <a:custGeom>
              <a:avLst/>
              <a:gdLst/>
              <a:ahLst/>
              <a:cxnLst/>
              <a:rect l="0" t="0" r="0" b="0"/>
              <a:pathLst>
                <a:path w="105286" h="42115">
                  <a:moveTo>
                    <a:pt x="105285" y="0"/>
                  </a:moveTo>
                  <a:lnTo>
                    <a:pt x="51410" y="17958"/>
                  </a:lnTo>
                  <a:lnTo>
                    <a:pt x="16525" y="31667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6753635" y="1564325"/>
              <a:ext cx="119318" cy="227521"/>
            </a:xfrm>
            <a:custGeom>
              <a:avLst/>
              <a:gdLst/>
              <a:ahLst/>
              <a:cxnLst/>
              <a:rect l="0" t="0" r="0" b="0"/>
              <a:pathLst>
                <a:path w="119318" h="227521">
                  <a:moveTo>
                    <a:pt x="24560" y="129907"/>
                  </a:moveTo>
                  <a:lnTo>
                    <a:pt x="42519" y="192187"/>
                  </a:lnTo>
                  <a:lnTo>
                    <a:pt x="49310" y="218808"/>
                  </a:lnTo>
                  <a:lnTo>
                    <a:pt x="49248" y="225439"/>
                  </a:lnTo>
                  <a:lnTo>
                    <a:pt x="46868" y="227520"/>
                  </a:lnTo>
                  <a:lnTo>
                    <a:pt x="42942" y="226568"/>
                  </a:lnTo>
                  <a:lnTo>
                    <a:pt x="35459" y="216151"/>
                  </a:lnTo>
                  <a:lnTo>
                    <a:pt x="14065" y="157625"/>
                  </a:lnTo>
                  <a:lnTo>
                    <a:pt x="0" y="98987"/>
                  </a:lnTo>
                  <a:lnTo>
                    <a:pt x="646" y="53935"/>
                  </a:lnTo>
                  <a:lnTo>
                    <a:pt x="13835" y="16539"/>
                  </a:lnTo>
                  <a:lnTo>
                    <a:pt x="22090" y="8705"/>
                  </a:lnTo>
                  <a:lnTo>
                    <a:pt x="43740" y="0"/>
                  </a:lnTo>
                  <a:lnTo>
                    <a:pt x="100107" y="2286"/>
                  </a:lnTo>
                  <a:lnTo>
                    <a:pt x="119317" y="356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6904538" y="1607680"/>
              <a:ext cx="189514" cy="188886"/>
            </a:xfrm>
            <a:custGeom>
              <a:avLst/>
              <a:gdLst/>
              <a:ahLst/>
              <a:cxnLst/>
              <a:rect l="0" t="0" r="0" b="0"/>
              <a:pathLst>
                <a:path w="189514" h="188886">
                  <a:moveTo>
                    <a:pt x="0" y="65495"/>
                  </a:moveTo>
                  <a:lnTo>
                    <a:pt x="29309" y="94803"/>
                  </a:lnTo>
                  <a:lnTo>
                    <a:pt x="48901" y="101917"/>
                  </a:lnTo>
                  <a:lnTo>
                    <a:pt x="99607" y="106484"/>
                  </a:lnTo>
                  <a:lnTo>
                    <a:pt x="110858" y="103350"/>
                  </a:lnTo>
                  <a:lnTo>
                    <a:pt x="129600" y="90508"/>
                  </a:lnTo>
                  <a:lnTo>
                    <a:pt x="139488" y="69983"/>
                  </a:lnTo>
                  <a:lnTo>
                    <a:pt x="142714" y="46432"/>
                  </a:lnTo>
                  <a:lnTo>
                    <a:pt x="140247" y="24267"/>
                  </a:lnTo>
                  <a:lnTo>
                    <a:pt x="135612" y="15783"/>
                  </a:lnTo>
                  <a:lnTo>
                    <a:pt x="121103" y="3236"/>
                  </a:lnTo>
                  <a:lnTo>
                    <a:pt x="99837" y="0"/>
                  </a:lnTo>
                  <a:lnTo>
                    <a:pt x="53646" y="7454"/>
                  </a:lnTo>
                  <a:lnTo>
                    <a:pt x="45123" y="12763"/>
                  </a:lnTo>
                  <a:lnTo>
                    <a:pt x="32533" y="28020"/>
                  </a:lnTo>
                  <a:lnTo>
                    <a:pt x="18868" y="56341"/>
                  </a:lnTo>
                  <a:lnTo>
                    <a:pt x="18589" y="98137"/>
                  </a:lnTo>
                  <a:lnTo>
                    <a:pt x="31505" y="136388"/>
                  </a:lnTo>
                  <a:lnTo>
                    <a:pt x="50149" y="164359"/>
                  </a:lnTo>
                  <a:lnTo>
                    <a:pt x="66742" y="176895"/>
                  </a:lnTo>
                  <a:lnTo>
                    <a:pt x="86985" y="185196"/>
                  </a:lnTo>
                  <a:lnTo>
                    <a:pt x="111580" y="188885"/>
                  </a:lnTo>
                  <a:lnTo>
                    <a:pt x="134988" y="184286"/>
                  </a:lnTo>
                  <a:lnTo>
                    <a:pt x="164779" y="168542"/>
                  </a:lnTo>
                  <a:lnTo>
                    <a:pt x="178520" y="156917"/>
                  </a:lnTo>
                  <a:lnTo>
                    <a:pt x="189513" y="13919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7115385" y="1568373"/>
              <a:ext cx="157651" cy="234591"/>
            </a:xfrm>
            <a:custGeom>
              <a:avLst/>
              <a:gdLst/>
              <a:ahLst/>
              <a:cxnLst/>
              <a:rect l="0" t="0" r="0" b="0"/>
              <a:pathLst>
                <a:path w="157651" h="234591">
                  <a:moveTo>
                    <a:pt x="10252" y="104802"/>
                  </a:moveTo>
                  <a:lnTo>
                    <a:pt x="15840" y="166894"/>
                  </a:lnTo>
                  <a:lnTo>
                    <a:pt x="31583" y="220473"/>
                  </a:lnTo>
                  <a:lnTo>
                    <a:pt x="35001" y="231049"/>
                  </a:lnTo>
                  <a:lnTo>
                    <a:pt x="34940" y="234590"/>
                  </a:lnTo>
                  <a:lnTo>
                    <a:pt x="32560" y="233441"/>
                  </a:lnTo>
                  <a:lnTo>
                    <a:pt x="24845" y="222806"/>
                  </a:lnTo>
                  <a:lnTo>
                    <a:pt x="6815" y="171814"/>
                  </a:lnTo>
                  <a:lnTo>
                    <a:pt x="1124" y="110976"/>
                  </a:lnTo>
                  <a:lnTo>
                    <a:pt x="0" y="52686"/>
                  </a:lnTo>
                  <a:lnTo>
                    <a:pt x="2185" y="26657"/>
                  </a:lnTo>
                  <a:lnTo>
                    <a:pt x="10955" y="7290"/>
                  </a:lnTo>
                  <a:lnTo>
                    <a:pt x="17740" y="2359"/>
                  </a:lnTo>
                  <a:lnTo>
                    <a:pt x="25772" y="242"/>
                  </a:lnTo>
                  <a:lnTo>
                    <a:pt x="34636" y="0"/>
                  </a:lnTo>
                  <a:lnTo>
                    <a:pt x="53845" y="5971"/>
                  </a:lnTo>
                  <a:lnTo>
                    <a:pt x="63880" y="10838"/>
                  </a:lnTo>
                  <a:lnTo>
                    <a:pt x="81270" y="28725"/>
                  </a:lnTo>
                  <a:lnTo>
                    <a:pt x="118693" y="91837"/>
                  </a:lnTo>
                  <a:lnTo>
                    <a:pt x="143933" y="144008"/>
                  </a:lnTo>
                  <a:lnTo>
                    <a:pt x="153586" y="180759"/>
                  </a:lnTo>
                  <a:lnTo>
                    <a:pt x="157650" y="23114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7307085" y="1566745"/>
              <a:ext cx="197578" cy="192094"/>
            </a:xfrm>
            <a:custGeom>
              <a:avLst/>
              <a:gdLst/>
              <a:ahLst/>
              <a:cxnLst/>
              <a:rect l="0" t="0" r="0" b="0"/>
              <a:pathLst>
                <a:path w="197578" h="192094">
                  <a:moveTo>
                    <a:pt x="134407" y="32730"/>
                  </a:moveTo>
                  <a:lnTo>
                    <a:pt x="105098" y="3422"/>
                  </a:lnTo>
                  <a:lnTo>
                    <a:pt x="96150" y="323"/>
                  </a:lnTo>
                  <a:lnTo>
                    <a:pt x="73730" y="0"/>
                  </a:lnTo>
                  <a:lnTo>
                    <a:pt x="40389" y="11984"/>
                  </a:lnTo>
                  <a:lnTo>
                    <a:pt x="25161" y="27019"/>
                  </a:lnTo>
                  <a:lnTo>
                    <a:pt x="5853" y="65267"/>
                  </a:lnTo>
                  <a:lnTo>
                    <a:pt x="0" y="107362"/>
                  </a:lnTo>
                  <a:lnTo>
                    <a:pt x="3855" y="145700"/>
                  </a:lnTo>
                  <a:lnTo>
                    <a:pt x="8767" y="154837"/>
                  </a:lnTo>
                  <a:lnTo>
                    <a:pt x="51658" y="187746"/>
                  </a:lnTo>
                  <a:lnTo>
                    <a:pt x="71893" y="192093"/>
                  </a:lnTo>
                  <a:lnTo>
                    <a:pt x="82202" y="191615"/>
                  </a:lnTo>
                  <a:lnTo>
                    <a:pt x="99896" y="184844"/>
                  </a:lnTo>
                  <a:lnTo>
                    <a:pt x="156131" y="156366"/>
                  </a:lnTo>
                  <a:lnTo>
                    <a:pt x="197577" y="12748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7520130" y="1346791"/>
              <a:ext cx="237216" cy="411510"/>
            </a:xfrm>
            <a:custGeom>
              <a:avLst/>
              <a:gdLst/>
              <a:ahLst/>
              <a:cxnLst/>
              <a:rect l="0" t="0" r="0" b="0"/>
              <a:pathLst>
                <a:path w="237216" h="411510">
                  <a:moveTo>
                    <a:pt x="5588" y="0"/>
                  </a:moveTo>
                  <a:lnTo>
                    <a:pt x="0" y="16768"/>
                  </a:lnTo>
                  <a:lnTo>
                    <a:pt x="2113" y="49552"/>
                  </a:lnTo>
                  <a:lnTo>
                    <a:pt x="13308" y="97656"/>
                  </a:lnTo>
                  <a:lnTo>
                    <a:pt x="23343" y="147868"/>
                  </a:lnTo>
                  <a:lnTo>
                    <a:pt x="37215" y="207413"/>
                  </a:lnTo>
                  <a:lnTo>
                    <a:pt x="51220" y="268958"/>
                  </a:lnTo>
                  <a:lnTo>
                    <a:pt x="65251" y="331721"/>
                  </a:lnTo>
                  <a:lnTo>
                    <a:pt x="79288" y="394205"/>
                  </a:lnTo>
                  <a:lnTo>
                    <a:pt x="83967" y="411509"/>
                  </a:lnTo>
                  <a:lnTo>
                    <a:pt x="83577" y="411210"/>
                  </a:lnTo>
                  <a:lnTo>
                    <a:pt x="82147" y="407501"/>
                  </a:lnTo>
                  <a:lnTo>
                    <a:pt x="79853" y="359521"/>
                  </a:lnTo>
                  <a:lnTo>
                    <a:pt x="79455" y="310726"/>
                  </a:lnTo>
                  <a:lnTo>
                    <a:pt x="81678" y="261563"/>
                  </a:lnTo>
                  <a:lnTo>
                    <a:pt x="90489" y="235573"/>
                  </a:lnTo>
                  <a:lnTo>
                    <a:pt x="105323" y="218563"/>
                  </a:lnTo>
                  <a:lnTo>
                    <a:pt x="114193" y="212389"/>
                  </a:lnTo>
                  <a:lnTo>
                    <a:pt x="123615" y="210613"/>
                  </a:lnTo>
                  <a:lnTo>
                    <a:pt x="143442" y="214879"/>
                  </a:lnTo>
                  <a:lnTo>
                    <a:pt x="174336" y="236023"/>
                  </a:lnTo>
                  <a:lnTo>
                    <a:pt x="194538" y="264515"/>
                  </a:lnTo>
                  <a:lnTo>
                    <a:pt x="207933" y="295184"/>
                  </a:lnTo>
                  <a:lnTo>
                    <a:pt x="215704" y="351459"/>
                  </a:lnTo>
                  <a:lnTo>
                    <a:pt x="224083" y="384116"/>
                  </a:lnTo>
                  <a:lnTo>
                    <a:pt x="237215" y="4000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7862631" y="1704760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64" name="Straight Connector 63"/>
          <p:cNvCxnSpPr/>
          <p:nvPr/>
        </p:nvCxnSpPr>
        <p:spPr>
          <a:xfrm>
            <a:off x="1847976" y="4265295"/>
            <a:ext cx="3409824" cy="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Straight Connector 64"/>
          <p:cNvCxnSpPr/>
          <p:nvPr/>
        </p:nvCxnSpPr>
        <p:spPr>
          <a:xfrm>
            <a:off x="3389503" y="3542791"/>
            <a:ext cx="0" cy="1463549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Straight Connector 65"/>
          <p:cNvCxnSpPr/>
          <p:nvPr/>
        </p:nvCxnSpPr>
        <p:spPr>
          <a:xfrm flipV="1">
            <a:off x="4878070" y="3517900"/>
            <a:ext cx="0" cy="728471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1" name="Group 80"/>
          <p:cNvGrpSpPr/>
          <p:nvPr/>
        </p:nvGrpSpPr>
        <p:grpSpPr>
          <a:xfrm>
            <a:off x="1958238" y="3515412"/>
            <a:ext cx="2872386" cy="676181"/>
            <a:chOff x="1958238" y="3515412"/>
            <a:chExt cx="2872386" cy="676181"/>
          </a:xfrm>
        </p:grpSpPr>
        <p:sp>
          <p:nvSpPr>
            <p:cNvPr id="67" name="Freeform 66"/>
            <p:cNvSpPr/>
            <p:nvPr/>
          </p:nvSpPr>
          <p:spPr>
            <a:xfrm>
              <a:off x="2132283" y="3633582"/>
              <a:ext cx="31587" cy="494840"/>
            </a:xfrm>
            <a:custGeom>
              <a:avLst/>
              <a:gdLst/>
              <a:ahLst/>
              <a:cxnLst/>
              <a:rect l="0" t="0" r="0" b="0"/>
              <a:pathLst>
                <a:path w="31587" h="494840">
                  <a:moveTo>
                    <a:pt x="31586" y="0"/>
                  </a:moveTo>
                  <a:lnTo>
                    <a:pt x="23253" y="48931"/>
                  </a:lnTo>
                  <a:lnTo>
                    <a:pt x="21708" y="99896"/>
                  </a:lnTo>
                  <a:lnTo>
                    <a:pt x="21250" y="159450"/>
                  </a:lnTo>
                  <a:lnTo>
                    <a:pt x="21115" y="215310"/>
                  </a:lnTo>
                  <a:lnTo>
                    <a:pt x="15480" y="270518"/>
                  </a:lnTo>
                  <a:lnTo>
                    <a:pt x="11996" y="326728"/>
                  </a:lnTo>
                  <a:lnTo>
                    <a:pt x="10964" y="384067"/>
                  </a:lnTo>
                  <a:lnTo>
                    <a:pt x="3379" y="446268"/>
                  </a:lnTo>
                  <a:lnTo>
                    <a:pt x="0" y="49483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1958238" y="3515412"/>
              <a:ext cx="404599" cy="419101"/>
            </a:xfrm>
            <a:custGeom>
              <a:avLst/>
              <a:gdLst/>
              <a:ahLst/>
              <a:cxnLst/>
              <a:rect l="0" t="0" r="0" b="0"/>
              <a:pathLst>
                <a:path w="404599" h="419101">
                  <a:moveTo>
                    <a:pt x="5589" y="181341"/>
                  </a:moveTo>
                  <a:lnTo>
                    <a:pt x="0" y="164573"/>
                  </a:lnTo>
                  <a:lnTo>
                    <a:pt x="376" y="146982"/>
                  </a:lnTo>
                  <a:lnTo>
                    <a:pt x="5612" y="127466"/>
                  </a:lnTo>
                  <a:lnTo>
                    <a:pt x="41303" y="66589"/>
                  </a:lnTo>
                  <a:lnTo>
                    <a:pt x="63095" y="43485"/>
                  </a:lnTo>
                  <a:lnTo>
                    <a:pt x="123000" y="9688"/>
                  </a:lnTo>
                  <a:lnTo>
                    <a:pt x="148239" y="546"/>
                  </a:lnTo>
                  <a:lnTo>
                    <a:pt x="194345" y="0"/>
                  </a:lnTo>
                  <a:lnTo>
                    <a:pt x="245516" y="11466"/>
                  </a:lnTo>
                  <a:lnTo>
                    <a:pt x="305683" y="41698"/>
                  </a:lnTo>
                  <a:lnTo>
                    <a:pt x="364563" y="97793"/>
                  </a:lnTo>
                  <a:lnTo>
                    <a:pt x="389060" y="139361"/>
                  </a:lnTo>
                  <a:lnTo>
                    <a:pt x="400230" y="172022"/>
                  </a:lnTo>
                  <a:lnTo>
                    <a:pt x="404598" y="224387"/>
                  </a:lnTo>
                  <a:lnTo>
                    <a:pt x="399871" y="279791"/>
                  </a:lnTo>
                  <a:lnTo>
                    <a:pt x="386502" y="334625"/>
                  </a:lnTo>
                  <a:lnTo>
                    <a:pt x="375316" y="358262"/>
                  </a:lnTo>
                  <a:lnTo>
                    <a:pt x="356306" y="377345"/>
                  </a:lnTo>
                  <a:lnTo>
                    <a:pt x="306885" y="413606"/>
                  </a:lnTo>
                  <a:lnTo>
                    <a:pt x="282998" y="419100"/>
                  </a:lnTo>
                  <a:lnTo>
                    <a:pt x="263023" y="418423"/>
                  </a:lnTo>
                  <a:lnTo>
                    <a:pt x="237216" y="41296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2281527" y="3929675"/>
              <a:ext cx="198198" cy="249873"/>
            </a:xfrm>
            <a:custGeom>
              <a:avLst/>
              <a:gdLst/>
              <a:ahLst/>
              <a:cxnLst/>
              <a:rect l="0" t="0" r="0" b="0"/>
              <a:pathLst>
                <a:path w="198198" h="249873">
                  <a:moveTo>
                    <a:pt x="103440" y="177689"/>
                  </a:moveTo>
                  <a:lnTo>
                    <a:pt x="121399" y="123814"/>
                  </a:lnTo>
                  <a:lnTo>
                    <a:pt x="129299" y="93096"/>
                  </a:lnTo>
                  <a:lnTo>
                    <a:pt x="122673" y="51275"/>
                  </a:lnTo>
                  <a:lnTo>
                    <a:pt x="110309" y="19740"/>
                  </a:lnTo>
                  <a:lnTo>
                    <a:pt x="104510" y="9219"/>
                  </a:lnTo>
                  <a:lnTo>
                    <a:pt x="95965" y="3374"/>
                  </a:lnTo>
                  <a:lnTo>
                    <a:pt x="73992" y="0"/>
                  </a:lnTo>
                  <a:lnTo>
                    <a:pt x="54867" y="5519"/>
                  </a:lnTo>
                  <a:lnTo>
                    <a:pt x="46492" y="10267"/>
                  </a:lnTo>
                  <a:lnTo>
                    <a:pt x="23526" y="39305"/>
                  </a:lnTo>
                  <a:lnTo>
                    <a:pt x="7492" y="77545"/>
                  </a:lnTo>
                  <a:lnTo>
                    <a:pt x="0" y="139623"/>
                  </a:lnTo>
                  <a:lnTo>
                    <a:pt x="1639" y="195039"/>
                  </a:lnTo>
                  <a:lnTo>
                    <a:pt x="12882" y="240128"/>
                  </a:lnTo>
                  <a:lnTo>
                    <a:pt x="19671" y="246221"/>
                  </a:lnTo>
                  <a:lnTo>
                    <a:pt x="28877" y="249114"/>
                  </a:lnTo>
                  <a:lnTo>
                    <a:pt x="39693" y="249872"/>
                  </a:lnTo>
                  <a:lnTo>
                    <a:pt x="49244" y="246868"/>
                  </a:lnTo>
                  <a:lnTo>
                    <a:pt x="66095" y="234172"/>
                  </a:lnTo>
                  <a:lnTo>
                    <a:pt x="94807" y="197425"/>
                  </a:lnTo>
                  <a:lnTo>
                    <a:pt x="107771" y="165599"/>
                  </a:lnTo>
                  <a:lnTo>
                    <a:pt x="111215" y="140340"/>
                  </a:lnTo>
                  <a:lnTo>
                    <a:pt x="113302" y="136412"/>
                  </a:lnTo>
                  <a:lnTo>
                    <a:pt x="115864" y="138473"/>
                  </a:lnTo>
                  <a:lnTo>
                    <a:pt x="138312" y="197730"/>
                  </a:lnTo>
                  <a:lnTo>
                    <a:pt x="144236" y="208597"/>
                  </a:lnTo>
                  <a:lnTo>
                    <a:pt x="160176" y="223791"/>
                  </a:lnTo>
                  <a:lnTo>
                    <a:pt x="176620" y="232104"/>
                  </a:lnTo>
                  <a:lnTo>
                    <a:pt x="182642" y="232683"/>
                  </a:lnTo>
                  <a:lnTo>
                    <a:pt x="198197" y="23033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2495625" y="3938908"/>
              <a:ext cx="152556" cy="245492"/>
            </a:xfrm>
            <a:custGeom>
              <a:avLst/>
              <a:gdLst/>
              <a:ahLst/>
              <a:cxnLst/>
              <a:rect l="0" t="0" r="0" b="0"/>
              <a:pathLst>
                <a:path w="152556" h="245492">
                  <a:moveTo>
                    <a:pt x="15684" y="10528"/>
                  </a:moveTo>
                  <a:lnTo>
                    <a:pt x="7351" y="48006"/>
                  </a:lnTo>
                  <a:lnTo>
                    <a:pt x="0" y="99430"/>
                  </a:lnTo>
                  <a:lnTo>
                    <a:pt x="2924" y="155818"/>
                  </a:lnTo>
                  <a:lnTo>
                    <a:pt x="8004" y="202666"/>
                  </a:lnTo>
                  <a:lnTo>
                    <a:pt x="21630" y="228114"/>
                  </a:lnTo>
                  <a:lnTo>
                    <a:pt x="31346" y="236304"/>
                  </a:lnTo>
                  <a:lnTo>
                    <a:pt x="54621" y="245404"/>
                  </a:lnTo>
                  <a:lnTo>
                    <a:pt x="65039" y="245491"/>
                  </a:lnTo>
                  <a:lnTo>
                    <a:pt x="82853" y="239348"/>
                  </a:lnTo>
                  <a:lnTo>
                    <a:pt x="106036" y="217147"/>
                  </a:lnTo>
                  <a:lnTo>
                    <a:pt x="133661" y="177034"/>
                  </a:lnTo>
                  <a:lnTo>
                    <a:pt x="146437" y="137592"/>
                  </a:lnTo>
                  <a:lnTo>
                    <a:pt x="150742" y="89381"/>
                  </a:lnTo>
                  <a:lnTo>
                    <a:pt x="152197" y="30047"/>
                  </a:lnTo>
                  <a:lnTo>
                    <a:pt x="152555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2742975" y="3601996"/>
              <a:ext cx="10491" cy="579068"/>
            </a:xfrm>
            <a:custGeom>
              <a:avLst/>
              <a:gdLst/>
              <a:ahLst/>
              <a:cxnLst/>
              <a:rect l="0" t="0" r="0" b="0"/>
              <a:pathLst>
                <a:path w="10491" h="579068">
                  <a:moveTo>
                    <a:pt x="10490" y="0"/>
                  </a:moveTo>
                  <a:lnTo>
                    <a:pt x="2157" y="52050"/>
                  </a:lnTo>
                  <a:lnTo>
                    <a:pt x="612" y="101990"/>
                  </a:lnTo>
                  <a:lnTo>
                    <a:pt x="90" y="160786"/>
                  </a:lnTo>
                  <a:lnTo>
                    <a:pt x="0" y="208948"/>
                  </a:lnTo>
                  <a:lnTo>
                    <a:pt x="6035" y="269218"/>
                  </a:lnTo>
                  <a:lnTo>
                    <a:pt x="1507" y="329303"/>
                  </a:lnTo>
                  <a:lnTo>
                    <a:pt x="3539" y="386130"/>
                  </a:lnTo>
                  <a:lnTo>
                    <a:pt x="7401" y="430147"/>
                  </a:lnTo>
                  <a:lnTo>
                    <a:pt x="9575" y="493219"/>
                  </a:lnTo>
                  <a:lnTo>
                    <a:pt x="10309" y="555047"/>
                  </a:lnTo>
                  <a:lnTo>
                    <a:pt x="10490" y="57906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3500988" y="3827083"/>
              <a:ext cx="245492" cy="349632"/>
            </a:xfrm>
            <a:custGeom>
              <a:avLst/>
              <a:gdLst/>
              <a:ahLst/>
              <a:cxnLst/>
              <a:rect l="0" t="0" r="0" b="0"/>
              <a:pathLst>
                <a:path w="245492" h="349632">
                  <a:moveTo>
                    <a:pt x="210570" y="48654"/>
                  </a:moveTo>
                  <a:lnTo>
                    <a:pt x="192590" y="24608"/>
                  </a:lnTo>
                  <a:lnTo>
                    <a:pt x="175672" y="10281"/>
                  </a:lnTo>
                  <a:lnTo>
                    <a:pt x="153336" y="2353"/>
                  </a:lnTo>
                  <a:lnTo>
                    <a:pt x="128981" y="0"/>
                  </a:lnTo>
                  <a:lnTo>
                    <a:pt x="106458" y="2853"/>
                  </a:lnTo>
                  <a:lnTo>
                    <a:pt x="87869" y="11140"/>
                  </a:lnTo>
                  <a:lnTo>
                    <a:pt x="56871" y="35525"/>
                  </a:lnTo>
                  <a:lnTo>
                    <a:pt x="35308" y="67121"/>
                  </a:lnTo>
                  <a:lnTo>
                    <a:pt x="30511" y="89617"/>
                  </a:lnTo>
                  <a:lnTo>
                    <a:pt x="30869" y="100529"/>
                  </a:lnTo>
                  <a:lnTo>
                    <a:pt x="34617" y="110144"/>
                  </a:lnTo>
                  <a:lnTo>
                    <a:pt x="48141" y="127065"/>
                  </a:lnTo>
                  <a:lnTo>
                    <a:pt x="68969" y="136146"/>
                  </a:lnTo>
                  <a:lnTo>
                    <a:pt x="120468" y="147565"/>
                  </a:lnTo>
                  <a:lnTo>
                    <a:pt x="166126" y="162255"/>
                  </a:lnTo>
                  <a:lnTo>
                    <a:pt x="206292" y="193177"/>
                  </a:lnTo>
                  <a:lnTo>
                    <a:pt x="233815" y="229150"/>
                  </a:lnTo>
                  <a:lnTo>
                    <a:pt x="243518" y="249367"/>
                  </a:lnTo>
                  <a:lnTo>
                    <a:pt x="245491" y="270051"/>
                  </a:lnTo>
                  <a:lnTo>
                    <a:pt x="237225" y="311926"/>
                  </a:lnTo>
                  <a:lnTo>
                    <a:pt x="224757" y="329830"/>
                  </a:lnTo>
                  <a:lnTo>
                    <a:pt x="216518" y="337880"/>
                  </a:lnTo>
                  <a:lnTo>
                    <a:pt x="194887" y="346825"/>
                  </a:lnTo>
                  <a:lnTo>
                    <a:pt x="169674" y="349631"/>
                  </a:lnTo>
                  <a:lnTo>
                    <a:pt x="107063" y="338908"/>
                  </a:lnTo>
                  <a:lnTo>
                    <a:pt x="57457" y="324531"/>
                  </a:lnTo>
                  <a:lnTo>
                    <a:pt x="0" y="28028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3892738" y="3633582"/>
              <a:ext cx="8334" cy="558011"/>
            </a:xfrm>
            <a:custGeom>
              <a:avLst/>
              <a:gdLst/>
              <a:ahLst/>
              <a:cxnLst/>
              <a:rect l="0" t="0" r="0" b="0"/>
              <a:pathLst>
                <a:path w="8334" h="558011">
                  <a:moveTo>
                    <a:pt x="8333" y="0"/>
                  </a:moveTo>
                  <a:lnTo>
                    <a:pt x="0" y="55170"/>
                  </a:lnTo>
                  <a:lnTo>
                    <a:pt x="1575" y="110323"/>
                  </a:lnTo>
                  <a:lnTo>
                    <a:pt x="6998" y="170881"/>
                  </a:lnTo>
                  <a:lnTo>
                    <a:pt x="4620" y="212037"/>
                  </a:lnTo>
                  <a:lnTo>
                    <a:pt x="2943" y="272226"/>
                  </a:lnTo>
                  <a:lnTo>
                    <a:pt x="7268" y="329593"/>
                  </a:lnTo>
                  <a:lnTo>
                    <a:pt x="8123" y="385985"/>
                  </a:lnTo>
                  <a:lnTo>
                    <a:pt x="8291" y="448424"/>
                  </a:lnTo>
                  <a:lnTo>
                    <a:pt x="8321" y="504093"/>
                  </a:lnTo>
                  <a:lnTo>
                    <a:pt x="8333" y="55801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3785258" y="3865209"/>
              <a:ext cx="221099" cy="31586"/>
            </a:xfrm>
            <a:custGeom>
              <a:avLst/>
              <a:gdLst/>
              <a:ahLst/>
              <a:cxnLst/>
              <a:rect l="0" t="0" r="0" b="0"/>
              <a:pathLst>
                <a:path w="221099" h="31586">
                  <a:moveTo>
                    <a:pt x="221098" y="0"/>
                  </a:moveTo>
                  <a:lnTo>
                    <a:pt x="162482" y="5589"/>
                  </a:lnTo>
                  <a:lnTo>
                    <a:pt x="108307" y="10722"/>
                  </a:lnTo>
                  <a:lnTo>
                    <a:pt x="49426" y="21788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3986142" y="3907322"/>
              <a:ext cx="145010" cy="261740"/>
            </a:xfrm>
            <a:custGeom>
              <a:avLst/>
              <a:gdLst/>
              <a:ahLst/>
              <a:cxnLst/>
              <a:rect l="0" t="0" r="0" b="0"/>
              <a:pathLst>
                <a:path w="145010" h="261740">
                  <a:moveTo>
                    <a:pt x="20214" y="52643"/>
                  </a:moveTo>
                  <a:lnTo>
                    <a:pt x="3426" y="114923"/>
                  </a:lnTo>
                  <a:lnTo>
                    <a:pt x="0" y="168974"/>
                  </a:lnTo>
                  <a:lnTo>
                    <a:pt x="2527" y="207604"/>
                  </a:lnTo>
                  <a:lnTo>
                    <a:pt x="13804" y="241277"/>
                  </a:lnTo>
                  <a:lnTo>
                    <a:pt x="19450" y="252098"/>
                  </a:lnTo>
                  <a:lnTo>
                    <a:pt x="27893" y="258143"/>
                  </a:lnTo>
                  <a:lnTo>
                    <a:pt x="49753" y="261739"/>
                  </a:lnTo>
                  <a:lnTo>
                    <a:pt x="71947" y="256319"/>
                  </a:lnTo>
                  <a:lnTo>
                    <a:pt x="92340" y="244941"/>
                  </a:lnTo>
                  <a:lnTo>
                    <a:pt x="115804" y="218805"/>
                  </a:lnTo>
                  <a:lnTo>
                    <a:pt x="138722" y="162565"/>
                  </a:lnTo>
                  <a:lnTo>
                    <a:pt x="145009" y="101089"/>
                  </a:lnTo>
                  <a:lnTo>
                    <a:pt x="143131" y="45791"/>
                  </a:lnTo>
                  <a:lnTo>
                    <a:pt x="136028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4198577" y="3559570"/>
              <a:ext cx="174016" cy="632010"/>
            </a:xfrm>
            <a:custGeom>
              <a:avLst/>
              <a:gdLst/>
              <a:ahLst/>
              <a:cxnLst/>
              <a:rect l="0" t="0" r="0" b="0"/>
              <a:pathLst>
                <a:path w="174016" h="632010">
                  <a:moveTo>
                    <a:pt x="134163" y="526737"/>
                  </a:moveTo>
                  <a:lnTo>
                    <a:pt x="131043" y="484045"/>
                  </a:lnTo>
                  <a:lnTo>
                    <a:pt x="112832" y="421401"/>
                  </a:lnTo>
                  <a:lnTo>
                    <a:pt x="109413" y="410889"/>
                  </a:lnTo>
                  <a:lnTo>
                    <a:pt x="96257" y="396090"/>
                  </a:lnTo>
                  <a:lnTo>
                    <a:pt x="87835" y="390506"/>
                  </a:lnTo>
                  <a:lnTo>
                    <a:pt x="78711" y="389123"/>
                  </a:lnTo>
                  <a:lnTo>
                    <a:pt x="59215" y="393825"/>
                  </a:lnTo>
                  <a:lnTo>
                    <a:pt x="41971" y="406834"/>
                  </a:lnTo>
                  <a:lnTo>
                    <a:pt x="27678" y="424313"/>
                  </a:lnTo>
                  <a:lnTo>
                    <a:pt x="5077" y="480060"/>
                  </a:lnTo>
                  <a:lnTo>
                    <a:pt x="0" y="534241"/>
                  </a:lnTo>
                  <a:lnTo>
                    <a:pt x="9049" y="586884"/>
                  </a:lnTo>
                  <a:lnTo>
                    <a:pt x="16555" y="608451"/>
                  </a:lnTo>
                  <a:lnTo>
                    <a:pt x="27691" y="625835"/>
                  </a:lnTo>
                  <a:lnTo>
                    <a:pt x="35105" y="630237"/>
                  </a:lnTo>
                  <a:lnTo>
                    <a:pt x="52703" y="632009"/>
                  </a:lnTo>
                  <a:lnTo>
                    <a:pt x="61138" y="628504"/>
                  </a:lnTo>
                  <a:lnTo>
                    <a:pt x="84190" y="606803"/>
                  </a:lnTo>
                  <a:lnTo>
                    <a:pt x="109820" y="568029"/>
                  </a:lnTo>
                  <a:lnTo>
                    <a:pt x="132084" y="515396"/>
                  </a:lnTo>
                  <a:lnTo>
                    <a:pt x="149436" y="464316"/>
                  </a:lnTo>
                  <a:lnTo>
                    <a:pt x="157197" y="410379"/>
                  </a:lnTo>
                  <a:lnTo>
                    <a:pt x="164059" y="354663"/>
                  </a:lnTo>
                  <a:lnTo>
                    <a:pt x="166584" y="298598"/>
                  </a:lnTo>
                  <a:lnTo>
                    <a:pt x="174015" y="242463"/>
                  </a:lnTo>
                  <a:lnTo>
                    <a:pt x="172487" y="190994"/>
                  </a:lnTo>
                  <a:lnTo>
                    <a:pt x="167573" y="148230"/>
                  </a:lnTo>
                  <a:lnTo>
                    <a:pt x="158230" y="85864"/>
                  </a:lnTo>
                  <a:lnTo>
                    <a:pt x="148053" y="32160"/>
                  </a:lnTo>
                  <a:lnTo>
                    <a:pt x="141116" y="5108"/>
                  </a:lnTo>
                  <a:lnTo>
                    <a:pt x="137628" y="0"/>
                  </a:lnTo>
                  <a:lnTo>
                    <a:pt x="134133" y="104"/>
                  </a:lnTo>
                  <a:lnTo>
                    <a:pt x="130634" y="3683"/>
                  </a:lnTo>
                  <a:lnTo>
                    <a:pt x="120119" y="25487"/>
                  </a:lnTo>
                  <a:lnTo>
                    <a:pt x="113321" y="86003"/>
                  </a:lnTo>
                  <a:lnTo>
                    <a:pt x="108166" y="147870"/>
                  </a:lnTo>
                  <a:lnTo>
                    <a:pt x="110910" y="192235"/>
                  </a:lnTo>
                  <a:lnTo>
                    <a:pt x="112130" y="243149"/>
                  </a:lnTo>
                  <a:lnTo>
                    <a:pt x="112672" y="293853"/>
                  </a:lnTo>
                  <a:lnTo>
                    <a:pt x="112913" y="342515"/>
                  </a:lnTo>
                  <a:lnTo>
                    <a:pt x="113020" y="387539"/>
                  </a:lnTo>
                  <a:lnTo>
                    <a:pt x="118669" y="446759"/>
                  </a:lnTo>
                  <a:lnTo>
                    <a:pt x="132229" y="502360"/>
                  </a:lnTo>
                  <a:lnTo>
                    <a:pt x="155220" y="54779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4428955" y="3959965"/>
              <a:ext cx="9071" cy="168457"/>
            </a:xfrm>
            <a:custGeom>
              <a:avLst/>
              <a:gdLst/>
              <a:ahLst/>
              <a:cxnLst/>
              <a:rect l="0" t="0" r="0" b="0"/>
              <a:pathLst>
                <a:path w="9071" h="168457">
                  <a:moveTo>
                    <a:pt x="9070" y="0"/>
                  </a:moveTo>
                  <a:lnTo>
                    <a:pt x="4" y="58616"/>
                  </a:lnTo>
                  <a:lnTo>
                    <a:pt x="0" y="118856"/>
                  </a:lnTo>
                  <a:lnTo>
                    <a:pt x="9070" y="16845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4448553" y="373886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4491988" y="3876546"/>
              <a:ext cx="148399" cy="276001"/>
            </a:xfrm>
            <a:custGeom>
              <a:avLst/>
              <a:gdLst/>
              <a:ahLst/>
              <a:cxnLst/>
              <a:rect l="0" t="0" r="0" b="0"/>
              <a:pathLst>
                <a:path w="148399" h="276001">
                  <a:moveTo>
                    <a:pt x="40793" y="93948"/>
                  </a:moveTo>
                  <a:lnTo>
                    <a:pt x="78271" y="102281"/>
                  </a:lnTo>
                  <a:lnTo>
                    <a:pt x="113119" y="100706"/>
                  </a:lnTo>
                  <a:lnTo>
                    <a:pt x="124105" y="98453"/>
                  </a:lnTo>
                  <a:lnTo>
                    <a:pt x="132599" y="93442"/>
                  </a:lnTo>
                  <a:lnTo>
                    <a:pt x="145157" y="78515"/>
                  </a:lnTo>
                  <a:lnTo>
                    <a:pt x="148398" y="57063"/>
                  </a:lnTo>
                  <a:lnTo>
                    <a:pt x="147625" y="44791"/>
                  </a:lnTo>
                  <a:lnTo>
                    <a:pt x="143599" y="35440"/>
                  </a:lnTo>
                  <a:lnTo>
                    <a:pt x="129769" y="21931"/>
                  </a:lnTo>
                  <a:lnTo>
                    <a:pt x="102251" y="2159"/>
                  </a:lnTo>
                  <a:lnTo>
                    <a:pt x="91124" y="0"/>
                  </a:lnTo>
                  <a:lnTo>
                    <a:pt x="66282" y="3840"/>
                  </a:lnTo>
                  <a:lnTo>
                    <a:pt x="37167" y="19156"/>
                  </a:lnTo>
                  <a:lnTo>
                    <a:pt x="13723" y="44101"/>
                  </a:lnTo>
                  <a:lnTo>
                    <a:pt x="5365" y="66724"/>
                  </a:lnTo>
                  <a:lnTo>
                    <a:pt x="0" y="119375"/>
                  </a:lnTo>
                  <a:lnTo>
                    <a:pt x="7345" y="173666"/>
                  </a:lnTo>
                  <a:lnTo>
                    <a:pt x="23181" y="219399"/>
                  </a:lnTo>
                  <a:lnTo>
                    <a:pt x="36475" y="239781"/>
                  </a:lnTo>
                  <a:lnTo>
                    <a:pt x="63690" y="263240"/>
                  </a:lnTo>
                  <a:lnTo>
                    <a:pt x="83725" y="273693"/>
                  </a:lnTo>
                  <a:lnTo>
                    <a:pt x="104327" y="276000"/>
                  </a:lnTo>
                  <a:lnTo>
                    <a:pt x="121673" y="273126"/>
                  </a:lnTo>
                  <a:lnTo>
                    <a:pt x="126299" y="270721"/>
                  </a:lnTo>
                  <a:lnTo>
                    <a:pt x="135550" y="26240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4627538" y="3883003"/>
              <a:ext cx="203086" cy="273106"/>
            </a:xfrm>
            <a:custGeom>
              <a:avLst/>
              <a:gdLst/>
              <a:ahLst/>
              <a:cxnLst/>
              <a:rect l="0" t="0" r="0" b="0"/>
              <a:pathLst>
                <a:path w="203086" h="273106">
                  <a:moveTo>
                    <a:pt x="157927" y="34848"/>
                  </a:moveTo>
                  <a:lnTo>
                    <a:pt x="152338" y="18080"/>
                  </a:lnTo>
                  <a:lnTo>
                    <a:pt x="140235" y="6728"/>
                  </a:lnTo>
                  <a:lnTo>
                    <a:pt x="132094" y="2063"/>
                  </a:lnTo>
                  <a:lnTo>
                    <a:pt x="110571" y="0"/>
                  </a:lnTo>
                  <a:lnTo>
                    <a:pt x="86577" y="4152"/>
                  </a:lnTo>
                  <a:lnTo>
                    <a:pt x="64215" y="13796"/>
                  </a:lnTo>
                  <a:lnTo>
                    <a:pt x="56848" y="21983"/>
                  </a:lnTo>
                  <a:lnTo>
                    <a:pt x="48662" y="43558"/>
                  </a:lnTo>
                  <a:lnTo>
                    <a:pt x="49643" y="82012"/>
                  </a:lnTo>
                  <a:lnTo>
                    <a:pt x="57548" y="102993"/>
                  </a:lnTo>
                  <a:lnTo>
                    <a:pt x="62932" y="111864"/>
                  </a:lnTo>
                  <a:lnTo>
                    <a:pt x="78272" y="124839"/>
                  </a:lnTo>
                  <a:lnTo>
                    <a:pt x="97959" y="133336"/>
                  </a:lnTo>
                  <a:lnTo>
                    <a:pt x="156731" y="144827"/>
                  </a:lnTo>
                  <a:lnTo>
                    <a:pt x="175333" y="157427"/>
                  </a:lnTo>
                  <a:lnTo>
                    <a:pt x="190229" y="174725"/>
                  </a:lnTo>
                  <a:lnTo>
                    <a:pt x="200749" y="194112"/>
                  </a:lnTo>
                  <a:lnTo>
                    <a:pt x="203085" y="214426"/>
                  </a:lnTo>
                  <a:lnTo>
                    <a:pt x="202070" y="224757"/>
                  </a:lnTo>
                  <a:lnTo>
                    <a:pt x="197884" y="232813"/>
                  </a:lnTo>
                  <a:lnTo>
                    <a:pt x="156257" y="263847"/>
                  </a:lnTo>
                  <a:lnTo>
                    <a:pt x="120257" y="273105"/>
                  </a:lnTo>
                  <a:lnTo>
                    <a:pt x="73407" y="267828"/>
                  </a:lnTo>
                  <a:lnTo>
                    <a:pt x="36308" y="257647"/>
                  </a:lnTo>
                  <a:lnTo>
                    <a:pt x="0" y="23488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82" name="Straight Connector 81"/>
          <p:cNvCxnSpPr/>
          <p:nvPr/>
        </p:nvCxnSpPr>
        <p:spPr>
          <a:xfrm flipV="1">
            <a:off x="5280278" y="3618991"/>
            <a:ext cx="484379" cy="631699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Straight Connector 82"/>
          <p:cNvCxnSpPr/>
          <p:nvPr/>
        </p:nvCxnSpPr>
        <p:spPr>
          <a:xfrm>
            <a:off x="5280278" y="4282313"/>
            <a:ext cx="472822" cy="403987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Straight Connector 83"/>
          <p:cNvCxnSpPr/>
          <p:nvPr/>
        </p:nvCxnSpPr>
        <p:spPr>
          <a:xfrm>
            <a:off x="5764657" y="3633596"/>
            <a:ext cx="0" cy="1063371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dash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Straight Connector 84"/>
          <p:cNvCxnSpPr/>
          <p:nvPr/>
        </p:nvCxnSpPr>
        <p:spPr>
          <a:xfrm>
            <a:off x="5785611" y="3623055"/>
            <a:ext cx="1558291" cy="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Straight Connector 85"/>
          <p:cNvCxnSpPr/>
          <p:nvPr/>
        </p:nvCxnSpPr>
        <p:spPr>
          <a:xfrm>
            <a:off x="5785611" y="4675885"/>
            <a:ext cx="1516889" cy="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0" name="Group 89"/>
          <p:cNvGrpSpPr/>
          <p:nvPr/>
        </p:nvGrpSpPr>
        <p:grpSpPr>
          <a:xfrm>
            <a:off x="5554541" y="3919368"/>
            <a:ext cx="189300" cy="538546"/>
            <a:chOff x="5554541" y="3919368"/>
            <a:chExt cx="189300" cy="538546"/>
          </a:xfrm>
        </p:grpSpPr>
        <p:sp>
          <p:nvSpPr>
            <p:cNvPr id="87" name="Freeform 86"/>
            <p:cNvSpPr/>
            <p:nvPr/>
          </p:nvSpPr>
          <p:spPr>
            <a:xfrm>
              <a:off x="5585305" y="4296877"/>
              <a:ext cx="158254" cy="161037"/>
            </a:xfrm>
            <a:custGeom>
              <a:avLst/>
              <a:gdLst/>
              <a:ahLst/>
              <a:cxnLst/>
              <a:rect l="0" t="0" r="0" b="0"/>
              <a:pathLst>
                <a:path w="158254" h="161037">
                  <a:moveTo>
                    <a:pt x="74025" y="42114"/>
                  </a:moveTo>
                  <a:lnTo>
                    <a:pt x="57257" y="36525"/>
                  </a:lnTo>
                  <a:lnTo>
                    <a:pt x="39667" y="36900"/>
                  </a:lnTo>
                  <a:lnTo>
                    <a:pt x="30063" y="38638"/>
                  </a:lnTo>
                  <a:lnTo>
                    <a:pt x="13152" y="49928"/>
                  </a:lnTo>
                  <a:lnTo>
                    <a:pt x="5367" y="57852"/>
                  </a:lnTo>
                  <a:lnTo>
                    <a:pt x="1347" y="66643"/>
                  </a:lnTo>
                  <a:lnTo>
                    <a:pt x="0" y="85771"/>
                  </a:lnTo>
                  <a:lnTo>
                    <a:pt x="11408" y="116271"/>
                  </a:lnTo>
                  <a:lnTo>
                    <a:pt x="29606" y="141945"/>
                  </a:lnTo>
                  <a:lnTo>
                    <a:pt x="55405" y="158781"/>
                  </a:lnTo>
                  <a:lnTo>
                    <a:pt x="75108" y="161036"/>
                  </a:lnTo>
                  <a:lnTo>
                    <a:pt x="94394" y="156970"/>
                  </a:lnTo>
                  <a:lnTo>
                    <a:pt x="110764" y="147363"/>
                  </a:lnTo>
                  <a:lnTo>
                    <a:pt x="116065" y="139186"/>
                  </a:lnTo>
                  <a:lnTo>
                    <a:pt x="121955" y="117622"/>
                  </a:lnTo>
                  <a:lnTo>
                    <a:pt x="119682" y="84764"/>
                  </a:lnTo>
                  <a:lnTo>
                    <a:pt x="108355" y="66529"/>
                  </a:lnTo>
                  <a:lnTo>
                    <a:pt x="100422" y="58390"/>
                  </a:lnTo>
                  <a:lnTo>
                    <a:pt x="98642" y="51795"/>
                  </a:lnTo>
                  <a:lnTo>
                    <a:pt x="100965" y="46228"/>
                  </a:lnTo>
                  <a:lnTo>
                    <a:pt x="158253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5606432" y="4141023"/>
              <a:ext cx="116070" cy="113741"/>
            </a:xfrm>
            <a:custGeom>
              <a:avLst/>
              <a:gdLst/>
              <a:ahLst/>
              <a:cxnLst/>
              <a:rect l="0" t="0" r="0" b="0"/>
              <a:pathLst>
                <a:path w="116070" h="113741">
                  <a:moveTo>
                    <a:pt x="42370" y="113740"/>
                  </a:moveTo>
                  <a:lnTo>
                    <a:pt x="59138" y="108150"/>
                  </a:lnTo>
                  <a:lnTo>
                    <a:pt x="76729" y="108526"/>
                  </a:lnTo>
                  <a:lnTo>
                    <a:pt x="89226" y="110253"/>
                  </a:lnTo>
                  <a:lnTo>
                    <a:pt x="87646" y="109075"/>
                  </a:lnTo>
                  <a:lnTo>
                    <a:pt x="30794" y="83311"/>
                  </a:lnTo>
                  <a:lnTo>
                    <a:pt x="5535" y="63910"/>
                  </a:lnTo>
                  <a:lnTo>
                    <a:pt x="1436" y="55954"/>
                  </a:lnTo>
                  <a:lnTo>
                    <a:pt x="0" y="37754"/>
                  </a:lnTo>
                  <a:lnTo>
                    <a:pt x="6381" y="21087"/>
                  </a:lnTo>
                  <a:lnTo>
                    <a:pt x="11358" y="13366"/>
                  </a:lnTo>
                  <a:lnTo>
                    <a:pt x="19356" y="8220"/>
                  </a:lnTo>
                  <a:lnTo>
                    <a:pt x="52969" y="976"/>
                  </a:lnTo>
                  <a:lnTo>
                    <a:pt x="89054" y="0"/>
                  </a:lnTo>
                  <a:lnTo>
                    <a:pt x="116069" y="845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5554541" y="3919368"/>
              <a:ext cx="189300" cy="148702"/>
            </a:xfrm>
            <a:custGeom>
              <a:avLst/>
              <a:gdLst/>
              <a:ahLst/>
              <a:cxnLst/>
              <a:rect l="0" t="0" r="0" b="0"/>
              <a:pathLst>
                <a:path w="189300" h="148702">
                  <a:moveTo>
                    <a:pt x="146903" y="82710"/>
                  </a:moveTo>
                  <a:lnTo>
                    <a:pt x="122857" y="92286"/>
                  </a:lnTo>
                  <a:lnTo>
                    <a:pt x="108530" y="102954"/>
                  </a:lnTo>
                  <a:lnTo>
                    <a:pt x="106113" y="110244"/>
                  </a:lnTo>
                  <a:lnTo>
                    <a:pt x="109667" y="127703"/>
                  </a:lnTo>
                  <a:lnTo>
                    <a:pt x="115060" y="134932"/>
                  </a:lnTo>
                  <a:lnTo>
                    <a:pt x="130411" y="146085"/>
                  </a:lnTo>
                  <a:lnTo>
                    <a:pt x="148932" y="148701"/>
                  </a:lnTo>
                  <a:lnTo>
                    <a:pt x="158784" y="147762"/>
                  </a:lnTo>
                  <a:lnTo>
                    <a:pt x="175970" y="140478"/>
                  </a:lnTo>
                  <a:lnTo>
                    <a:pt x="183829" y="135260"/>
                  </a:lnTo>
                  <a:lnTo>
                    <a:pt x="187898" y="128272"/>
                  </a:lnTo>
                  <a:lnTo>
                    <a:pt x="189299" y="111149"/>
                  </a:lnTo>
                  <a:lnTo>
                    <a:pt x="183512" y="81778"/>
                  </a:lnTo>
                  <a:lnTo>
                    <a:pt x="168799" y="56438"/>
                  </a:lnTo>
                  <a:lnTo>
                    <a:pt x="144032" y="34112"/>
                  </a:lnTo>
                  <a:lnTo>
                    <a:pt x="83480" y="6165"/>
                  </a:lnTo>
                  <a:lnTo>
                    <a:pt x="33163" y="0"/>
                  </a:lnTo>
                  <a:lnTo>
                    <a:pt x="249" y="102"/>
                  </a:lnTo>
                  <a:lnTo>
                    <a:pt x="0" y="1902"/>
                  </a:lnTo>
                  <a:lnTo>
                    <a:pt x="9084" y="7021"/>
                  </a:lnTo>
                  <a:lnTo>
                    <a:pt x="35098" y="15311"/>
                  </a:lnTo>
                  <a:lnTo>
                    <a:pt x="88337" y="15585"/>
                  </a:lnTo>
                  <a:lnTo>
                    <a:pt x="136375" y="901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9" name="Group 98"/>
          <p:cNvGrpSpPr/>
          <p:nvPr/>
        </p:nvGrpSpPr>
        <p:grpSpPr>
          <a:xfrm>
            <a:off x="5943600" y="3128214"/>
            <a:ext cx="1350139" cy="673815"/>
            <a:chOff x="5943600" y="3128214"/>
            <a:chExt cx="1350139" cy="673815"/>
          </a:xfrm>
        </p:grpSpPr>
        <p:sp>
          <p:nvSpPr>
            <p:cNvPr id="91" name="Freeform 90"/>
            <p:cNvSpPr/>
            <p:nvPr/>
          </p:nvSpPr>
          <p:spPr>
            <a:xfrm>
              <a:off x="5943600" y="3174122"/>
              <a:ext cx="266476" cy="361360"/>
            </a:xfrm>
            <a:custGeom>
              <a:avLst/>
              <a:gdLst/>
              <a:ahLst/>
              <a:cxnLst/>
              <a:rect l="0" t="0" r="0" b="0"/>
              <a:pathLst>
                <a:path w="266476" h="361360">
                  <a:moveTo>
                    <a:pt x="221098" y="38320"/>
                  </a:moveTo>
                  <a:lnTo>
                    <a:pt x="186201" y="9011"/>
                  </a:lnTo>
                  <a:lnTo>
                    <a:pt x="145768" y="0"/>
                  </a:lnTo>
                  <a:lnTo>
                    <a:pt x="107921" y="2919"/>
                  </a:lnTo>
                  <a:lnTo>
                    <a:pt x="63692" y="22791"/>
                  </a:lnTo>
                  <a:lnTo>
                    <a:pt x="42345" y="35708"/>
                  </a:lnTo>
                  <a:lnTo>
                    <a:pt x="27398" y="52367"/>
                  </a:lnTo>
                  <a:lnTo>
                    <a:pt x="21775" y="61722"/>
                  </a:lnTo>
                  <a:lnTo>
                    <a:pt x="18646" y="84596"/>
                  </a:lnTo>
                  <a:lnTo>
                    <a:pt x="22325" y="108020"/>
                  </a:lnTo>
                  <a:lnTo>
                    <a:pt x="31759" y="126229"/>
                  </a:lnTo>
                  <a:lnTo>
                    <a:pt x="55813" y="149635"/>
                  </a:lnTo>
                  <a:lnTo>
                    <a:pt x="85167" y="165798"/>
                  </a:lnTo>
                  <a:lnTo>
                    <a:pt x="148447" y="177073"/>
                  </a:lnTo>
                  <a:lnTo>
                    <a:pt x="208152" y="194155"/>
                  </a:lnTo>
                  <a:lnTo>
                    <a:pt x="233380" y="212915"/>
                  </a:lnTo>
                  <a:lnTo>
                    <a:pt x="254503" y="241350"/>
                  </a:lnTo>
                  <a:lnTo>
                    <a:pt x="264411" y="265816"/>
                  </a:lnTo>
                  <a:lnTo>
                    <a:pt x="266475" y="289168"/>
                  </a:lnTo>
                  <a:lnTo>
                    <a:pt x="262323" y="311245"/>
                  </a:lnTo>
                  <a:lnTo>
                    <a:pt x="252678" y="332755"/>
                  </a:lnTo>
                  <a:lnTo>
                    <a:pt x="237473" y="347774"/>
                  </a:lnTo>
                  <a:lnTo>
                    <a:pt x="228505" y="353417"/>
                  </a:lnTo>
                  <a:lnTo>
                    <a:pt x="187938" y="361359"/>
                  </a:lnTo>
                  <a:lnTo>
                    <a:pt x="138873" y="358123"/>
                  </a:lnTo>
                  <a:lnTo>
                    <a:pt x="78297" y="338144"/>
                  </a:lnTo>
                  <a:lnTo>
                    <a:pt x="27511" y="311667"/>
                  </a:lnTo>
                  <a:lnTo>
                    <a:pt x="0" y="29100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6259939" y="3378106"/>
              <a:ext cx="161681" cy="423923"/>
            </a:xfrm>
            <a:custGeom>
              <a:avLst/>
              <a:gdLst/>
              <a:ahLst/>
              <a:cxnLst/>
              <a:rect l="0" t="0" r="0" b="0"/>
              <a:pathLst>
                <a:path w="161681" h="423923">
                  <a:moveTo>
                    <a:pt x="31101" y="192304"/>
                  </a:moveTo>
                  <a:lnTo>
                    <a:pt x="40167" y="250922"/>
                  </a:lnTo>
                  <a:lnTo>
                    <a:pt x="41341" y="305095"/>
                  </a:lnTo>
                  <a:lnTo>
                    <a:pt x="41573" y="363976"/>
                  </a:lnTo>
                  <a:lnTo>
                    <a:pt x="36029" y="420407"/>
                  </a:lnTo>
                  <a:lnTo>
                    <a:pt x="34387" y="423922"/>
                  </a:lnTo>
                  <a:lnTo>
                    <a:pt x="33291" y="421585"/>
                  </a:lnTo>
                  <a:lnTo>
                    <a:pt x="22984" y="365651"/>
                  </a:lnTo>
                  <a:lnTo>
                    <a:pt x="12947" y="310254"/>
                  </a:lnTo>
                  <a:lnTo>
                    <a:pt x="5028" y="249528"/>
                  </a:lnTo>
                  <a:lnTo>
                    <a:pt x="1149" y="197951"/>
                  </a:lnTo>
                  <a:lnTo>
                    <a:pt x="0" y="143805"/>
                  </a:lnTo>
                  <a:lnTo>
                    <a:pt x="8017" y="81512"/>
                  </a:lnTo>
                  <a:lnTo>
                    <a:pt x="18672" y="40674"/>
                  </a:lnTo>
                  <a:lnTo>
                    <a:pt x="29866" y="21188"/>
                  </a:lnTo>
                  <a:lnTo>
                    <a:pt x="45761" y="7848"/>
                  </a:lnTo>
                  <a:lnTo>
                    <a:pt x="54912" y="2653"/>
                  </a:lnTo>
                  <a:lnTo>
                    <a:pt x="74439" y="0"/>
                  </a:lnTo>
                  <a:lnTo>
                    <a:pt x="84560" y="931"/>
                  </a:lnTo>
                  <a:lnTo>
                    <a:pt x="102044" y="11323"/>
                  </a:lnTo>
                  <a:lnTo>
                    <a:pt x="132332" y="41001"/>
                  </a:lnTo>
                  <a:lnTo>
                    <a:pt x="156447" y="96225"/>
                  </a:lnTo>
                  <a:lnTo>
                    <a:pt x="161680" y="118017"/>
                  </a:lnTo>
                  <a:lnTo>
                    <a:pt x="160106" y="139401"/>
                  </a:lnTo>
                  <a:lnTo>
                    <a:pt x="149268" y="157483"/>
                  </a:lnTo>
                  <a:lnTo>
                    <a:pt x="141464" y="165581"/>
                  </a:lnTo>
                  <a:lnTo>
                    <a:pt x="120316" y="174578"/>
                  </a:lnTo>
                  <a:lnTo>
                    <a:pt x="95319" y="177407"/>
                  </a:lnTo>
                  <a:lnTo>
                    <a:pt x="47382" y="172811"/>
                  </a:lnTo>
                  <a:lnTo>
                    <a:pt x="20572" y="17124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6422597" y="3389767"/>
              <a:ext cx="205356" cy="171364"/>
            </a:xfrm>
            <a:custGeom>
              <a:avLst/>
              <a:gdLst/>
              <a:ahLst/>
              <a:cxnLst/>
              <a:rect l="0" t="0" r="0" b="0"/>
              <a:pathLst>
                <a:path w="205356" h="171364">
                  <a:moveTo>
                    <a:pt x="121127" y="128001"/>
                  </a:moveTo>
                  <a:lnTo>
                    <a:pt x="126717" y="111234"/>
                  </a:lnTo>
                  <a:lnTo>
                    <a:pt x="124603" y="78449"/>
                  </a:lnTo>
                  <a:lnTo>
                    <a:pt x="110979" y="44689"/>
                  </a:lnTo>
                  <a:lnTo>
                    <a:pt x="92124" y="18048"/>
                  </a:lnTo>
                  <a:lnTo>
                    <a:pt x="66130" y="926"/>
                  </a:lnTo>
                  <a:lnTo>
                    <a:pt x="56387" y="0"/>
                  </a:lnTo>
                  <a:lnTo>
                    <a:pt x="36201" y="5211"/>
                  </a:lnTo>
                  <a:lnTo>
                    <a:pt x="18651" y="21565"/>
                  </a:lnTo>
                  <a:lnTo>
                    <a:pt x="10696" y="32477"/>
                  </a:lnTo>
                  <a:lnTo>
                    <a:pt x="1857" y="60199"/>
                  </a:lnTo>
                  <a:lnTo>
                    <a:pt x="0" y="105572"/>
                  </a:lnTo>
                  <a:lnTo>
                    <a:pt x="5292" y="132071"/>
                  </a:lnTo>
                  <a:lnTo>
                    <a:pt x="15443" y="151647"/>
                  </a:lnTo>
                  <a:lnTo>
                    <a:pt x="30872" y="165026"/>
                  </a:lnTo>
                  <a:lnTo>
                    <a:pt x="39900" y="170232"/>
                  </a:lnTo>
                  <a:lnTo>
                    <a:pt x="49428" y="171363"/>
                  </a:lnTo>
                  <a:lnTo>
                    <a:pt x="69374" y="166380"/>
                  </a:lnTo>
                  <a:lnTo>
                    <a:pt x="94744" y="150421"/>
                  </a:lnTo>
                  <a:lnTo>
                    <a:pt x="106671" y="134456"/>
                  </a:lnTo>
                  <a:lnTo>
                    <a:pt x="123861" y="95611"/>
                  </a:lnTo>
                  <a:lnTo>
                    <a:pt x="130116" y="55096"/>
                  </a:lnTo>
                  <a:lnTo>
                    <a:pt x="142632" y="94123"/>
                  </a:lnTo>
                  <a:lnTo>
                    <a:pt x="160905" y="127322"/>
                  </a:lnTo>
                  <a:lnTo>
                    <a:pt x="177410" y="142517"/>
                  </a:lnTo>
                  <a:lnTo>
                    <a:pt x="192935" y="150830"/>
                  </a:lnTo>
                  <a:lnTo>
                    <a:pt x="197076" y="151409"/>
                  </a:lnTo>
                  <a:lnTo>
                    <a:pt x="205355" y="14905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6611835" y="3330084"/>
              <a:ext cx="131931" cy="222234"/>
            </a:xfrm>
            <a:custGeom>
              <a:avLst/>
              <a:gdLst/>
              <a:ahLst/>
              <a:cxnLst/>
              <a:rect l="0" t="0" r="0" b="0"/>
              <a:pathLst>
                <a:path w="131931" h="222234">
                  <a:moveTo>
                    <a:pt x="5588" y="61342"/>
                  </a:moveTo>
                  <a:lnTo>
                    <a:pt x="0" y="78110"/>
                  </a:lnTo>
                  <a:lnTo>
                    <a:pt x="375" y="95701"/>
                  </a:lnTo>
                  <a:lnTo>
                    <a:pt x="10149" y="146768"/>
                  </a:lnTo>
                  <a:lnTo>
                    <a:pt x="26783" y="207513"/>
                  </a:lnTo>
                  <a:lnTo>
                    <a:pt x="31386" y="222233"/>
                  </a:lnTo>
                  <a:lnTo>
                    <a:pt x="15573" y="169241"/>
                  </a:lnTo>
                  <a:lnTo>
                    <a:pt x="7561" y="110992"/>
                  </a:lnTo>
                  <a:lnTo>
                    <a:pt x="7148" y="54425"/>
                  </a:lnTo>
                  <a:lnTo>
                    <a:pt x="11352" y="26293"/>
                  </a:lnTo>
                  <a:lnTo>
                    <a:pt x="16450" y="15749"/>
                  </a:lnTo>
                  <a:lnTo>
                    <a:pt x="31473" y="914"/>
                  </a:lnTo>
                  <a:lnTo>
                    <a:pt x="39223" y="0"/>
                  </a:lnTo>
                  <a:lnTo>
                    <a:pt x="46729" y="2900"/>
                  </a:lnTo>
                  <a:lnTo>
                    <a:pt x="81175" y="32771"/>
                  </a:lnTo>
                  <a:lnTo>
                    <a:pt x="94945" y="58392"/>
                  </a:lnTo>
                  <a:lnTo>
                    <a:pt x="118906" y="116911"/>
                  </a:lnTo>
                  <a:lnTo>
                    <a:pt x="130216" y="178249"/>
                  </a:lnTo>
                  <a:lnTo>
                    <a:pt x="131930" y="19821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6806937" y="3401955"/>
              <a:ext cx="1" cy="136871"/>
            </a:xfrm>
            <a:custGeom>
              <a:avLst/>
              <a:gdLst/>
              <a:ahLst/>
              <a:cxnLst/>
              <a:rect l="0" t="0" r="0" b="0"/>
              <a:pathLst>
                <a:path w="1" h="136871">
                  <a:moveTo>
                    <a:pt x="0" y="0"/>
                  </a:moveTo>
                  <a:lnTo>
                    <a:pt x="0" y="58617"/>
                  </a:lnTo>
                  <a:lnTo>
                    <a:pt x="0" y="117308"/>
                  </a:lnTo>
                  <a:lnTo>
                    <a:pt x="0" y="13687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6785880" y="325455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6890396" y="3334220"/>
              <a:ext cx="159228" cy="201491"/>
            </a:xfrm>
            <a:custGeom>
              <a:avLst/>
              <a:gdLst/>
              <a:ahLst/>
              <a:cxnLst/>
              <a:rect l="0" t="0" r="0" b="0"/>
              <a:pathLst>
                <a:path w="159228" h="201491">
                  <a:moveTo>
                    <a:pt x="127111" y="15092"/>
                  </a:moveTo>
                  <a:lnTo>
                    <a:pt x="83148" y="438"/>
                  </a:lnTo>
                  <a:lnTo>
                    <a:pt x="63118" y="0"/>
                  </a:lnTo>
                  <a:lnTo>
                    <a:pt x="42518" y="4875"/>
                  </a:lnTo>
                  <a:lnTo>
                    <a:pt x="21664" y="14840"/>
                  </a:lnTo>
                  <a:lnTo>
                    <a:pt x="6935" y="30188"/>
                  </a:lnTo>
                  <a:lnTo>
                    <a:pt x="1370" y="39194"/>
                  </a:lnTo>
                  <a:lnTo>
                    <a:pt x="0" y="47537"/>
                  </a:lnTo>
                  <a:lnTo>
                    <a:pt x="1426" y="55440"/>
                  </a:lnTo>
                  <a:lnTo>
                    <a:pt x="4717" y="63047"/>
                  </a:lnTo>
                  <a:lnTo>
                    <a:pt x="26115" y="84933"/>
                  </a:lnTo>
                  <a:lnTo>
                    <a:pt x="79259" y="104884"/>
                  </a:lnTo>
                  <a:lnTo>
                    <a:pt x="113712" y="117606"/>
                  </a:lnTo>
                  <a:lnTo>
                    <a:pt x="154346" y="149012"/>
                  </a:lnTo>
                  <a:lnTo>
                    <a:pt x="158136" y="157014"/>
                  </a:lnTo>
                  <a:lnTo>
                    <a:pt x="159227" y="175265"/>
                  </a:lnTo>
                  <a:lnTo>
                    <a:pt x="154370" y="182705"/>
                  </a:lnTo>
                  <a:lnTo>
                    <a:pt x="136496" y="194092"/>
                  </a:lnTo>
                  <a:lnTo>
                    <a:pt x="100126" y="201490"/>
                  </a:lnTo>
                  <a:lnTo>
                    <a:pt x="65303" y="198093"/>
                  </a:lnTo>
                  <a:lnTo>
                    <a:pt x="32354" y="18354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7106673" y="3128214"/>
              <a:ext cx="187066" cy="379027"/>
            </a:xfrm>
            <a:custGeom>
              <a:avLst/>
              <a:gdLst/>
              <a:ahLst/>
              <a:cxnLst/>
              <a:rect l="0" t="0" r="0" b="0"/>
              <a:pathLst>
                <a:path w="187066" h="379027">
                  <a:moveTo>
                    <a:pt x="5590" y="0"/>
                  </a:moveTo>
                  <a:lnTo>
                    <a:pt x="0" y="16767"/>
                  </a:lnTo>
                  <a:lnTo>
                    <a:pt x="3272" y="73025"/>
                  </a:lnTo>
                  <a:lnTo>
                    <a:pt x="6073" y="132641"/>
                  </a:lnTo>
                  <a:lnTo>
                    <a:pt x="16907" y="195956"/>
                  </a:lnTo>
                  <a:lnTo>
                    <a:pt x="23761" y="251473"/>
                  </a:lnTo>
                  <a:lnTo>
                    <a:pt x="25792" y="301848"/>
                  </a:lnTo>
                  <a:lnTo>
                    <a:pt x="31430" y="360804"/>
                  </a:lnTo>
                  <a:lnTo>
                    <a:pt x="28666" y="362198"/>
                  </a:lnTo>
                  <a:lnTo>
                    <a:pt x="24483" y="360788"/>
                  </a:lnTo>
                  <a:lnTo>
                    <a:pt x="21695" y="355169"/>
                  </a:lnTo>
                  <a:lnTo>
                    <a:pt x="16853" y="299600"/>
                  </a:lnTo>
                  <a:lnTo>
                    <a:pt x="27668" y="242787"/>
                  </a:lnTo>
                  <a:lnTo>
                    <a:pt x="35290" y="222549"/>
                  </a:lnTo>
                  <a:lnTo>
                    <a:pt x="46477" y="205755"/>
                  </a:lnTo>
                  <a:lnTo>
                    <a:pt x="55075" y="200341"/>
                  </a:lnTo>
                  <a:lnTo>
                    <a:pt x="77106" y="194325"/>
                  </a:lnTo>
                  <a:lnTo>
                    <a:pt x="87193" y="195061"/>
                  </a:lnTo>
                  <a:lnTo>
                    <a:pt x="104638" y="202117"/>
                  </a:lnTo>
                  <a:lnTo>
                    <a:pt x="143308" y="235286"/>
                  </a:lnTo>
                  <a:lnTo>
                    <a:pt x="171957" y="272355"/>
                  </a:lnTo>
                  <a:lnTo>
                    <a:pt x="184037" y="299251"/>
                  </a:lnTo>
                  <a:lnTo>
                    <a:pt x="187065" y="323683"/>
                  </a:lnTo>
                  <a:lnTo>
                    <a:pt x="184574" y="3790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7" name="Group 106"/>
          <p:cNvGrpSpPr/>
          <p:nvPr/>
        </p:nvGrpSpPr>
        <p:grpSpPr>
          <a:xfrm>
            <a:off x="5943600" y="4160006"/>
            <a:ext cx="1000208" cy="432336"/>
            <a:chOff x="5943600" y="4160006"/>
            <a:chExt cx="1000208" cy="432336"/>
          </a:xfrm>
        </p:grpSpPr>
        <p:sp>
          <p:nvSpPr>
            <p:cNvPr id="100" name="Freeform 99"/>
            <p:cNvSpPr/>
            <p:nvPr/>
          </p:nvSpPr>
          <p:spPr>
            <a:xfrm>
              <a:off x="5955720" y="4160006"/>
              <a:ext cx="219508" cy="428188"/>
            </a:xfrm>
            <a:custGeom>
              <a:avLst/>
              <a:gdLst/>
              <a:ahLst/>
              <a:cxnLst/>
              <a:rect l="0" t="0" r="0" b="0"/>
              <a:pathLst>
                <a:path w="219508" h="428188">
                  <a:moveTo>
                    <a:pt x="29994" y="178985"/>
                  </a:moveTo>
                  <a:lnTo>
                    <a:pt x="23928" y="212607"/>
                  </a:lnTo>
                  <a:lnTo>
                    <a:pt x="31569" y="267428"/>
                  </a:lnTo>
                  <a:lnTo>
                    <a:pt x="44343" y="323057"/>
                  </a:lnTo>
                  <a:lnTo>
                    <a:pt x="56961" y="384652"/>
                  </a:lnTo>
                  <a:lnTo>
                    <a:pt x="59527" y="418571"/>
                  </a:lnTo>
                  <a:lnTo>
                    <a:pt x="56701" y="426446"/>
                  </a:lnTo>
                  <a:lnTo>
                    <a:pt x="51309" y="428187"/>
                  </a:lnTo>
                  <a:lnTo>
                    <a:pt x="44204" y="425838"/>
                  </a:lnTo>
                  <a:lnTo>
                    <a:pt x="33190" y="413870"/>
                  </a:lnTo>
                  <a:lnTo>
                    <a:pt x="20412" y="381162"/>
                  </a:lnTo>
                  <a:lnTo>
                    <a:pt x="5614" y="323296"/>
                  </a:lnTo>
                  <a:lnTo>
                    <a:pt x="543" y="275296"/>
                  </a:lnTo>
                  <a:lnTo>
                    <a:pt x="0" y="216250"/>
                  </a:lnTo>
                  <a:lnTo>
                    <a:pt x="13064" y="166458"/>
                  </a:lnTo>
                  <a:lnTo>
                    <a:pt x="37828" y="117499"/>
                  </a:lnTo>
                  <a:lnTo>
                    <a:pt x="97328" y="67445"/>
                  </a:lnTo>
                  <a:lnTo>
                    <a:pt x="154688" y="31686"/>
                  </a:lnTo>
                  <a:lnTo>
                    <a:pt x="210004" y="4053"/>
                  </a:lnTo>
                  <a:lnTo>
                    <a:pt x="219507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5943600" y="4423219"/>
              <a:ext cx="136871" cy="42115"/>
            </a:xfrm>
            <a:custGeom>
              <a:avLst/>
              <a:gdLst/>
              <a:ahLst/>
              <a:cxnLst/>
              <a:rect l="0" t="0" r="0" b="0"/>
              <a:pathLst>
                <a:path w="136871" h="42115">
                  <a:moveTo>
                    <a:pt x="136870" y="0"/>
                  </a:moveTo>
                  <a:lnTo>
                    <a:pt x="78254" y="14654"/>
                  </a:lnTo>
                  <a:lnTo>
                    <a:pt x="24776" y="36880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6125373" y="4370576"/>
              <a:ext cx="113026" cy="210864"/>
            </a:xfrm>
            <a:custGeom>
              <a:avLst/>
              <a:gdLst/>
              <a:ahLst/>
              <a:cxnLst/>
              <a:rect l="0" t="0" r="0" b="0"/>
              <a:pathLst>
                <a:path w="113026" h="210864">
                  <a:moveTo>
                    <a:pt x="7740" y="115814"/>
                  </a:moveTo>
                  <a:lnTo>
                    <a:pt x="10859" y="158506"/>
                  </a:lnTo>
                  <a:lnTo>
                    <a:pt x="16805" y="205745"/>
                  </a:lnTo>
                  <a:lnTo>
                    <a:pt x="16123" y="210863"/>
                  </a:lnTo>
                  <a:lnTo>
                    <a:pt x="14498" y="210765"/>
                  </a:lnTo>
                  <a:lnTo>
                    <a:pt x="9574" y="200128"/>
                  </a:lnTo>
                  <a:lnTo>
                    <a:pt x="0" y="152052"/>
                  </a:lnTo>
                  <a:lnTo>
                    <a:pt x="3352" y="92167"/>
                  </a:lnTo>
                  <a:lnTo>
                    <a:pt x="17617" y="54995"/>
                  </a:lnTo>
                  <a:lnTo>
                    <a:pt x="36663" y="27344"/>
                  </a:lnTo>
                  <a:lnTo>
                    <a:pt x="62713" y="9922"/>
                  </a:lnTo>
                  <a:lnTo>
                    <a:pt x="113025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6230969" y="4427407"/>
              <a:ext cx="154829" cy="164935"/>
            </a:xfrm>
            <a:custGeom>
              <a:avLst/>
              <a:gdLst/>
              <a:ahLst/>
              <a:cxnLst/>
              <a:rect l="0" t="0" r="0" b="0"/>
              <a:pathLst>
                <a:path w="154829" h="164935">
                  <a:moveTo>
                    <a:pt x="17957" y="69511"/>
                  </a:moveTo>
                  <a:lnTo>
                    <a:pt x="34725" y="80690"/>
                  </a:lnTo>
                  <a:lnTo>
                    <a:pt x="55435" y="83058"/>
                  </a:lnTo>
                  <a:lnTo>
                    <a:pt x="101269" y="75047"/>
                  </a:lnTo>
                  <a:lnTo>
                    <a:pt x="127910" y="59973"/>
                  </a:lnTo>
                  <a:lnTo>
                    <a:pt x="131034" y="52624"/>
                  </a:lnTo>
                  <a:lnTo>
                    <a:pt x="130776" y="44215"/>
                  </a:lnTo>
                  <a:lnTo>
                    <a:pt x="124251" y="26683"/>
                  </a:lnTo>
                  <a:lnTo>
                    <a:pt x="113552" y="11092"/>
                  </a:lnTo>
                  <a:lnTo>
                    <a:pt x="94759" y="2603"/>
                  </a:lnTo>
                  <a:lnTo>
                    <a:pt x="71979" y="0"/>
                  </a:lnTo>
                  <a:lnTo>
                    <a:pt x="50156" y="2742"/>
                  </a:lnTo>
                  <a:lnTo>
                    <a:pt x="31878" y="10981"/>
                  </a:lnTo>
                  <a:lnTo>
                    <a:pt x="23728" y="16453"/>
                  </a:lnTo>
                  <a:lnTo>
                    <a:pt x="11553" y="31892"/>
                  </a:lnTo>
                  <a:lnTo>
                    <a:pt x="3413" y="51621"/>
                  </a:lnTo>
                  <a:lnTo>
                    <a:pt x="0" y="87867"/>
                  </a:lnTo>
                  <a:lnTo>
                    <a:pt x="7047" y="121354"/>
                  </a:lnTo>
                  <a:lnTo>
                    <a:pt x="17398" y="142855"/>
                  </a:lnTo>
                  <a:lnTo>
                    <a:pt x="32916" y="157871"/>
                  </a:lnTo>
                  <a:lnTo>
                    <a:pt x="41968" y="163512"/>
                  </a:lnTo>
                  <a:lnTo>
                    <a:pt x="51512" y="164934"/>
                  </a:lnTo>
                  <a:lnTo>
                    <a:pt x="71474" y="160274"/>
                  </a:lnTo>
                  <a:lnTo>
                    <a:pt x="133847" y="125005"/>
                  </a:lnTo>
                  <a:lnTo>
                    <a:pt x="154828" y="11162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6398500" y="4388067"/>
              <a:ext cx="155754" cy="193080"/>
            </a:xfrm>
            <a:custGeom>
              <a:avLst/>
              <a:gdLst/>
              <a:ahLst/>
              <a:cxnLst/>
              <a:rect l="0" t="0" r="0" b="0"/>
              <a:pathLst>
                <a:path w="155754" h="193080">
                  <a:moveTo>
                    <a:pt x="18882" y="77266"/>
                  </a:moveTo>
                  <a:lnTo>
                    <a:pt x="13293" y="94033"/>
                  </a:lnTo>
                  <a:lnTo>
                    <a:pt x="15406" y="126817"/>
                  </a:lnTo>
                  <a:lnTo>
                    <a:pt x="23442" y="166167"/>
                  </a:lnTo>
                  <a:lnTo>
                    <a:pt x="23092" y="172798"/>
                  </a:lnTo>
                  <a:lnTo>
                    <a:pt x="20519" y="174879"/>
                  </a:lnTo>
                  <a:lnTo>
                    <a:pt x="16464" y="173927"/>
                  </a:lnTo>
                  <a:lnTo>
                    <a:pt x="8839" y="157271"/>
                  </a:lnTo>
                  <a:lnTo>
                    <a:pt x="0" y="98918"/>
                  </a:lnTo>
                  <a:lnTo>
                    <a:pt x="4059" y="53916"/>
                  </a:lnTo>
                  <a:lnTo>
                    <a:pt x="18260" y="16535"/>
                  </a:lnTo>
                  <a:lnTo>
                    <a:pt x="26656" y="8702"/>
                  </a:lnTo>
                  <a:lnTo>
                    <a:pt x="48463" y="0"/>
                  </a:lnTo>
                  <a:lnTo>
                    <a:pt x="59660" y="1189"/>
                  </a:lnTo>
                  <a:lnTo>
                    <a:pt x="81460" y="11869"/>
                  </a:lnTo>
                  <a:lnTo>
                    <a:pt x="107874" y="32022"/>
                  </a:lnTo>
                  <a:lnTo>
                    <a:pt x="124928" y="58401"/>
                  </a:lnTo>
                  <a:lnTo>
                    <a:pt x="144862" y="120593"/>
                  </a:lnTo>
                  <a:lnTo>
                    <a:pt x="152526" y="158734"/>
                  </a:lnTo>
                  <a:lnTo>
                    <a:pt x="155753" y="19307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6593888" y="4377842"/>
              <a:ext cx="191993" cy="164407"/>
            </a:xfrm>
            <a:custGeom>
              <a:avLst/>
              <a:gdLst/>
              <a:ahLst/>
              <a:cxnLst/>
              <a:rect l="0" t="0" r="0" b="0"/>
              <a:pathLst>
                <a:path w="191993" h="164407">
                  <a:moveTo>
                    <a:pt x="118292" y="34848"/>
                  </a:moveTo>
                  <a:lnTo>
                    <a:pt x="107113" y="18081"/>
                  </a:lnTo>
                  <a:lnTo>
                    <a:pt x="92267" y="6729"/>
                  </a:lnTo>
                  <a:lnTo>
                    <a:pt x="83395" y="2064"/>
                  </a:lnTo>
                  <a:lnTo>
                    <a:pt x="64177" y="0"/>
                  </a:lnTo>
                  <a:lnTo>
                    <a:pt x="54140" y="1088"/>
                  </a:lnTo>
                  <a:lnTo>
                    <a:pt x="33629" y="11655"/>
                  </a:lnTo>
                  <a:lnTo>
                    <a:pt x="23245" y="19386"/>
                  </a:lnTo>
                  <a:lnTo>
                    <a:pt x="8589" y="40454"/>
                  </a:lnTo>
                  <a:lnTo>
                    <a:pt x="3042" y="52624"/>
                  </a:lnTo>
                  <a:lnTo>
                    <a:pt x="0" y="78623"/>
                  </a:lnTo>
                  <a:lnTo>
                    <a:pt x="3717" y="103437"/>
                  </a:lnTo>
                  <a:lnTo>
                    <a:pt x="18963" y="130560"/>
                  </a:lnTo>
                  <a:lnTo>
                    <a:pt x="31642" y="146017"/>
                  </a:lnTo>
                  <a:lnTo>
                    <a:pt x="57523" y="162284"/>
                  </a:lnTo>
                  <a:lnTo>
                    <a:pt x="83485" y="164406"/>
                  </a:lnTo>
                  <a:lnTo>
                    <a:pt x="136633" y="156236"/>
                  </a:lnTo>
                  <a:lnTo>
                    <a:pt x="164541" y="141135"/>
                  </a:lnTo>
                  <a:lnTo>
                    <a:pt x="191992" y="11907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6787343" y="4160006"/>
              <a:ext cx="156465" cy="362256"/>
            </a:xfrm>
            <a:custGeom>
              <a:avLst/>
              <a:gdLst/>
              <a:ahLst/>
              <a:cxnLst/>
              <a:rect l="0" t="0" r="0" b="0"/>
              <a:pathLst>
                <a:path w="156465" h="362256">
                  <a:moveTo>
                    <a:pt x="9065" y="0"/>
                  </a:moveTo>
                  <a:lnTo>
                    <a:pt x="0" y="58617"/>
                  </a:lnTo>
                  <a:lnTo>
                    <a:pt x="6061" y="121197"/>
                  </a:lnTo>
                  <a:lnTo>
                    <a:pt x="9345" y="171351"/>
                  </a:lnTo>
                  <a:lnTo>
                    <a:pt x="16037" y="218707"/>
                  </a:lnTo>
                  <a:lnTo>
                    <a:pt x="18540" y="273812"/>
                  </a:lnTo>
                  <a:lnTo>
                    <a:pt x="19281" y="321985"/>
                  </a:lnTo>
                  <a:lnTo>
                    <a:pt x="19501" y="362255"/>
                  </a:lnTo>
                  <a:lnTo>
                    <a:pt x="20756" y="309670"/>
                  </a:lnTo>
                  <a:lnTo>
                    <a:pt x="34246" y="253256"/>
                  </a:lnTo>
                  <a:lnTo>
                    <a:pt x="49931" y="226858"/>
                  </a:lnTo>
                  <a:lnTo>
                    <a:pt x="58536" y="222598"/>
                  </a:lnTo>
                  <a:lnTo>
                    <a:pt x="80575" y="220985"/>
                  </a:lnTo>
                  <a:lnTo>
                    <a:pt x="99729" y="227287"/>
                  </a:lnTo>
                  <a:lnTo>
                    <a:pt x="116041" y="239057"/>
                  </a:lnTo>
                  <a:lnTo>
                    <a:pt x="137208" y="265414"/>
                  </a:lnTo>
                  <a:lnTo>
                    <a:pt x="147126" y="285248"/>
                  </a:lnTo>
                  <a:lnTo>
                    <a:pt x="156464" y="34744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/>
          <p:cNvGrpSpPr/>
          <p:nvPr/>
        </p:nvGrpSpPr>
        <p:grpSpPr>
          <a:xfrm>
            <a:off x="236566" y="190923"/>
            <a:ext cx="2406088" cy="851399"/>
            <a:chOff x="236566" y="190923"/>
            <a:chExt cx="2406088" cy="851399"/>
          </a:xfrm>
        </p:grpSpPr>
        <p:sp>
          <p:nvSpPr>
            <p:cNvPr id="2" name="Freeform 1"/>
            <p:cNvSpPr/>
            <p:nvPr/>
          </p:nvSpPr>
          <p:spPr>
            <a:xfrm>
              <a:off x="236566" y="190923"/>
              <a:ext cx="331973" cy="672414"/>
            </a:xfrm>
            <a:custGeom>
              <a:avLst/>
              <a:gdLst/>
              <a:ahLst/>
              <a:cxnLst/>
              <a:rect l="0" t="0" r="0" b="0"/>
              <a:pathLst>
                <a:path w="331973" h="672414">
                  <a:moveTo>
                    <a:pt x="5589" y="598714"/>
                  </a:moveTo>
                  <a:lnTo>
                    <a:pt x="0" y="581946"/>
                  </a:lnTo>
                  <a:lnTo>
                    <a:pt x="3272" y="529198"/>
                  </a:lnTo>
                  <a:lnTo>
                    <a:pt x="8251" y="469386"/>
                  </a:lnTo>
                  <a:lnTo>
                    <a:pt x="13787" y="418845"/>
                  </a:lnTo>
                  <a:lnTo>
                    <a:pt x="18546" y="366825"/>
                  </a:lnTo>
                  <a:lnTo>
                    <a:pt x="24246" y="311247"/>
                  </a:lnTo>
                  <a:lnTo>
                    <a:pt x="29054" y="259685"/>
                  </a:lnTo>
                  <a:lnTo>
                    <a:pt x="41160" y="199642"/>
                  </a:lnTo>
                  <a:lnTo>
                    <a:pt x="54816" y="141032"/>
                  </a:lnTo>
                  <a:lnTo>
                    <a:pt x="61783" y="116880"/>
                  </a:lnTo>
                  <a:lnTo>
                    <a:pt x="66448" y="112545"/>
                  </a:lnTo>
                  <a:lnTo>
                    <a:pt x="71898" y="113164"/>
                  </a:lnTo>
                  <a:lnTo>
                    <a:pt x="77871" y="117086"/>
                  </a:lnTo>
                  <a:lnTo>
                    <a:pt x="87627" y="133923"/>
                  </a:lnTo>
                  <a:lnTo>
                    <a:pt x="96577" y="169710"/>
                  </a:lnTo>
                  <a:lnTo>
                    <a:pt x="105190" y="223724"/>
                  </a:lnTo>
                  <a:lnTo>
                    <a:pt x="110921" y="285519"/>
                  </a:lnTo>
                  <a:lnTo>
                    <a:pt x="115964" y="310947"/>
                  </a:lnTo>
                  <a:lnTo>
                    <a:pt x="122456" y="317962"/>
                  </a:lnTo>
                  <a:lnTo>
                    <a:pt x="131464" y="321469"/>
                  </a:lnTo>
                  <a:lnTo>
                    <a:pt x="142148" y="322637"/>
                  </a:lnTo>
                  <a:lnTo>
                    <a:pt x="160258" y="317696"/>
                  </a:lnTo>
                  <a:lnTo>
                    <a:pt x="176106" y="306531"/>
                  </a:lnTo>
                  <a:lnTo>
                    <a:pt x="205344" y="267648"/>
                  </a:lnTo>
                  <a:lnTo>
                    <a:pt x="233650" y="215253"/>
                  </a:lnTo>
                  <a:lnTo>
                    <a:pt x="254536" y="152608"/>
                  </a:lnTo>
                  <a:lnTo>
                    <a:pt x="276859" y="93960"/>
                  </a:lnTo>
                  <a:lnTo>
                    <a:pt x="287291" y="37315"/>
                  </a:lnTo>
                  <a:lnTo>
                    <a:pt x="294687" y="705"/>
                  </a:lnTo>
                  <a:lnTo>
                    <a:pt x="295417" y="0"/>
                  </a:lnTo>
                  <a:lnTo>
                    <a:pt x="294423" y="46181"/>
                  </a:lnTo>
                  <a:lnTo>
                    <a:pt x="298620" y="101208"/>
                  </a:lnTo>
                  <a:lnTo>
                    <a:pt x="299601" y="145973"/>
                  </a:lnTo>
                  <a:lnTo>
                    <a:pt x="300038" y="193165"/>
                  </a:lnTo>
                  <a:lnTo>
                    <a:pt x="300232" y="238316"/>
                  </a:lnTo>
                  <a:lnTo>
                    <a:pt x="300341" y="296957"/>
                  </a:lnTo>
                  <a:lnTo>
                    <a:pt x="300378" y="358693"/>
                  </a:lnTo>
                  <a:lnTo>
                    <a:pt x="308719" y="421744"/>
                  </a:lnTo>
                  <a:lnTo>
                    <a:pt x="310265" y="468679"/>
                  </a:lnTo>
                  <a:lnTo>
                    <a:pt x="313842" y="527040"/>
                  </a:lnTo>
                  <a:lnTo>
                    <a:pt x="322311" y="585666"/>
                  </a:lnTo>
                  <a:lnTo>
                    <a:pt x="329110" y="633842"/>
                  </a:lnTo>
                  <a:lnTo>
                    <a:pt x="331972" y="6724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606680" y="568538"/>
              <a:ext cx="159731" cy="255565"/>
            </a:xfrm>
            <a:custGeom>
              <a:avLst/>
              <a:gdLst/>
              <a:ahLst/>
              <a:cxnLst/>
              <a:rect l="0" t="0" r="0" b="0"/>
              <a:pathLst>
                <a:path w="159731" h="255565">
                  <a:moveTo>
                    <a:pt x="88200" y="52643"/>
                  </a:moveTo>
                  <a:lnTo>
                    <a:pt x="77022" y="41464"/>
                  </a:lnTo>
                  <a:lnTo>
                    <a:pt x="70220" y="40511"/>
                  </a:lnTo>
                  <a:lnTo>
                    <a:pt x="53303" y="45691"/>
                  </a:lnTo>
                  <a:lnTo>
                    <a:pt x="29637" y="61762"/>
                  </a:lnTo>
                  <a:lnTo>
                    <a:pt x="18109" y="80872"/>
                  </a:lnTo>
                  <a:lnTo>
                    <a:pt x="1176" y="131269"/>
                  </a:lnTo>
                  <a:lnTo>
                    <a:pt x="0" y="155438"/>
                  </a:lnTo>
                  <a:lnTo>
                    <a:pt x="8777" y="205139"/>
                  </a:lnTo>
                  <a:lnTo>
                    <a:pt x="23983" y="234957"/>
                  </a:lnTo>
                  <a:lnTo>
                    <a:pt x="39772" y="247925"/>
                  </a:lnTo>
                  <a:lnTo>
                    <a:pt x="48896" y="253021"/>
                  </a:lnTo>
                  <a:lnTo>
                    <a:pt x="71512" y="255564"/>
                  </a:lnTo>
                  <a:lnTo>
                    <a:pt x="95991" y="251624"/>
                  </a:lnTo>
                  <a:lnTo>
                    <a:pt x="118569" y="242075"/>
                  </a:lnTo>
                  <a:lnTo>
                    <a:pt x="137182" y="223792"/>
                  </a:lnTo>
                  <a:lnTo>
                    <a:pt x="145422" y="212366"/>
                  </a:lnTo>
                  <a:lnTo>
                    <a:pt x="154576" y="184072"/>
                  </a:lnTo>
                  <a:lnTo>
                    <a:pt x="159730" y="135259"/>
                  </a:lnTo>
                  <a:lnTo>
                    <a:pt x="155882" y="77541"/>
                  </a:lnTo>
                  <a:lnTo>
                    <a:pt x="141529" y="43252"/>
                  </a:lnTo>
                  <a:lnTo>
                    <a:pt x="122459" y="16455"/>
                  </a:lnTo>
                  <a:lnTo>
                    <a:pt x="102647" y="7314"/>
                  </a:lnTo>
                  <a:lnTo>
                    <a:pt x="67143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800165" y="587180"/>
              <a:ext cx="231628" cy="207271"/>
            </a:xfrm>
            <a:custGeom>
              <a:avLst/>
              <a:gdLst/>
              <a:ahLst/>
              <a:cxnLst/>
              <a:rect l="0" t="0" r="0" b="0"/>
              <a:pathLst>
                <a:path w="231628" h="207271">
                  <a:moveTo>
                    <a:pt x="0" y="44529"/>
                  </a:moveTo>
                  <a:lnTo>
                    <a:pt x="3120" y="87221"/>
                  </a:lnTo>
                  <a:lnTo>
                    <a:pt x="16789" y="140532"/>
                  </a:lnTo>
                  <a:lnTo>
                    <a:pt x="26084" y="201003"/>
                  </a:lnTo>
                  <a:lnTo>
                    <a:pt x="25578" y="206167"/>
                  </a:lnTo>
                  <a:lnTo>
                    <a:pt x="22902" y="207270"/>
                  </a:lnTo>
                  <a:lnTo>
                    <a:pt x="18777" y="205666"/>
                  </a:lnTo>
                  <a:lnTo>
                    <a:pt x="16028" y="199917"/>
                  </a:lnTo>
                  <a:lnTo>
                    <a:pt x="5664" y="144122"/>
                  </a:lnTo>
                  <a:lnTo>
                    <a:pt x="1119" y="82486"/>
                  </a:lnTo>
                  <a:lnTo>
                    <a:pt x="2671" y="40698"/>
                  </a:lnTo>
                  <a:lnTo>
                    <a:pt x="11326" y="20990"/>
                  </a:lnTo>
                  <a:lnTo>
                    <a:pt x="18079" y="15968"/>
                  </a:lnTo>
                  <a:lnTo>
                    <a:pt x="26091" y="13790"/>
                  </a:lnTo>
                  <a:lnTo>
                    <a:pt x="34941" y="13508"/>
                  </a:lnTo>
                  <a:lnTo>
                    <a:pt x="51015" y="19434"/>
                  </a:lnTo>
                  <a:lnTo>
                    <a:pt x="65957" y="31036"/>
                  </a:lnTo>
                  <a:lnTo>
                    <a:pt x="86353" y="58469"/>
                  </a:lnTo>
                  <a:lnTo>
                    <a:pt x="99156" y="95713"/>
                  </a:lnTo>
                  <a:lnTo>
                    <a:pt x="103469" y="127025"/>
                  </a:lnTo>
                  <a:lnTo>
                    <a:pt x="104075" y="125263"/>
                  </a:lnTo>
                  <a:lnTo>
                    <a:pt x="108299" y="66550"/>
                  </a:lnTo>
                  <a:lnTo>
                    <a:pt x="119918" y="23663"/>
                  </a:lnTo>
                  <a:lnTo>
                    <a:pt x="125569" y="15410"/>
                  </a:lnTo>
                  <a:lnTo>
                    <a:pt x="141206" y="3122"/>
                  </a:lnTo>
                  <a:lnTo>
                    <a:pt x="159855" y="0"/>
                  </a:lnTo>
                  <a:lnTo>
                    <a:pt x="169741" y="805"/>
                  </a:lnTo>
                  <a:lnTo>
                    <a:pt x="177502" y="4851"/>
                  </a:lnTo>
                  <a:lnTo>
                    <a:pt x="189244" y="18706"/>
                  </a:lnTo>
                  <a:lnTo>
                    <a:pt x="218406" y="77798"/>
                  </a:lnTo>
                  <a:lnTo>
                    <a:pt x="229016" y="132599"/>
                  </a:lnTo>
                  <a:lnTo>
                    <a:pt x="231627" y="16034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368704" y="221098"/>
              <a:ext cx="239402" cy="518898"/>
            </a:xfrm>
            <a:custGeom>
              <a:avLst/>
              <a:gdLst/>
              <a:ahLst/>
              <a:cxnLst/>
              <a:rect l="0" t="0" r="0" b="0"/>
              <a:pathLst>
                <a:path w="239402" h="518898">
                  <a:moveTo>
                    <a:pt x="0" y="0"/>
                  </a:moveTo>
                  <a:lnTo>
                    <a:pt x="0" y="54144"/>
                  </a:lnTo>
                  <a:lnTo>
                    <a:pt x="5589" y="109091"/>
                  </a:lnTo>
                  <a:lnTo>
                    <a:pt x="10723" y="171071"/>
                  </a:lnTo>
                  <a:lnTo>
                    <a:pt x="18669" y="225774"/>
                  </a:lnTo>
                  <a:lnTo>
                    <a:pt x="26175" y="281034"/>
                  </a:lnTo>
                  <a:lnTo>
                    <a:pt x="31687" y="342555"/>
                  </a:lnTo>
                  <a:lnTo>
                    <a:pt x="38505" y="392526"/>
                  </a:lnTo>
                  <a:lnTo>
                    <a:pt x="38282" y="448806"/>
                  </a:lnTo>
                  <a:lnTo>
                    <a:pt x="31298" y="505068"/>
                  </a:lnTo>
                  <a:lnTo>
                    <a:pt x="29054" y="505168"/>
                  </a:lnTo>
                  <a:lnTo>
                    <a:pt x="26388" y="501725"/>
                  </a:lnTo>
                  <a:lnTo>
                    <a:pt x="22110" y="461408"/>
                  </a:lnTo>
                  <a:lnTo>
                    <a:pt x="24385" y="404571"/>
                  </a:lnTo>
                  <a:lnTo>
                    <a:pt x="35752" y="353266"/>
                  </a:lnTo>
                  <a:lnTo>
                    <a:pt x="50433" y="307647"/>
                  </a:lnTo>
                  <a:lnTo>
                    <a:pt x="61799" y="290370"/>
                  </a:lnTo>
                  <a:lnTo>
                    <a:pt x="71615" y="284827"/>
                  </a:lnTo>
                  <a:lnTo>
                    <a:pt x="98120" y="278668"/>
                  </a:lnTo>
                  <a:lnTo>
                    <a:pt x="123157" y="282170"/>
                  </a:lnTo>
                  <a:lnTo>
                    <a:pt x="145984" y="292695"/>
                  </a:lnTo>
                  <a:lnTo>
                    <a:pt x="177395" y="318351"/>
                  </a:lnTo>
                  <a:lnTo>
                    <a:pt x="222991" y="379245"/>
                  </a:lnTo>
                  <a:lnTo>
                    <a:pt x="232858" y="400180"/>
                  </a:lnTo>
                  <a:lnTo>
                    <a:pt x="239401" y="442876"/>
                  </a:lnTo>
                  <a:lnTo>
                    <a:pt x="234692" y="466285"/>
                  </a:lnTo>
                  <a:lnTo>
                    <a:pt x="218887" y="492618"/>
                  </a:lnTo>
                  <a:lnTo>
                    <a:pt x="212605" y="500377"/>
                  </a:lnTo>
                  <a:lnTo>
                    <a:pt x="193147" y="512119"/>
                  </a:lnTo>
                  <a:lnTo>
                    <a:pt x="170071" y="518897"/>
                  </a:lnTo>
                  <a:lnTo>
                    <a:pt x="148117" y="518010"/>
                  </a:lnTo>
                  <a:lnTo>
                    <a:pt x="98191" y="499503"/>
                  </a:lnTo>
                  <a:lnTo>
                    <a:pt x="42566" y="472042"/>
                  </a:lnTo>
                  <a:lnTo>
                    <a:pt x="10529" y="45272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649035" y="558010"/>
              <a:ext cx="158958" cy="191907"/>
            </a:xfrm>
            <a:custGeom>
              <a:avLst/>
              <a:gdLst/>
              <a:ahLst/>
              <a:cxnLst/>
              <a:rect l="0" t="0" r="0" b="0"/>
              <a:pathLst>
                <a:path w="158958" h="191907">
                  <a:moveTo>
                    <a:pt x="109224" y="21057"/>
                  </a:moveTo>
                  <a:lnTo>
                    <a:pt x="66532" y="24176"/>
                  </a:lnTo>
                  <a:lnTo>
                    <a:pt x="46966" y="30632"/>
                  </a:lnTo>
                  <a:lnTo>
                    <a:pt x="30471" y="41300"/>
                  </a:lnTo>
                  <a:lnTo>
                    <a:pt x="18460" y="56960"/>
                  </a:lnTo>
                  <a:lnTo>
                    <a:pt x="1218" y="101198"/>
                  </a:lnTo>
                  <a:lnTo>
                    <a:pt x="0" y="124526"/>
                  </a:lnTo>
                  <a:lnTo>
                    <a:pt x="4528" y="146592"/>
                  </a:lnTo>
                  <a:lnTo>
                    <a:pt x="14339" y="168097"/>
                  </a:lnTo>
                  <a:lnTo>
                    <a:pt x="29618" y="183114"/>
                  </a:lnTo>
                  <a:lnTo>
                    <a:pt x="38606" y="188757"/>
                  </a:lnTo>
                  <a:lnTo>
                    <a:pt x="61070" y="191906"/>
                  </a:lnTo>
                  <a:lnTo>
                    <a:pt x="85482" y="188237"/>
                  </a:lnTo>
                  <a:lnTo>
                    <a:pt x="117787" y="173017"/>
                  </a:lnTo>
                  <a:lnTo>
                    <a:pt x="134866" y="160345"/>
                  </a:lnTo>
                  <a:lnTo>
                    <a:pt x="152047" y="134467"/>
                  </a:lnTo>
                  <a:lnTo>
                    <a:pt x="158957" y="98984"/>
                  </a:lnTo>
                  <a:lnTo>
                    <a:pt x="155415" y="64423"/>
                  </a:lnTo>
                  <a:lnTo>
                    <a:pt x="143791" y="45790"/>
                  </a:lnTo>
                  <a:lnTo>
                    <a:pt x="107277" y="9843"/>
                  </a:lnTo>
                  <a:lnTo>
                    <a:pt x="88167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874723" y="526424"/>
              <a:ext cx="145185" cy="223649"/>
            </a:xfrm>
            <a:custGeom>
              <a:avLst/>
              <a:gdLst/>
              <a:ahLst/>
              <a:cxnLst/>
              <a:rect l="0" t="0" r="0" b="0"/>
              <a:pathLst>
                <a:path w="145185" h="223649">
                  <a:moveTo>
                    <a:pt x="9878" y="42114"/>
                  </a:moveTo>
                  <a:lnTo>
                    <a:pt x="2642" y="69670"/>
                  </a:lnTo>
                  <a:lnTo>
                    <a:pt x="0" y="125893"/>
                  </a:lnTo>
                  <a:lnTo>
                    <a:pt x="1978" y="151879"/>
                  </a:lnTo>
                  <a:lnTo>
                    <a:pt x="23106" y="200863"/>
                  </a:lnTo>
                  <a:lnTo>
                    <a:pt x="36814" y="215225"/>
                  </a:lnTo>
                  <a:lnTo>
                    <a:pt x="45383" y="220692"/>
                  </a:lnTo>
                  <a:lnTo>
                    <a:pt x="67382" y="223648"/>
                  </a:lnTo>
                  <a:lnTo>
                    <a:pt x="79799" y="222798"/>
                  </a:lnTo>
                  <a:lnTo>
                    <a:pt x="99836" y="212495"/>
                  </a:lnTo>
                  <a:lnTo>
                    <a:pt x="115370" y="196218"/>
                  </a:lnTo>
                  <a:lnTo>
                    <a:pt x="138832" y="146896"/>
                  </a:lnTo>
                  <a:lnTo>
                    <a:pt x="145184" y="96780"/>
                  </a:lnTo>
                  <a:lnTo>
                    <a:pt x="143320" y="44940"/>
                  </a:lnTo>
                  <a:lnTo>
                    <a:pt x="135204" y="17605"/>
                  </a:lnTo>
                  <a:lnTo>
                    <a:pt x="125691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032000" y="547303"/>
              <a:ext cx="206527" cy="495019"/>
            </a:xfrm>
            <a:custGeom>
              <a:avLst/>
              <a:gdLst/>
              <a:ahLst/>
              <a:cxnLst/>
              <a:rect l="0" t="0" r="0" b="0"/>
              <a:pathLst>
                <a:path w="206527" h="495019">
                  <a:moveTo>
                    <a:pt x="157927" y="137049"/>
                  </a:moveTo>
                  <a:lnTo>
                    <a:pt x="172581" y="93086"/>
                  </a:lnTo>
                  <a:lnTo>
                    <a:pt x="173019" y="73056"/>
                  </a:lnTo>
                  <a:lnTo>
                    <a:pt x="163768" y="31602"/>
                  </a:lnTo>
                  <a:lnTo>
                    <a:pt x="148479" y="5719"/>
                  </a:lnTo>
                  <a:lnTo>
                    <a:pt x="141100" y="1533"/>
                  </a:lnTo>
                  <a:lnTo>
                    <a:pt x="123542" y="0"/>
                  </a:lnTo>
                  <a:lnTo>
                    <a:pt x="93927" y="11304"/>
                  </a:lnTo>
                  <a:lnTo>
                    <a:pt x="68514" y="35060"/>
                  </a:lnTo>
                  <a:lnTo>
                    <a:pt x="59696" y="60525"/>
                  </a:lnTo>
                  <a:lnTo>
                    <a:pt x="57852" y="104627"/>
                  </a:lnTo>
                  <a:lnTo>
                    <a:pt x="63146" y="130828"/>
                  </a:lnTo>
                  <a:lnTo>
                    <a:pt x="73298" y="150272"/>
                  </a:lnTo>
                  <a:lnTo>
                    <a:pt x="80451" y="155223"/>
                  </a:lnTo>
                  <a:lnTo>
                    <a:pt x="88729" y="157354"/>
                  </a:lnTo>
                  <a:lnTo>
                    <a:pt x="97757" y="157604"/>
                  </a:lnTo>
                  <a:lnTo>
                    <a:pt x="104945" y="154262"/>
                  </a:lnTo>
                  <a:lnTo>
                    <a:pt x="116052" y="141190"/>
                  </a:lnTo>
                  <a:lnTo>
                    <a:pt x="140092" y="83846"/>
                  </a:lnTo>
                  <a:lnTo>
                    <a:pt x="143698" y="81693"/>
                  </a:lnTo>
                  <a:lnTo>
                    <a:pt x="147271" y="84937"/>
                  </a:lnTo>
                  <a:lnTo>
                    <a:pt x="164929" y="136382"/>
                  </a:lnTo>
                  <a:lnTo>
                    <a:pt x="182491" y="198514"/>
                  </a:lnTo>
                  <a:lnTo>
                    <a:pt x="196531" y="258808"/>
                  </a:lnTo>
                  <a:lnTo>
                    <a:pt x="205890" y="308566"/>
                  </a:lnTo>
                  <a:lnTo>
                    <a:pt x="206526" y="364775"/>
                  </a:lnTo>
                  <a:lnTo>
                    <a:pt x="200583" y="386829"/>
                  </a:lnTo>
                  <a:lnTo>
                    <a:pt x="190144" y="404430"/>
                  </a:lnTo>
                  <a:lnTo>
                    <a:pt x="171466" y="416932"/>
                  </a:lnTo>
                  <a:lnTo>
                    <a:pt x="116209" y="445524"/>
                  </a:lnTo>
                  <a:lnTo>
                    <a:pt x="63223" y="466432"/>
                  </a:lnTo>
                  <a:lnTo>
                    <a:pt x="0" y="49501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242570" y="315854"/>
              <a:ext cx="200042" cy="389556"/>
            </a:xfrm>
            <a:custGeom>
              <a:avLst/>
              <a:gdLst/>
              <a:ahLst/>
              <a:cxnLst/>
              <a:rect l="0" t="0" r="0" b="0"/>
              <a:pathLst>
                <a:path w="200042" h="389556">
                  <a:moveTo>
                    <a:pt x="0" y="0"/>
                  </a:moveTo>
                  <a:lnTo>
                    <a:pt x="5589" y="58617"/>
                  </a:lnTo>
                  <a:lnTo>
                    <a:pt x="21330" y="121453"/>
                  </a:lnTo>
                  <a:lnTo>
                    <a:pt x="31666" y="170127"/>
                  </a:lnTo>
                  <a:lnTo>
                    <a:pt x="42138" y="221594"/>
                  </a:lnTo>
                  <a:lnTo>
                    <a:pt x="49530" y="273888"/>
                  </a:lnTo>
                  <a:lnTo>
                    <a:pt x="54839" y="323308"/>
                  </a:lnTo>
                  <a:lnTo>
                    <a:pt x="61525" y="381928"/>
                  </a:lnTo>
                  <a:lnTo>
                    <a:pt x="60904" y="387980"/>
                  </a:lnTo>
                  <a:lnTo>
                    <a:pt x="59320" y="388505"/>
                  </a:lnTo>
                  <a:lnTo>
                    <a:pt x="57094" y="385345"/>
                  </a:lnTo>
                  <a:lnTo>
                    <a:pt x="53228" y="334047"/>
                  </a:lnTo>
                  <a:lnTo>
                    <a:pt x="55242" y="308733"/>
                  </a:lnTo>
                  <a:lnTo>
                    <a:pt x="63936" y="285784"/>
                  </a:lnTo>
                  <a:lnTo>
                    <a:pt x="87574" y="258722"/>
                  </a:lnTo>
                  <a:lnTo>
                    <a:pt x="116804" y="241475"/>
                  </a:lnTo>
                  <a:lnTo>
                    <a:pt x="125833" y="240532"/>
                  </a:lnTo>
                  <a:lnTo>
                    <a:pt x="142103" y="245724"/>
                  </a:lnTo>
                  <a:lnTo>
                    <a:pt x="164417" y="267390"/>
                  </a:lnTo>
                  <a:lnTo>
                    <a:pt x="188519" y="324739"/>
                  </a:lnTo>
                  <a:lnTo>
                    <a:pt x="196627" y="357482"/>
                  </a:lnTo>
                  <a:lnTo>
                    <a:pt x="200041" y="3895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537367" y="305326"/>
              <a:ext cx="52644" cy="400084"/>
            </a:xfrm>
            <a:custGeom>
              <a:avLst/>
              <a:gdLst/>
              <a:ahLst/>
              <a:cxnLst/>
              <a:rect l="0" t="0" r="0" b="0"/>
              <a:pathLst>
                <a:path w="52644" h="400084">
                  <a:moveTo>
                    <a:pt x="0" y="0"/>
                  </a:moveTo>
                  <a:lnTo>
                    <a:pt x="0" y="48931"/>
                  </a:lnTo>
                  <a:lnTo>
                    <a:pt x="3120" y="99896"/>
                  </a:lnTo>
                  <a:lnTo>
                    <a:pt x="11453" y="159450"/>
                  </a:lnTo>
                  <a:lnTo>
                    <a:pt x="21331" y="221550"/>
                  </a:lnTo>
                  <a:lnTo>
                    <a:pt x="28548" y="281284"/>
                  </a:lnTo>
                  <a:lnTo>
                    <a:pt x="36575" y="342691"/>
                  </a:lnTo>
                  <a:lnTo>
                    <a:pt x="52643" y="4000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442611" y="452725"/>
              <a:ext cx="200043" cy="10529"/>
            </a:xfrm>
            <a:custGeom>
              <a:avLst/>
              <a:gdLst/>
              <a:ahLst/>
              <a:cxnLst/>
              <a:rect l="0" t="0" r="0" b="0"/>
              <a:pathLst>
                <a:path w="200043" h="10529">
                  <a:moveTo>
                    <a:pt x="200042" y="0"/>
                  </a:moveTo>
                  <a:lnTo>
                    <a:pt x="157350" y="3119"/>
                  </a:lnTo>
                  <a:lnTo>
                    <a:pt x="96803" y="9553"/>
                  </a:lnTo>
                  <a:lnTo>
                    <a:pt x="41825" y="10336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3" name="Group 42"/>
          <p:cNvGrpSpPr/>
          <p:nvPr/>
        </p:nvGrpSpPr>
        <p:grpSpPr>
          <a:xfrm>
            <a:off x="3029501" y="168455"/>
            <a:ext cx="6561961" cy="789639"/>
            <a:chOff x="3029501" y="168455"/>
            <a:chExt cx="6561961" cy="789639"/>
          </a:xfrm>
        </p:grpSpPr>
        <p:sp>
          <p:nvSpPr>
            <p:cNvPr id="13" name="Freeform 12"/>
            <p:cNvSpPr/>
            <p:nvPr/>
          </p:nvSpPr>
          <p:spPr>
            <a:xfrm>
              <a:off x="3029501" y="230406"/>
              <a:ext cx="181691" cy="495627"/>
            </a:xfrm>
            <a:custGeom>
              <a:avLst/>
              <a:gdLst/>
              <a:ahLst/>
              <a:cxnLst/>
              <a:rect l="0" t="0" r="0" b="0"/>
              <a:pathLst>
                <a:path w="181691" h="495627">
                  <a:moveTo>
                    <a:pt x="129048" y="338132"/>
                  </a:moveTo>
                  <a:lnTo>
                    <a:pt x="114394" y="285105"/>
                  </a:lnTo>
                  <a:lnTo>
                    <a:pt x="107580" y="279384"/>
                  </a:lnTo>
                  <a:lnTo>
                    <a:pt x="98358" y="276740"/>
                  </a:lnTo>
                  <a:lnTo>
                    <a:pt x="87531" y="276147"/>
                  </a:lnTo>
                  <a:lnTo>
                    <a:pt x="66142" y="281728"/>
                  </a:lnTo>
                  <a:lnTo>
                    <a:pt x="46108" y="293176"/>
                  </a:lnTo>
                  <a:lnTo>
                    <a:pt x="22845" y="319353"/>
                  </a:lnTo>
                  <a:lnTo>
                    <a:pt x="0" y="375607"/>
                  </a:lnTo>
                  <a:lnTo>
                    <a:pt x="84" y="416046"/>
                  </a:lnTo>
                  <a:lnTo>
                    <a:pt x="11763" y="469293"/>
                  </a:lnTo>
                  <a:lnTo>
                    <a:pt x="22719" y="488453"/>
                  </a:lnTo>
                  <a:lnTo>
                    <a:pt x="30086" y="493328"/>
                  </a:lnTo>
                  <a:lnTo>
                    <a:pt x="47630" y="495626"/>
                  </a:lnTo>
                  <a:lnTo>
                    <a:pt x="54882" y="492261"/>
                  </a:lnTo>
                  <a:lnTo>
                    <a:pt x="84518" y="452059"/>
                  </a:lnTo>
                  <a:lnTo>
                    <a:pt x="103311" y="401884"/>
                  </a:lnTo>
                  <a:lnTo>
                    <a:pt x="118288" y="343100"/>
                  </a:lnTo>
                  <a:lnTo>
                    <a:pt x="126923" y="285821"/>
                  </a:lnTo>
                  <a:lnTo>
                    <a:pt x="135864" y="231483"/>
                  </a:lnTo>
                  <a:lnTo>
                    <a:pt x="138476" y="176681"/>
                  </a:lnTo>
                  <a:lnTo>
                    <a:pt x="138081" y="119499"/>
                  </a:lnTo>
                  <a:lnTo>
                    <a:pt x="128059" y="60719"/>
                  </a:lnTo>
                  <a:lnTo>
                    <a:pt x="114815" y="4654"/>
                  </a:lnTo>
                  <a:lnTo>
                    <a:pt x="110200" y="0"/>
                  </a:lnTo>
                  <a:lnTo>
                    <a:pt x="104785" y="407"/>
                  </a:lnTo>
                  <a:lnTo>
                    <a:pt x="98834" y="4188"/>
                  </a:lnTo>
                  <a:lnTo>
                    <a:pt x="94868" y="11387"/>
                  </a:lnTo>
                  <a:lnTo>
                    <a:pt x="88501" y="59684"/>
                  </a:lnTo>
                  <a:lnTo>
                    <a:pt x="87398" y="111350"/>
                  </a:lnTo>
                  <a:lnTo>
                    <a:pt x="90191" y="161753"/>
                  </a:lnTo>
                  <a:lnTo>
                    <a:pt x="98428" y="208273"/>
                  </a:lnTo>
                  <a:lnTo>
                    <a:pt x="108277" y="263391"/>
                  </a:lnTo>
                  <a:lnTo>
                    <a:pt x="118604" y="316767"/>
                  </a:lnTo>
                  <a:lnTo>
                    <a:pt x="132574" y="376026"/>
                  </a:lnTo>
                  <a:lnTo>
                    <a:pt x="148680" y="404992"/>
                  </a:lnTo>
                  <a:lnTo>
                    <a:pt x="161560" y="414641"/>
                  </a:lnTo>
                  <a:lnTo>
                    <a:pt x="181690" y="42236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3268773" y="515896"/>
              <a:ext cx="16119" cy="178985"/>
            </a:xfrm>
            <a:custGeom>
              <a:avLst/>
              <a:gdLst/>
              <a:ahLst/>
              <a:cxnLst/>
              <a:rect l="0" t="0" r="0" b="0"/>
              <a:pathLst>
                <a:path w="16119" h="178985">
                  <a:moveTo>
                    <a:pt x="5589" y="0"/>
                  </a:moveTo>
                  <a:lnTo>
                    <a:pt x="0" y="16767"/>
                  </a:lnTo>
                  <a:lnTo>
                    <a:pt x="376" y="34358"/>
                  </a:lnTo>
                  <a:lnTo>
                    <a:pt x="6072" y="91829"/>
                  </a:lnTo>
                  <a:lnTo>
                    <a:pt x="14564" y="152603"/>
                  </a:lnTo>
                  <a:lnTo>
                    <a:pt x="16118" y="1789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284891" y="379025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368564" y="471009"/>
              <a:ext cx="148094" cy="198150"/>
            </a:xfrm>
            <a:custGeom>
              <a:avLst/>
              <a:gdLst/>
              <a:ahLst/>
              <a:cxnLst/>
              <a:rect l="0" t="0" r="0" b="0"/>
              <a:pathLst>
                <a:path w="148094" h="198150">
                  <a:moveTo>
                    <a:pt x="95311" y="13301"/>
                  </a:moveTo>
                  <a:lnTo>
                    <a:pt x="84133" y="2123"/>
                  </a:lnTo>
                  <a:lnTo>
                    <a:pt x="76161" y="0"/>
                  </a:lnTo>
                  <a:lnTo>
                    <a:pt x="54825" y="761"/>
                  </a:lnTo>
                  <a:lnTo>
                    <a:pt x="35983" y="8118"/>
                  </a:lnTo>
                  <a:lnTo>
                    <a:pt x="4823" y="31905"/>
                  </a:lnTo>
                  <a:lnTo>
                    <a:pt x="1061" y="40911"/>
                  </a:lnTo>
                  <a:lnTo>
                    <a:pt x="0" y="63397"/>
                  </a:lnTo>
                  <a:lnTo>
                    <a:pt x="3694" y="72435"/>
                  </a:lnTo>
                  <a:lnTo>
                    <a:pt x="17158" y="85596"/>
                  </a:lnTo>
                  <a:lnTo>
                    <a:pt x="37960" y="92226"/>
                  </a:lnTo>
                  <a:lnTo>
                    <a:pt x="94691" y="105236"/>
                  </a:lnTo>
                  <a:lnTo>
                    <a:pt x="116093" y="111873"/>
                  </a:lnTo>
                  <a:lnTo>
                    <a:pt x="134183" y="124961"/>
                  </a:lnTo>
                  <a:lnTo>
                    <a:pt x="142283" y="133365"/>
                  </a:lnTo>
                  <a:lnTo>
                    <a:pt x="146513" y="142477"/>
                  </a:lnTo>
                  <a:lnTo>
                    <a:pt x="148093" y="161960"/>
                  </a:lnTo>
                  <a:lnTo>
                    <a:pt x="141777" y="179197"/>
                  </a:lnTo>
                  <a:lnTo>
                    <a:pt x="136817" y="187070"/>
                  </a:lnTo>
                  <a:lnTo>
                    <a:pt x="128831" y="192318"/>
                  </a:lnTo>
                  <a:lnTo>
                    <a:pt x="107479" y="198149"/>
                  </a:lnTo>
                  <a:lnTo>
                    <a:pt x="74740" y="195843"/>
                  </a:lnTo>
                  <a:lnTo>
                    <a:pt x="27915" y="176088"/>
                  </a:lnTo>
                  <a:lnTo>
                    <a:pt x="11083" y="1712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537575" y="252683"/>
              <a:ext cx="357970" cy="425395"/>
            </a:xfrm>
            <a:custGeom>
              <a:avLst/>
              <a:gdLst/>
              <a:ahLst/>
              <a:cxnLst/>
              <a:rect l="0" t="0" r="0" b="0"/>
              <a:pathLst>
                <a:path w="357970" h="425395">
                  <a:moveTo>
                    <a:pt x="0" y="0"/>
                  </a:moveTo>
                  <a:lnTo>
                    <a:pt x="9065" y="58617"/>
                  </a:lnTo>
                  <a:lnTo>
                    <a:pt x="21788" y="115214"/>
                  </a:lnTo>
                  <a:lnTo>
                    <a:pt x="28683" y="156580"/>
                  </a:lnTo>
                  <a:lnTo>
                    <a:pt x="33845" y="210171"/>
                  </a:lnTo>
                  <a:lnTo>
                    <a:pt x="42783" y="263095"/>
                  </a:lnTo>
                  <a:lnTo>
                    <a:pt x="49721" y="315820"/>
                  </a:lnTo>
                  <a:lnTo>
                    <a:pt x="51777" y="365368"/>
                  </a:lnTo>
                  <a:lnTo>
                    <a:pt x="46462" y="422851"/>
                  </a:lnTo>
                  <a:lnTo>
                    <a:pt x="47353" y="422281"/>
                  </a:lnTo>
                  <a:lnTo>
                    <a:pt x="49116" y="418391"/>
                  </a:lnTo>
                  <a:lnTo>
                    <a:pt x="52178" y="365825"/>
                  </a:lnTo>
                  <a:lnTo>
                    <a:pt x="58140" y="306229"/>
                  </a:lnTo>
                  <a:lnTo>
                    <a:pt x="67270" y="266600"/>
                  </a:lnTo>
                  <a:lnTo>
                    <a:pt x="74092" y="259622"/>
                  </a:lnTo>
                  <a:lnTo>
                    <a:pt x="83320" y="256139"/>
                  </a:lnTo>
                  <a:lnTo>
                    <a:pt x="94151" y="254988"/>
                  </a:lnTo>
                  <a:lnTo>
                    <a:pt x="103712" y="257729"/>
                  </a:lnTo>
                  <a:lnTo>
                    <a:pt x="120573" y="270134"/>
                  </a:lnTo>
                  <a:lnTo>
                    <a:pt x="137631" y="296849"/>
                  </a:lnTo>
                  <a:lnTo>
                    <a:pt x="157565" y="356044"/>
                  </a:lnTo>
                  <a:lnTo>
                    <a:pt x="171894" y="399703"/>
                  </a:lnTo>
                  <a:lnTo>
                    <a:pt x="174257" y="402170"/>
                  </a:lnTo>
                  <a:lnTo>
                    <a:pt x="175833" y="399134"/>
                  </a:lnTo>
                  <a:lnTo>
                    <a:pt x="179923" y="384454"/>
                  </a:lnTo>
                  <a:lnTo>
                    <a:pt x="189540" y="366231"/>
                  </a:lnTo>
                  <a:lnTo>
                    <a:pt x="213697" y="341830"/>
                  </a:lnTo>
                  <a:lnTo>
                    <a:pt x="254471" y="321029"/>
                  </a:lnTo>
                  <a:lnTo>
                    <a:pt x="314473" y="302037"/>
                  </a:lnTo>
                  <a:lnTo>
                    <a:pt x="333178" y="288657"/>
                  </a:lnTo>
                  <a:lnTo>
                    <a:pt x="341441" y="280175"/>
                  </a:lnTo>
                  <a:lnTo>
                    <a:pt x="345780" y="271012"/>
                  </a:lnTo>
                  <a:lnTo>
                    <a:pt x="347482" y="251471"/>
                  </a:lnTo>
                  <a:lnTo>
                    <a:pt x="341220" y="234208"/>
                  </a:lnTo>
                  <a:lnTo>
                    <a:pt x="336274" y="226329"/>
                  </a:lnTo>
                  <a:lnTo>
                    <a:pt x="328298" y="221076"/>
                  </a:lnTo>
                  <a:lnTo>
                    <a:pt x="306957" y="215239"/>
                  </a:lnTo>
                  <a:lnTo>
                    <a:pt x="297055" y="216023"/>
                  </a:lnTo>
                  <a:lnTo>
                    <a:pt x="279813" y="223132"/>
                  </a:lnTo>
                  <a:lnTo>
                    <a:pt x="256953" y="245878"/>
                  </a:lnTo>
                  <a:lnTo>
                    <a:pt x="240950" y="274844"/>
                  </a:lnTo>
                  <a:lnTo>
                    <a:pt x="234389" y="311243"/>
                  </a:lnTo>
                  <a:lnTo>
                    <a:pt x="240578" y="357058"/>
                  </a:lnTo>
                  <a:lnTo>
                    <a:pt x="256185" y="399903"/>
                  </a:lnTo>
                  <a:lnTo>
                    <a:pt x="262037" y="410492"/>
                  </a:lnTo>
                  <a:lnTo>
                    <a:pt x="271787" y="417551"/>
                  </a:lnTo>
                  <a:lnTo>
                    <a:pt x="298219" y="425394"/>
                  </a:lnTo>
                  <a:lnTo>
                    <a:pt x="357969" y="4211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969243" y="449706"/>
              <a:ext cx="170173" cy="231918"/>
            </a:xfrm>
            <a:custGeom>
              <a:avLst/>
              <a:gdLst/>
              <a:ahLst/>
              <a:cxnLst/>
              <a:rect l="0" t="0" r="0" b="0"/>
              <a:pathLst>
                <a:path w="170173" h="231918">
                  <a:moveTo>
                    <a:pt x="115814" y="13547"/>
                  </a:moveTo>
                  <a:lnTo>
                    <a:pt x="99046" y="2369"/>
                  </a:lnTo>
                  <a:lnTo>
                    <a:pt x="81455" y="0"/>
                  </a:lnTo>
                  <a:lnTo>
                    <a:pt x="71851" y="1007"/>
                  </a:lnTo>
                  <a:lnTo>
                    <a:pt x="54941" y="8364"/>
                  </a:lnTo>
                  <a:lnTo>
                    <a:pt x="39626" y="20602"/>
                  </a:lnTo>
                  <a:lnTo>
                    <a:pt x="25021" y="37740"/>
                  </a:lnTo>
                  <a:lnTo>
                    <a:pt x="16970" y="60175"/>
                  </a:lnTo>
                  <a:lnTo>
                    <a:pt x="14823" y="72708"/>
                  </a:lnTo>
                  <a:lnTo>
                    <a:pt x="18071" y="81064"/>
                  </a:lnTo>
                  <a:lnTo>
                    <a:pt x="24915" y="86634"/>
                  </a:lnTo>
                  <a:lnTo>
                    <a:pt x="84567" y="108250"/>
                  </a:lnTo>
                  <a:lnTo>
                    <a:pt x="135745" y="127014"/>
                  </a:lnTo>
                  <a:lnTo>
                    <a:pt x="152358" y="138456"/>
                  </a:lnTo>
                  <a:lnTo>
                    <a:pt x="164421" y="154460"/>
                  </a:lnTo>
                  <a:lnTo>
                    <a:pt x="169276" y="163641"/>
                  </a:lnTo>
                  <a:lnTo>
                    <a:pt x="170172" y="172102"/>
                  </a:lnTo>
                  <a:lnTo>
                    <a:pt x="164930" y="187741"/>
                  </a:lnTo>
                  <a:lnTo>
                    <a:pt x="148824" y="209700"/>
                  </a:lnTo>
                  <a:lnTo>
                    <a:pt x="123645" y="225435"/>
                  </a:lnTo>
                  <a:lnTo>
                    <a:pt x="88369" y="231917"/>
                  </a:lnTo>
                  <a:lnTo>
                    <a:pt x="53869" y="228248"/>
                  </a:lnTo>
                  <a:lnTo>
                    <a:pt x="0" y="20306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4404336" y="422847"/>
              <a:ext cx="238732" cy="251595"/>
            </a:xfrm>
            <a:custGeom>
              <a:avLst/>
              <a:gdLst/>
              <a:ahLst/>
              <a:cxnLst/>
              <a:rect l="0" t="0" r="0" b="0"/>
              <a:pathLst>
                <a:path w="238732" h="251595">
                  <a:moveTo>
                    <a:pt x="101861" y="145691"/>
                  </a:moveTo>
                  <a:lnTo>
                    <a:pt x="131169" y="110794"/>
                  </a:lnTo>
                  <a:lnTo>
                    <a:pt x="134268" y="101369"/>
                  </a:lnTo>
                  <a:lnTo>
                    <a:pt x="134591" y="81539"/>
                  </a:lnTo>
                  <a:lnTo>
                    <a:pt x="124097" y="32977"/>
                  </a:lnTo>
                  <a:lnTo>
                    <a:pt x="113303" y="10198"/>
                  </a:lnTo>
                  <a:lnTo>
                    <a:pt x="104810" y="3890"/>
                  </a:lnTo>
                  <a:lnTo>
                    <a:pt x="82894" y="0"/>
                  </a:lnTo>
                  <a:lnTo>
                    <a:pt x="63795" y="5291"/>
                  </a:lnTo>
                  <a:lnTo>
                    <a:pt x="55427" y="9977"/>
                  </a:lnTo>
                  <a:lnTo>
                    <a:pt x="32470" y="38929"/>
                  </a:lnTo>
                  <a:lnTo>
                    <a:pt x="12158" y="90634"/>
                  </a:lnTo>
                  <a:lnTo>
                    <a:pt x="0" y="145908"/>
                  </a:lnTo>
                  <a:lnTo>
                    <a:pt x="710" y="184750"/>
                  </a:lnTo>
                  <a:lnTo>
                    <a:pt x="11430" y="229316"/>
                  </a:lnTo>
                  <a:lnTo>
                    <a:pt x="17007" y="237706"/>
                  </a:lnTo>
                  <a:lnTo>
                    <a:pt x="32562" y="250148"/>
                  </a:lnTo>
                  <a:lnTo>
                    <a:pt x="40454" y="251594"/>
                  </a:lnTo>
                  <a:lnTo>
                    <a:pt x="48055" y="250218"/>
                  </a:lnTo>
                  <a:lnTo>
                    <a:pt x="55461" y="246961"/>
                  </a:lnTo>
                  <a:lnTo>
                    <a:pt x="77064" y="225610"/>
                  </a:lnTo>
                  <a:lnTo>
                    <a:pt x="104734" y="166370"/>
                  </a:lnTo>
                  <a:lnTo>
                    <a:pt x="119714" y="110936"/>
                  </a:lnTo>
                  <a:lnTo>
                    <a:pt x="121493" y="95150"/>
                  </a:lnTo>
                  <a:lnTo>
                    <a:pt x="128319" y="136364"/>
                  </a:lnTo>
                  <a:lnTo>
                    <a:pt x="155677" y="196297"/>
                  </a:lnTo>
                  <a:lnTo>
                    <a:pt x="170232" y="216146"/>
                  </a:lnTo>
                  <a:lnTo>
                    <a:pt x="188400" y="228867"/>
                  </a:lnTo>
                  <a:lnTo>
                    <a:pt x="198158" y="230388"/>
                  </a:lnTo>
                  <a:lnTo>
                    <a:pt x="238731" y="21939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4615944" y="451233"/>
              <a:ext cx="153466" cy="219210"/>
            </a:xfrm>
            <a:custGeom>
              <a:avLst/>
              <a:gdLst/>
              <a:ahLst/>
              <a:cxnLst/>
              <a:rect l="0" t="0" r="0" b="0"/>
              <a:pathLst>
                <a:path w="153466" h="219210">
                  <a:moveTo>
                    <a:pt x="6066" y="43606"/>
                  </a:moveTo>
                  <a:lnTo>
                    <a:pt x="0" y="76058"/>
                  </a:lnTo>
                  <a:lnTo>
                    <a:pt x="10625" y="133537"/>
                  </a:lnTo>
                  <a:lnTo>
                    <a:pt x="15415" y="187929"/>
                  </a:lnTo>
                  <a:lnTo>
                    <a:pt x="16245" y="219209"/>
                  </a:lnTo>
                  <a:lnTo>
                    <a:pt x="15321" y="198452"/>
                  </a:lnTo>
                  <a:lnTo>
                    <a:pt x="7516" y="137307"/>
                  </a:lnTo>
                  <a:lnTo>
                    <a:pt x="6495" y="87877"/>
                  </a:lnTo>
                  <a:lnTo>
                    <a:pt x="11782" y="47365"/>
                  </a:lnTo>
                  <a:lnTo>
                    <a:pt x="20695" y="27339"/>
                  </a:lnTo>
                  <a:lnTo>
                    <a:pt x="26347" y="18723"/>
                  </a:lnTo>
                  <a:lnTo>
                    <a:pt x="41986" y="6031"/>
                  </a:lnTo>
                  <a:lnTo>
                    <a:pt x="51069" y="1008"/>
                  </a:lnTo>
                  <a:lnTo>
                    <a:pt x="59465" y="0"/>
                  </a:lnTo>
                  <a:lnTo>
                    <a:pt x="75033" y="5118"/>
                  </a:lnTo>
                  <a:lnTo>
                    <a:pt x="96951" y="26743"/>
                  </a:lnTo>
                  <a:lnTo>
                    <a:pt x="116912" y="81132"/>
                  </a:lnTo>
                  <a:lnTo>
                    <a:pt x="132120" y="135030"/>
                  </a:lnTo>
                  <a:lnTo>
                    <a:pt x="150320" y="195002"/>
                  </a:lnTo>
                  <a:lnTo>
                    <a:pt x="153465" y="21206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4794727" y="220957"/>
              <a:ext cx="122082" cy="473778"/>
            </a:xfrm>
            <a:custGeom>
              <a:avLst/>
              <a:gdLst/>
              <a:ahLst/>
              <a:cxnLst/>
              <a:rect l="0" t="0" r="0" b="0"/>
              <a:pathLst>
                <a:path w="122082" h="473778">
                  <a:moveTo>
                    <a:pt x="90496" y="368638"/>
                  </a:moveTo>
                  <a:lnTo>
                    <a:pt x="98829" y="331160"/>
                  </a:lnTo>
                  <a:lnTo>
                    <a:pt x="97254" y="296313"/>
                  </a:lnTo>
                  <a:lnTo>
                    <a:pt x="95001" y="285326"/>
                  </a:lnTo>
                  <a:lnTo>
                    <a:pt x="89990" y="276832"/>
                  </a:lnTo>
                  <a:lnTo>
                    <a:pt x="75063" y="264275"/>
                  </a:lnTo>
                  <a:lnTo>
                    <a:pt x="66169" y="261628"/>
                  </a:lnTo>
                  <a:lnTo>
                    <a:pt x="46929" y="261807"/>
                  </a:lnTo>
                  <a:lnTo>
                    <a:pt x="29798" y="268905"/>
                  </a:lnTo>
                  <a:lnTo>
                    <a:pt x="21955" y="274074"/>
                  </a:lnTo>
                  <a:lnTo>
                    <a:pt x="10120" y="295414"/>
                  </a:lnTo>
                  <a:lnTo>
                    <a:pt x="0" y="337194"/>
                  </a:lnTo>
                  <a:lnTo>
                    <a:pt x="121" y="382328"/>
                  </a:lnTo>
                  <a:lnTo>
                    <a:pt x="10642" y="438803"/>
                  </a:lnTo>
                  <a:lnTo>
                    <a:pt x="26151" y="467287"/>
                  </a:lnTo>
                  <a:lnTo>
                    <a:pt x="33561" y="471839"/>
                  </a:lnTo>
                  <a:lnTo>
                    <a:pt x="51153" y="473777"/>
                  </a:lnTo>
                  <a:lnTo>
                    <a:pt x="59588" y="470316"/>
                  </a:lnTo>
                  <a:lnTo>
                    <a:pt x="75199" y="457112"/>
                  </a:lnTo>
                  <a:lnTo>
                    <a:pt x="91553" y="424359"/>
                  </a:lnTo>
                  <a:lnTo>
                    <a:pt x="106389" y="369030"/>
                  </a:lnTo>
                  <a:lnTo>
                    <a:pt x="111192" y="314162"/>
                  </a:lnTo>
                  <a:lnTo>
                    <a:pt x="118335" y="259171"/>
                  </a:lnTo>
                  <a:lnTo>
                    <a:pt x="120971" y="198943"/>
                  </a:lnTo>
                  <a:lnTo>
                    <a:pt x="121752" y="136644"/>
                  </a:lnTo>
                  <a:lnTo>
                    <a:pt x="120814" y="76071"/>
                  </a:lnTo>
                  <a:lnTo>
                    <a:pt x="110609" y="15616"/>
                  </a:lnTo>
                  <a:lnTo>
                    <a:pt x="107414" y="3439"/>
                  </a:lnTo>
                  <a:lnTo>
                    <a:pt x="104114" y="0"/>
                  </a:lnTo>
                  <a:lnTo>
                    <a:pt x="100745" y="2387"/>
                  </a:lnTo>
                  <a:lnTo>
                    <a:pt x="97328" y="8657"/>
                  </a:lnTo>
                  <a:lnTo>
                    <a:pt x="91846" y="61918"/>
                  </a:lnTo>
                  <a:lnTo>
                    <a:pt x="92066" y="115151"/>
                  </a:lnTo>
                  <a:lnTo>
                    <a:pt x="98908" y="172598"/>
                  </a:lnTo>
                  <a:lnTo>
                    <a:pt x="100397" y="225544"/>
                  </a:lnTo>
                  <a:lnTo>
                    <a:pt x="103958" y="282566"/>
                  </a:lnTo>
                  <a:lnTo>
                    <a:pt x="109302" y="333387"/>
                  </a:lnTo>
                  <a:lnTo>
                    <a:pt x="118492" y="396015"/>
                  </a:lnTo>
                  <a:lnTo>
                    <a:pt x="122081" y="42128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5250446" y="417227"/>
              <a:ext cx="182416" cy="264049"/>
            </a:xfrm>
            <a:custGeom>
              <a:avLst/>
              <a:gdLst/>
              <a:ahLst/>
              <a:cxnLst/>
              <a:rect l="0" t="0" r="0" b="0"/>
              <a:pathLst>
                <a:path w="182416" h="264049">
                  <a:moveTo>
                    <a:pt x="150673" y="24969"/>
                  </a:moveTo>
                  <a:lnTo>
                    <a:pt x="124287" y="9328"/>
                  </a:lnTo>
                  <a:lnTo>
                    <a:pt x="101121" y="1250"/>
                  </a:lnTo>
                  <a:lnTo>
                    <a:pt x="78347" y="0"/>
                  </a:lnTo>
                  <a:lnTo>
                    <a:pt x="57697" y="4513"/>
                  </a:lnTo>
                  <a:lnTo>
                    <a:pt x="25376" y="26475"/>
                  </a:lnTo>
                  <a:lnTo>
                    <a:pt x="11927" y="40846"/>
                  </a:lnTo>
                  <a:lnTo>
                    <a:pt x="2051" y="58932"/>
                  </a:lnTo>
                  <a:lnTo>
                    <a:pt x="0" y="78668"/>
                  </a:lnTo>
                  <a:lnTo>
                    <a:pt x="1092" y="88845"/>
                  </a:lnTo>
                  <a:lnTo>
                    <a:pt x="5328" y="96799"/>
                  </a:lnTo>
                  <a:lnTo>
                    <a:pt x="19395" y="108756"/>
                  </a:lnTo>
                  <a:lnTo>
                    <a:pt x="75515" y="121401"/>
                  </a:lnTo>
                  <a:lnTo>
                    <a:pt x="108127" y="133870"/>
                  </a:lnTo>
                  <a:lnTo>
                    <a:pt x="159975" y="166995"/>
                  </a:lnTo>
                  <a:lnTo>
                    <a:pt x="176644" y="185188"/>
                  </a:lnTo>
                  <a:lnTo>
                    <a:pt x="180855" y="194953"/>
                  </a:lnTo>
                  <a:lnTo>
                    <a:pt x="182415" y="215161"/>
                  </a:lnTo>
                  <a:lnTo>
                    <a:pt x="176089" y="232722"/>
                  </a:lnTo>
                  <a:lnTo>
                    <a:pt x="171126" y="240680"/>
                  </a:lnTo>
                  <a:lnTo>
                    <a:pt x="156254" y="252642"/>
                  </a:lnTo>
                  <a:lnTo>
                    <a:pt x="136775" y="260688"/>
                  </a:lnTo>
                  <a:lnTo>
                    <a:pt x="100671" y="264048"/>
                  </a:lnTo>
                  <a:lnTo>
                    <a:pt x="45736" y="252219"/>
                  </a:lnTo>
                  <a:lnTo>
                    <a:pt x="13802" y="23553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5479758" y="231626"/>
              <a:ext cx="37176" cy="431670"/>
            </a:xfrm>
            <a:custGeom>
              <a:avLst/>
              <a:gdLst/>
              <a:ahLst/>
              <a:cxnLst/>
              <a:rect l="0" t="0" r="0" b="0"/>
              <a:pathLst>
                <a:path w="37176" h="431670">
                  <a:moveTo>
                    <a:pt x="5589" y="0"/>
                  </a:moveTo>
                  <a:lnTo>
                    <a:pt x="0" y="16768"/>
                  </a:lnTo>
                  <a:lnTo>
                    <a:pt x="4441" y="64620"/>
                  </a:lnTo>
                  <a:lnTo>
                    <a:pt x="13308" y="119363"/>
                  </a:lnTo>
                  <a:lnTo>
                    <a:pt x="22174" y="180036"/>
                  </a:lnTo>
                  <a:lnTo>
                    <a:pt x="26491" y="242467"/>
                  </a:lnTo>
                  <a:lnTo>
                    <a:pt x="33489" y="304249"/>
                  </a:lnTo>
                  <a:lnTo>
                    <a:pt x="36083" y="360120"/>
                  </a:lnTo>
                  <a:lnTo>
                    <a:pt x="36959" y="415803"/>
                  </a:lnTo>
                  <a:lnTo>
                    <a:pt x="37175" y="4316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5535244" y="368497"/>
              <a:ext cx="118560" cy="273742"/>
            </a:xfrm>
            <a:custGeom>
              <a:avLst/>
              <a:gdLst/>
              <a:ahLst/>
              <a:cxnLst/>
              <a:rect l="0" t="0" r="0" b="0"/>
              <a:pathLst>
                <a:path w="118560" h="273742">
                  <a:moveTo>
                    <a:pt x="86973" y="0"/>
                  </a:moveTo>
                  <a:lnTo>
                    <a:pt x="77398" y="24046"/>
                  </a:lnTo>
                  <a:lnTo>
                    <a:pt x="30856" y="82002"/>
                  </a:lnTo>
                  <a:lnTo>
                    <a:pt x="14069" y="98447"/>
                  </a:lnTo>
                  <a:lnTo>
                    <a:pt x="2709" y="117453"/>
                  </a:lnTo>
                  <a:lnTo>
                    <a:pt x="0" y="137599"/>
                  </a:lnTo>
                  <a:lnTo>
                    <a:pt x="3865" y="157082"/>
                  </a:lnTo>
                  <a:lnTo>
                    <a:pt x="19195" y="181203"/>
                  </a:lnTo>
                  <a:lnTo>
                    <a:pt x="77510" y="239885"/>
                  </a:lnTo>
                  <a:lnTo>
                    <a:pt x="118559" y="2737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5706445" y="505367"/>
              <a:ext cx="31587" cy="147400"/>
            </a:xfrm>
            <a:custGeom>
              <a:avLst/>
              <a:gdLst/>
              <a:ahLst/>
              <a:cxnLst/>
              <a:rect l="0" t="0" r="0" b="0"/>
              <a:pathLst>
                <a:path w="31587" h="147400">
                  <a:moveTo>
                    <a:pt x="0" y="0"/>
                  </a:moveTo>
                  <a:lnTo>
                    <a:pt x="8334" y="48931"/>
                  </a:lnTo>
                  <a:lnTo>
                    <a:pt x="15684" y="102472"/>
                  </a:lnTo>
                  <a:lnTo>
                    <a:pt x="31586" y="1473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5706445" y="32638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5829959" y="433863"/>
              <a:ext cx="173863" cy="224301"/>
            </a:xfrm>
            <a:custGeom>
              <a:avLst/>
              <a:gdLst/>
              <a:ahLst/>
              <a:cxnLst/>
              <a:rect l="0" t="0" r="0" b="0"/>
              <a:pathLst>
                <a:path w="173863" h="224301">
                  <a:moveTo>
                    <a:pt x="129170" y="8333"/>
                  </a:moveTo>
                  <a:lnTo>
                    <a:pt x="91693" y="0"/>
                  </a:lnTo>
                  <a:lnTo>
                    <a:pt x="68060" y="1120"/>
                  </a:lnTo>
                  <a:lnTo>
                    <a:pt x="36194" y="14905"/>
                  </a:lnTo>
                  <a:lnTo>
                    <a:pt x="19217" y="27242"/>
                  </a:lnTo>
                  <a:lnTo>
                    <a:pt x="6993" y="46763"/>
                  </a:lnTo>
                  <a:lnTo>
                    <a:pt x="0" y="69867"/>
                  </a:lnTo>
                  <a:lnTo>
                    <a:pt x="792" y="91834"/>
                  </a:lnTo>
                  <a:lnTo>
                    <a:pt x="6150" y="99095"/>
                  </a:lnTo>
                  <a:lnTo>
                    <a:pt x="24582" y="107164"/>
                  </a:lnTo>
                  <a:lnTo>
                    <a:pt x="88072" y="107555"/>
                  </a:lnTo>
                  <a:lnTo>
                    <a:pt x="114414" y="113263"/>
                  </a:lnTo>
                  <a:lnTo>
                    <a:pt x="137820" y="123599"/>
                  </a:lnTo>
                  <a:lnTo>
                    <a:pt x="153681" y="139111"/>
                  </a:lnTo>
                  <a:lnTo>
                    <a:pt x="169189" y="170695"/>
                  </a:lnTo>
                  <a:lnTo>
                    <a:pt x="173397" y="183255"/>
                  </a:lnTo>
                  <a:lnTo>
                    <a:pt x="173862" y="193968"/>
                  </a:lnTo>
                  <a:lnTo>
                    <a:pt x="168141" y="212110"/>
                  </a:lnTo>
                  <a:lnTo>
                    <a:pt x="161000" y="217884"/>
                  </a:lnTo>
                  <a:lnTo>
                    <a:pt x="140587" y="224300"/>
                  </a:lnTo>
                  <a:lnTo>
                    <a:pt x="83289" y="220013"/>
                  </a:lnTo>
                  <a:lnTo>
                    <a:pt x="34414" y="20837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6350240" y="400467"/>
              <a:ext cx="209014" cy="253148"/>
            </a:xfrm>
            <a:custGeom>
              <a:avLst/>
              <a:gdLst/>
              <a:ahLst/>
              <a:cxnLst/>
              <a:rect l="0" t="0" r="0" b="0"/>
              <a:pathLst>
                <a:path w="209014" h="253148">
                  <a:moveTo>
                    <a:pt x="103728" y="157543"/>
                  </a:moveTo>
                  <a:lnTo>
                    <a:pt x="120516" y="102498"/>
                  </a:lnTo>
                  <a:lnTo>
                    <a:pt x="122888" y="77706"/>
                  </a:lnTo>
                  <a:lnTo>
                    <a:pt x="113045" y="37441"/>
                  </a:lnTo>
                  <a:lnTo>
                    <a:pt x="95310" y="7054"/>
                  </a:lnTo>
                  <a:lnTo>
                    <a:pt x="86418" y="2235"/>
                  </a:lnTo>
                  <a:lnTo>
                    <a:pt x="64059" y="0"/>
                  </a:lnTo>
                  <a:lnTo>
                    <a:pt x="53886" y="3381"/>
                  </a:lnTo>
                  <a:lnTo>
                    <a:pt x="36343" y="16497"/>
                  </a:lnTo>
                  <a:lnTo>
                    <a:pt x="23867" y="37144"/>
                  </a:lnTo>
                  <a:lnTo>
                    <a:pt x="6325" y="94116"/>
                  </a:lnTo>
                  <a:lnTo>
                    <a:pt x="0" y="153290"/>
                  </a:lnTo>
                  <a:lnTo>
                    <a:pt x="1870" y="210038"/>
                  </a:lnTo>
                  <a:lnTo>
                    <a:pt x="4238" y="224125"/>
                  </a:lnTo>
                  <a:lnTo>
                    <a:pt x="9325" y="232347"/>
                  </a:lnTo>
                  <a:lnTo>
                    <a:pt x="16227" y="236658"/>
                  </a:lnTo>
                  <a:lnTo>
                    <a:pt x="24337" y="238362"/>
                  </a:lnTo>
                  <a:lnTo>
                    <a:pt x="32083" y="237159"/>
                  </a:lnTo>
                  <a:lnTo>
                    <a:pt x="46929" y="229583"/>
                  </a:lnTo>
                  <a:lnTo>
                    <a:pt x="82586" y="187523"/>
                  </a:lnTo>
                  <a:lnTo>
                    <a:pt x="105141" y="146697"/>
                  </a:lnTo>
                  <a:lnTo>
                    <a:pt x="117145" y="115335"/>
                  </a:lnTo>
                  <a:lnTo>
                    <a:pt x="119692" y="114196"/>
                  </a:lnTo>
                  <a:lnTo>
                    <a:pt x="132744" y="175815"/>
                  </a:lnTo>
                  <a:lnTo>
                    <a:pt x="143781" y="208190"/>
                  </a:lnTo>
                  <a:lnTo>
                    <a:pt x="162519" y="233121"/>
                  </a:lnTo>
                  <a:lnTo>
                    <a:pt x="180161" y="248065"/>
                  </a:lnTo>
                  <a:lnTo>
                    <a:pt x="187438" y="251816"/>
                  </a:lnTo>
                  <a:lnTo>
                    <a:pt x="193461" y="253147"/>
                  </a:lnTo>
                  <a:lnTo>
                    <a:pt x="209013" y="2522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6548725" y="168455"/>
              <a:ext cx="31587" cy="452727"/>
            </a:xfrm>
            <a:custGeom>
              <a:avLst/>
              <a:gdLst/>
              <a:ahLst/>
              <a:cxnLst/>
              <a:rect l="0" t="0" r="0" b="0"/>
              <a:pathLst>
                <a:path w="31587" h="452727">
                  <a:moveTo>
                    <a:pt x="0" y="0"/>
                  </a:moveTo>
                  <a:lnTo>
                    <a:pt x="0" y="48931"/>
                  </a:lnTo>
                  <a:lnTo>
                    <a:pt x="5589" y="102473"/>
                  </a:lnTo>
                  <a:lnTo>
                    <a:pt x="10722" y="155249"/>
                  </a:lnTo>
                  <a:lnTo>
                    <a:pt x="17475" y="200288"/>
                  </a:lnTo>
                  <a:lnTo>
                    <a:pt x="21166" y="259256"/>
                  </a:lnTo>
                  <a:lnTo>
                    <a:pt x="29182" y="322353"/>
                  </a:lnTo>
                  <a:lnTo>
                    <a:pt x="30874" y="374712"/>
                  </a:lnTo>
                  <a:lnTo>
                    <a:pt x="31375" y="416743"/>
                  </a:lnTo>
                  <a:lnTo>
                    <a:pt x="31586" y="4527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6432911" y="284269"/>
              <a:ext cx="221100" cy="21058"/>
            </a:xfrm>
            <a:custGeom>
              <a:avLst/>
              <a:gdLst/>
              <a:ahLst/>
              <a:cxnLst/>
              <a:rect l="0" t="0" r="0" b="0"/>
              <a:pathLst>
                <a:path w="221100" h="21058">
                  <a:moveTo>
                    <a:pt x="221099" y="0"/>
                  </a:moveTo>
                  <a:lnTo>
                    <a:pt x="162482" y="5589"/>
                  </a:lnTo>
                  <a:lnTo>
                    <a:pt x="108309" y="16788"/>
                  </a:lnTo>
                  <a:lnTo>
                    <a:pt x="52547" y="20214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6845251" y="450990"/>
              <a:ext cx="229900" cy="224352"/>
            </a:xfrm>
            <a:custGeom>
              <a:avLst/>
              <a:gdLst/>
              <a:ahLst/>
              <a:cxnLst/>
              <a:rect l="0" t="0" r="0" b="0"/>
              <a:pathLst>
                <a:path w="229900" h="224352">
                  <a:moveTo>
                    <a:pt x="124614" y="96491"/>
                  </a:moveTo>
                  <a:lnTo>
                    <a:pt x="121495" y="53800"/>
                  </a:lnTo>
                  <a:lnTo>
                    <a:pt x="115039" y="34233"/>
                  </a:lnTo>
                  <a:lnTo>
                    <a:pt x="104371" y="17738"/>
                  </a:lnTo>
                  <a:lnTo>
                    <a:pt x="88711" y="5728"/>
                  </a:lnTo>
                  <a:lnTo>
                    <a:pt x="79621" y="888"/>
                  </a:lnTo>
                  <a:lnTo>
                    <a:pt x="70053" y="0"/>
                  </a:lnTo>
                  <a:lnTo>
                    <a:pt x="50062" y="5253"/>
                  </a:lnTo>
                  <a:lnTo>
                    <a:pt x="35718" y="18506"/>
                  </a:lnTo>
                  <a:lnTo>
                    <a:pt x="7016" y="66898"/>
                  </a:lnTo>
                  <a:lnTo>
                    <a:pt x="0" y="121755"/>
                  </a:lnTo>
                  <a:lnTo>
                    <a:pt x="4203" y="177391"/>
                  </a:lnTo>
                  <a:lnTo>
                    <a:pt x="12996" y="197177"/>
                  </a:lnTo>
                  <a:lnTo>
                    <a:pt x="18616" y="205729"/>
                  </a:lnTo>
                  <a:lnTo>
                    <a:pt x="34220" y="218351"/>
                  </a:lnTo>
                  <a:lnTo>
                    <a:pt x="43295" y="223355"/>
                  </a:lnTo>
                  <a:lnTo>
                    <a:pt x="51683" y="224351"/>
                  </a:lnTo>
                  <a:lnTo>
                    <a:pt x="67244" y="219218"/>
                  </a:lnTo>
                  <a:lnTo>
                    <a:pt x="89159" y="197586"/>
                  </a:lnTo>
                  <a:lnTo>
                    <a:pt x="113114" y="148582"/>
                  </a:lnTo>
                  <a:lnTo>
                    <a:pt x="121206" y="114265"/>
                  </a:lnTo>
                  <a:lnTo>
                    <a:pt x="120485" y="77581"/>
                  </a:lnTo>
                  <a:lnTo>
                    <a:pt x="118352" y="66337"/>
                  </a:lnTo>
                  <a:lnTo>
                    <a:pt x="116930" y="63520"/>
                  </a:lnTo>
                  <a:lnTo>
                    <a:pt x="115983" y="66322"/>
                  </a:lnTo>
                  <a:lnTo>
                    <a:pt x="116099" y="80743"/>
                  </a:lnTo>
                  <a:lnTo>
                    <a:pt x="133288" y="139071"/>
                  </a:lnTo>
                  <a:lnTo>
                    <a:pt x="163898" y="185720"/>
                  </a:lnTo>
                  <a:lnTo>
                    <a:pt x="190066" y="202608"/>
                  </a:lnTo>
                  <a:lnTo>
                    <a:pt x="229899" y="21230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7222549" y="460198"/>
              <a:ext cx="262600" cy="497896"/>
            </a:xfrm>
            <a:custGeom>
              <a:avLst/>
              <a:gdLst/>
              <a:ahLst/>
              <a:cxnLst/>
              <a:rect l="0" t="0" r="0" b="0"/>
              <a:pathLst>
                <a:path w="262600" h="497896">
                  <a:moveTo>
                    <a:pt x="210570" y="129397"/>
                  </a:moveTo>
                  <a:lnTo>
                    <a:pt x="216159" y="112630"/>
                  </a:lnTo>
                  <a:lnTo>
                    <a:pt x="214045" y="79846"/>
                  </a:lnTo>
                  <a:lnTo>
                    <a:pt x="201682" y="36421"/>
                  </a:lnTo>
                  <a:lnTo>
                    <a:pt x="190632" y="19444"/>
                  </a:lnTo>
                  <a:lnTo>
                    <a:pt x="174802" y="7220"/>
                  </a:lnTo>
                  <a:lnTo>
                    <a:pt x="165668" y="2322"/>
                  </a:lnTo>
                  <a:lnTo>
                    <a:pt x="146160" y="0"/>
                  </a:lnTo>
                  <a:lnTo>
                    <a:pt x="136044" y="1018"/>
                  </a:lnTo>
                  <a:lnTo>
                    <a:pt x="118566" y="11509"/>
                  </a:lnTo>
                  <a:lnTo>
                    <a:pt x="104168" y="29039"/>
                  </a:lnTo>
                  <a:lnTo>
                    <a:pt x="90656" y="65217"/>
                  </a:lnTo>
                  <a:lnTo>
                    <a:pt x="85497" y="119363"/>
                  </a:lnTo>
                  <a:lnTo>
                    <a:pt x="87724" y="158010"/>
                  </a:lnTo>
                  <a:lnTo>
                    <a:pt x="93971" y="179549"/>
                  </a:lnTo>
                  <a:lnTo>
                    <a:pt x="104546" y="196920"/>
                  </a:lnTo>
                  <a:lnTo>
                    <a:pt x="112981" y="201319"/>
                  </a:lnTo>
                  <a:lnTo>
                    <a:pt x="134832" y="203086"/>
                  </a:lnTo>
                  <a:lnTo>
                    <a:pt x="153902" y="196853"/>
                  </a:lnTo>
                  <a:lnTo>
                    <a:pt x="185208" y="173788"/>
                  </a:lnTo>
                  <a:lnTo>
                    <a:pt x="201235" y="148009"/>
                  </a:lnTo>
                  <a:lnTo>
                    <a:pt x="213394" y="118144"/>
                  </a:lnTo>
                  <a:lnTo>
                    <a:pt x="215962" y="116046"/>
                  </a:lnTo>
                  <a:lnTo>
                    <a:pt x="217675" y="119327"/>
                  </a:lnTo>
                  <a:lnTo>
                    <a:pt x="232251" y="181835"/>
                  </a:lnTo>
                  <a:lnTo>
                    <a:pt x="245788" y="241011"/>
                  </a:lnTo>
                  <a:lnTo>
                    <a:pt x="256230" y="292320"/>
                  </a:lnTo>
                  <a:lnTo>
                    <a:pt x="261143" y="346387"/>
                  </a:lnTo>
                  <a:lnTo>
                    <a:pt x="262599" y="399451"/>
                  </a:lnTo>
                  <a:lnTo>
                    <a:pt x="253581" y="428406"/>
                  </a:lnTo>
                  <a:lnTo>
                    <a:pt x="237875" y="451803"/>
                  </a:lnTo>
                  <a:lnTo>
                    <a:pt x="219196" y="470001"/>
                  </a:lnTo>
                  <a:lnTo>
                    <a:pt x="183360" y="487810"/>
                  </a:lnTo>
                  <a:lnTo>
                    <a:pt x="120923" y="495903"/>
                  </a:lnTo>
                  <a:lnTo>
                    <a:pt x="70794" y="497305"/>
                  </a:lnTo>
                  <a:lnTo>
                    <a:pt x="20700" y="497778"/>
                  </a:lnTo>
                  <a:lnTo>
                    <a:pt x="0" y="49789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7512626" y="463056"/>
              <a:ext cx="204763" cy="218424"/>
            </a:xfrm>
            <a:custGeom>
              <a:avLst/>
              <a:gdLst/>
              <a:ahLst/>
              <a:cxnLst/>
              <a:rect l="0" t="0" r="0" b="0"/>
              <a:pathLst>
                <a:path w="204763" h="218424">
                  <a:moveTo>
                    <a:pt x="110006" y="84425"/>
                  </a:moveTo>
                  <a:lnTo>
                    <a:pt x="106887" y="41734"/>
                  </a:lnTo>
                  <a:lnTo>
                    <a:pt x="100431" y="22167"/>
                  </a:lnTo>
                  <a:lnTo>
                    <a:pt x="89762" y="5672"/>
                  </a:lnTo>
                  <a:lnTo>
                    <a:pt x="81302" y="1508"/>
                  </a:lnTo>
                  <a:lnTo>
                    <a:pt x="59424" y="0"/>
                  </a:lnTo>
                  <a:lnTo>
                    <a:pt x="40342" y="6349"/>
                  </a:lnTo>
                  <a:lnTo>
                    <a:pt x="31978" y="11317"/>
                  </a:lnTo>
                  <a:lnTo>
                    <a:pt x="19565" y="29316"/>
                  </a:lnTo>
                  <a:lnTo>
                    <a:pt x="11318" y="52913"/>
                  </a:lnTo>
                  <a:lnTo>
                    <a:pt x="0" y="114403"/>
                  </a:lnTo>
                  <a:lnTo>
                    <a:pt x="1502" y="152709"/>
                  </a:lnTo>
                  <a:lnTo>
                    <a:pt x="9357" y="188106"/>
                  </a:lnTo>
                  <a:lnTo>
                    <a:pt x="24682" y="215231"/>
                  </a:lnTo>
                  <a:lnTo>
                    <a:pt x="32066" y="218423"/>
                  </a:lnTo>
                  <a:lnTo>
                    <a:pt x="40499" y="218211"/>
                  </a:lnTo>
                  <a:lnTo>
                    <a:pt x="49630" y="215729"/>
                  </a:lnTo>
                  <a:lnTo>
                    <a:pt x="66015" y="200495"/>
                  </a:lnTo>
                  <a:lnTo>
                    <a:pt x="90008" y="158175"/>
                  </a:lnTo>
                  <a:lnTo>
                    <a:pt x="104842" y="114851"/>
                  </a:lnTo>
                  <a:lnTo>
                    <a:pt x="107711" y="89369"/>
                  </a:lnTo>
                  <a:lnTo>
                    <a:pt x="109645" y="86551"/>
                  </a:lnTo>
                  <a:lnTo>
                    <a:pt x="112105" y="90522"/>
                  </a:lnTo>
                  <a:lnTo>
                    <a:pt x="128999" y="145106"/>
                  </a:lnTo>
                  <a:lnTo>
                    <a:pt x="147739" y="177274"/>
                  </a:lnTo>
                  <a:lnTo>
                    <a:pt x="165380" y="194322"/>
                  </a:lnTo>
                  <a:lnTo>
                    <a:pt x="173828" y="198634"/>
                  </a:lnTo>
                  <a:lnTo>
                    <a:pt x="204762" y="20023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7715056" y="418664"/>
              <a:ext cx="97090" cy="223706"/>
            </a:xfrm>
            <a:custGeom>
              <a:avLst/>
              <a:gdLst/>
              <a:ahLst/>
              <a:cxnLst/>
              <a:rect l="0" t="0" r="0" b="0"/>
              <a:pathLst>
                <a:path w="97090" h="223706">
                  <a:moveTo>
                    <a:pt x="12861" y="86703"/>
                  </a:moveTo>
                  <a:lnTo>
                    <a:pt x="18451" y="148796"/>
                  </a:lnTo>
                  <a:lnTo>
                    <a:pt x="42526" y="210708"/>
                  </a:lnTo>
                  <a:lnTo>
                    <a:pt x="46675" y="222016"/>
                  </a:lnTo>
                  <a:lnTo>
                    <a:pt x="48272" y="223705"/>
                  </a:lnTo>
                  <a:lnTo>
                    <a:pt x="46926" y="209984"/>
                  </a:lnTo>
                  <a:lnTo>
                    <a:pt x="21868" y="148547"/>
                  </a:lnTo>
                  <a:lnTo>
                    <a:pt x="602" y="93460"/>
                  </a:lnTo>
                  <a:lnTo>
                    <a:pt x="0" y="51531"/>
                  </a:lnTo>
                  <a:lnTo>
                    <a:pt x="10654" y="29737"/>
                  </a:lnTo>
                  <a:lnTo>
                    <a:pt x="18409" y="20650"/>
                  </a:lnTo>
                  <a:lnTo>
                    <a:pt x="39503" y="7433"/>
                  </a:lnTo>
                  <a:lnTo>
                    <a:pt x="62136" y="0"/>
                  </a:lnTo>
                  <a:lnTo>
                    <a:pt x="97089" y="247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7856580" y="469330"/>
              <a:ext cx="176664" cy="215023"/>
            </a:xfrm>
            <a:custGeom>
              <a:avLst/>
              <a:gdLst/>
              <a:ahLst/>
              <a:cxnLst/>
              <a:rect l="0" t="0" r="0" b="0"/>
              <a:pathLst>
                <a:path w="176664" h="215023">
                  <a:moveTo>
                    <a:pt x="92435" y="88680"/>
                  </a:moveTo>
                  <a:lnTo>
                    <a:pt x="98025" y="71912"/>
                  </a:lnTo>
                  <a:lnTo>
                    <a:pt x="97649" y="54321"/>
                  </a:lnTo>
                  <a:lnTo>
                    <a:pt x="87876" y="14433"/>
                  </a:lnTo>
                  <a:lnTo>
                    <a:pt x="81207" y="7596"/>
                  </a:lnTo>
                  <a:lnTo>
                    <a:pt x="61318" y="0"/>
                  </a:lnTo>
                  <a:lnTo>
                    <a:pt x="51803" y="314"/>
                  </a:lnTo>
                  <a:lnTo>
                    <a:pt x="34992" y="6902"/>
                  </a:lnTo>
                  <a:lnTo>
                    <a:pt x="22842" y="20749"/>
                  </a:lnTo>
                  <a:lnTo>
                    <a:pt x="5509" y="63823"/>
                  </a:lnTo>
                  <a:lnTo>
                    <a:pt x="0" y="103672"/>
                  </a:lnTo>
                  <a:lnTo>
                    <a:pt x="3956" y="139525"/>
                  </a:lnTo>
                  <a:lnTo>
                    <a:pt x="12557" y="158461"/>
                  </a:lnTo>
                  <a:lnTo>
                    <a:pt x="18126" y="166786"/>
                  </a:lnTo>
                  <a:lnTo>
                    <a:pt x="26518" y="171166"/>
                  </a:lnTo>
                  <a:lnTo>
                    <a:pt x="48321" y="172914"/>
                  </a:lnTo>
                  <a:lnTo>
                    <a:pt x="67369" y="166671"/>
                  </a:lnTo>
                  <a:lnTo>
                    <a:pt x="75724" y="161731"/>
                  </a:lnTo>
                  <a:lnTo>
                    <a:pt x="88128" y="146883"/>
                  </a:lnTo>
                  <a:lnTo>
                    <a:pt x="96370" y="127416"/>
                  </a:lnTo>
                  <a:lnTo>
                    <a:pt x="99840" y="90149"/>
                  </a:lnTo>
                  <a:lnTo>
                    <a:pt x="96319" y="59999"/>
                  </a:lnTo>
                  <a:lnTo>
                    <a:pt x="110632" y="111778"/>
                  </a:lnTo>
                  <a:lnTo>
                    <a:pt x="121874" y="147646"/>
                  </a:lnTo>
                  <a:lnTo>
                    <a:pt x="152738" y="189440"/>
                  </a:lnTo>
                  <a:lnTo>
                    <a:pt x="176663" y="21502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7959544" y="473642"/>
              <a:ext cx="245673" cy="484452"/>
            </a:xfrm>
            <a:custGeom>
              <a:avLst/>
              <a:gdLst/>
              <a:ahLst/>
              <a:cxnLst/>
              <a:rect l="0" t="0" r="0" b="0"/>
              <a:pathLst>
                <a:path w="245673" h="484452">
                  <a:moveTo>
                    <a:pt x="168456" y="147539"/>
                  </a:moveTo>
                  <a:lnTo>
                    <a:pt x="183110" y="97987"/>
                  </a:lnTo>
                  <a:lnTo>
                    <a:pt x="182027" y="64227"/>
                  </a:lnTo>
                  <a:lnTo>
                    <a:pt x="174296" y="31997"/>
                  </a:lnTo>
                  <a:lnTo>
                    <a:pt x="159008" y="5809"/>
                  </a:lnTo>
                  <a:lnTo>
                    <a:pt x="150459" y="1580"/>
                  </a:lnTo>
                  <a:lnTo>
                    <a:pt x="128482" y="0"/>
                  </a:lnTo>
                  <a:lnTo>
                    <a:pt x="118410" y="4726"/>
                  </a:lnTo>
                  <a:lnTo>
                    <a:pt x="100980" y="22455"/>
                  </a:lnTo>
                  <a:lnTo>
                    <a:pt x="83603" y="58744"/>
                  </a:lnTo>
                  <a:lnTo>
                    <a:pt x="81221" y="82338"/>
                  </a:lnTo>
                  <a:lnTo>
                    <a:pt x="89223" y="126081"/>
                  </a:lnTo>
                  <a:lnTo>
                    <a:pt x="104295" y="152359"/>
                  </a:lnTo>
                  <a:lnTo>
                    <a:pt x="112814" y="156602"/>
                  </a:lnTo>
                  <a:lnTo>
                    <a:pt x="134758" y="158196"/>
                  </a:lnTo>
                  <a:lnTo>
                    <a:pt x="143651" y="154644"/>
                  </a:lnTo>
                  <a:lnTo>
                    <a:pt x="156652" y="141338"/>
                  </a:lnTo>
                  <a:lnTo>
                    <a:pt x="181766" y="103030"/>
                  </a:lnTo>
                  <a:lnTo>
                    <a:pt x="192937" y="73260"/>
                  </a:lnTo>
                  <a:lnTo>
                    <a:pt x="192966" y="73453"/>
                  </a:lnTo>
                  <a:lnTo>
                    <a:pt x="191815" y="77091"/>
                  </a:lnTo>
                  <a:lnTo>
                    <a:pt x="198373" y="133363"/>
                  </a:lnTo>
                  <a:lnTo>
                    <a:pt x="207606" y="188182"/>
                  </a:lnTo>
                  <a:lnTo>
                    <a:pt x="224680" y="251244"/>
                  </a:lnTo>
                  <a:lnTo>
                    <a:pt x="235158" y="300709"/>
                  </a:lnTo>
                  <a:lnTo>
                    <a:pt x="245672" y="354230"/>
                  </a:lnTo>
                  <a:lnTo>
                    <a:pt x="245017" y="395954"/>
                  </a:lnTo>
                  <a:lnTo>
                    <a:pt x="237414" y="430543"/>
                  </a:lnTo>
                  <a:lnTo>
                    <a:pt x="222163" y="457430"/>
                  </a:lnTo>
                  <a:lnTo>
                    <a:pt x="203244" y="469712"/>
                  </a:lnTo>
                  <a:lnTo>
                    <a:pt x="178068" y="477900"/>
                  </a:lnTo>
                  <a:lnTo>
                    <a:pt x="117366" y="483157"/>
                  </a:lnTo>
                  <a:lnTo>
                    <a:pt x="59968" y="484195"/>
                  </a:lnTo>
                  <a:lnTo>
                    <a:pt x="0" y="48445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8217541" y="408046"/>
              <a:ext cx="194729" cy="223664"/>
            </a:xfrm>
            <a:custGeom>
              <a:avLst/>
              <a:gdLst/>
              <a:ahLst/>
              <a:cxnLst/>
              <a:rect l="0" t="0" r="0" b="0"/>
              <a:pathLst>
                <a:path w="194729" h="223664">
                  <a:moveTo>
                    <a:pt x="15744" y="97321"/>
                  </a:moveTo>
                  <a:lnTo>
                    <a:pt x="74361" y="88256"/>
                  </a:lnTo>
                  <a:lnTo>
                    <a:pt x="94829" y="81204"/>
                  </a:lnTo>
                  <a:lnTo>
                    <a:pt x="103561" y="76048"/>
                  </a:lnTo>
                  <a:lnTo>
                    <a:pt x="116385" y="60960"/>
                  </a:lnTo>
                  <a:lnTo>
                    <a:pt x="121443" y="52024"/>
                  </a:lnTo>
                  <a:lnTo>
                    <a:pt x="122474" y="42556"/>
                  </a:lnTo>
                  <a:lnTo>
                    <a:pt x="117382" y="22679"/>
                  </a:lnTo>
                  <a:lnTo>
                    <a:pt x="104200" y="8385"/>
                  </a:lnTo>
                  <a:lnTo>
                    <a:pt x="95772" y="2935"/>
                  </a:lnTo>
                  <a:lnTo>
                    <a:pt x="77048" y="0"/>
                  </a:lnTo>
                  <a:lnTo>
                    <a:pt x="67142" y="855"/>
                  </a:lnTo>
                  <a:lnTo>
                    <a:pt x="49896" y="8044"/>
                  </a:lnTo>
                  <a:lnTo>
                    <a:pt x="19760" y="31723"/>
                  </a:lnTo>
                  <a:lnTo>
                    <a:pt x="11679" y="51399"/>
                  </a:lnTo>
                  <a:lnTo>
                    <a:pt x="0" y="107348"/>
                  </a:lnTo>
                  <a:lnTo>
                    <a:pt x="9887" y="160426"/>
                  </a:lnTo>
                  <a:lnTo>
                    <a:pt x="25186" y="186469"/>
                  </a:lnTo>
                  <a:lnTo>
                    <a:pt x="44117" y="198554"/>
                  </a:lnTo>
                  <a:lnTo>
                    <a:pt x="101889" y="218450"/>
                  </a:lnTo>
                  <a:lnTo>
                    <a:pt x="158669" y="222634"/>
                  </a:lnTo>
                  <a:lnTo>
                    <a:pt x="194728" y="22366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8711408" y="354798"/>
              <a:ext cx="230549" cy="279440"/>
            </a:xfrm>
            <a:custGeom>
              <a:avLst/>
              <a:gdLst/>
              <a:ahLst/>
              <a:cxnLst/>
              <a:rect l="0" t="0" r="0" b="0"/>
              <a:pathLst>
                <a:path w="230549" h="279440">
                  <a:moveTo>
                    <a:pt x="153587" y="55813"/>
                  </a:moveTo>
                  <a:lnTo>
                    <a:pt x="116500" y="21066"/>
                  </a:lnTo>
                  <a:lnTo>
                    <a:pt x="68635" y="169"/>
                  </a:lnTo>
                  <a:lnTo>
                    <a:pt x="58348" y="0"/>
                  </a:lnTo>
                  <a:lnTo>
                    <a:pt x="37558" y="6051"/>
                  </a:lnTo>
                  <a:lnTo>
                    <a:pt x="11713" y="22611"/>
                  </a:lnTo>
                  <a:lnTo>
                    <a:pt x="2794" y="41836"/>
                  </a:lnTo>
                  <a:lnTo>
                    <a:pt x="0" y="64809"/>
                  </a:lnTo>
                  <a:lnTo>
                    <a:pt x="2658" y="86717"/>
                  </a:lnTo>
                  <a:lnTo>
                    <a:pt x="16320" y="118782"/>
                  </a:lnTo>
                  <a:lnTo>
                    <a:pt x="24641" y="125868"/>
                  </a:lnTo>
                  <a:lnTo>
                    <a:pt x="46365" y="133742"/>
                  </a:lnTo>
                  <a:lnTo>
                    <a:pt x="98438" y="141136"/>
                  </a:lnTo>
                  <a:lnTo>
                    <a:pt x="150665" y="159581"/>
                  </a:lnTo>
                  <a:lnTo>
                    <a:pt x="172176" y="168613"/>
                  </a:lnTo>
                  <a:lnTo>
                    <a:pt x="212461" y="200230"/>
                  </a:lnTo>
                  <a:lnTo>
                    <a:pt x="228483" y="226505"/>
                  </a:lnTo>
                  <a:lnTo>
                    <a:pt x="230548" y="246320"/>
                  </a:lnTo>
                  <a:lnTo>
                    <a:pt x="229460" y="256517"/>
                  </a:lnTo>
                  <a:lnTo>
                    <a:pt x="225226" y="264485"/>
                  </a:lnTo>
                  <a:lnTo>
                    <a:pt x="211162" y="276458"/>
                  </a:lnTo>
                  <a:lnTo>
                    <a:pt x="190095" y="279439"/>
                  </a:lnTo>
                  <a:lnTo>
                    <a:pt x="138441" y="271822"/>
                  </a:lnTo>
                  <a:lnTo>
                    <a:pt x="84348" y="257882"/>
                  </a:lnTo>
                  <a:lnTo>
                    <a:pt x="27832" y="227121"/>
                  </a:lnTo>
                  <a:lnTo>
                    <a:pt x="6188" y="2137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9025853" y="463321"/>
              <a:ext cx="228697" cy="192355"/>
            </a:xfrm>
            <a:custGeom>
              <a:avLst/>
              <a:gdLst/>
              <a:ahLst/>
              <a:cxnLst/>
              <a:rect l="0" t="0" r="0" b="0"/>
              <a:pathLst>
                <a:path w="228697" h="192355">
                  <a:moveTo>
                    <a:pt x="70769" y="147331"/>
                  </a:moveTo>
                  <a:lnTo>
                    <a:pt x="86410" y="129351"/>
                  </a:lnTo>
                  <a:lnTo>
                    <a:pt x="94488" y="112434"/>
                  </a:lnTo>
                  <a:lnTo>
                    <a:pt x="100024" y="72001"/>
                  </a:lnTo>
                  <a:lnTo>
                    <a:pt x="96074" y="34154"/>
                  </a:lnTo>
                  <a:lnTo>
                    <a:pt x="87475" y="14752"/>
                  </a:lnTo>
                  <a:lnTo>
                    <a:pt x="81906" y="6303"/>
                  </a:lnTo>
                  <a:lnTo>
                    <a:pt x="73514" y="1840"/>
                  </a:lnTo>
                  <a:lnTo>
                    <a:pt x="51711" y="0"/>
                  </a:lnTo>
                  <a:lnTo>
                    <a:pt x="41686" y="4657"/>
                  </a:lnTo>
                  <a:lnTo>
                    <a:pt x="24307" y="22309"/>
                  </a:lnTo>
                  <a:lnTo>
                    <a:pt x="6959" y="52966"/>
                  </a:lnTo>
                  <a:lnTo>
                    <a:pt x="0" y="95455"/>
                  </a:lnTo>
                  <a:lnTo>
                    <a:pt x="3527" y="133910"/>
                  </a:lnTo>
                  <a:lnTo>
                    <a:pt x="17570" y="167531"/>
                  </a:lnTo>
                  <a:lnTo>
                    <a:pt x="33087" y="182825"/>
                  </a:lnTo>
                  <a:lnTo>
                    <a:pt x="42138" y="188541"/>
                  </a:lnTo>
                  <a:lnTo>
                    <a:pt x="51682" y="190013"/>
                  </a:lnTo>
                  <a:lnTo>
                    <a:pt x="71644" y="185408"/>
                  </a:lnTo>
                  <a:lnTo>
                    <a:pt x="79541" y="179735"/>
                  </a:lnTo>
                  <a:lnTo>
                    <a:pt x="91435" y="164073"/>
                  </a:lnTo>
                  <a:lnTo>
                    <a:pt x="112369" y="112058"/>
                  </a:lnTo>
                  <a:lnTo>
                    <a:pt x="117334" y="87201"/>
                  </a:lnTo>
                  <a:lnTo>
                    <a:pt x="115640" y="64455"/>
                  </a:lnTo>
                  <a:lnTo>
                    <a:pt x="114721" y="62834"/>
                  </a:lnTo>
                  <a:lnTo>
                    <a:pt x="113699" y="76632"/>
                  </a:lnTo>
                  <a:lnTo>
                    <a:pt x="119484" y="96022"/>
                  </a:lnTo>
                  <a:lnTo>
                    <a:pt x="148847" y="153573"/>
                  </a:lnTo>
                  <a:lnTo>
                    <a:pt x="162402" y="171942"/>
                  </a:lnTo>
                  <a:lnTo>
                    <a:pt x="188776" y="189848"/>
                  </a:lnTo>
                  <a:lnTo>
                    <a:pt x="205495" y="192354"/>
                  </a:lnTo>
                  <a:lnTo>
                    <a:pt x="228696" y="18944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9237955" y="178984"/>
              <a:ext cx="37652" cy="505369"/>
            </a:xfrm>
            <a:custGeom>
              <a:avLst/>
              <a:gdLst/>
              <a:ahLst/>
              <a:cxnLst/>
              <a:rect l="0" t="0" r="0" b="0"/>
              <a:pathLst>
                <a:path w="37652" h="505369">
                  <a:moveTo>
                    <a:pt x="6066" y="0"/>
                  </a:moveTo>
                  <a:lnTo>
                    <a:pt x="0" y="39688"/>
                  </a:lnTo>
                  <a:lnTo>
                    <a:pt x="5035" y="100026"/>
                  </a:lnTo>
                  <a:lnTo>
                    <a:pt x="5862" y="154766"/>
                  </a:lnTo>
                  <a:lnTo>
                    <a:pt x="9144" y="210639"/>
                  </a:lnTo>
                  <a:lnTo>
                    <a:pt x="14387" y="262063"/>
                  </a:lnTo>
                  <a:lnTo>
                    <a:pt x="15940" y="319804"/>
                  </a:lnTo>
                  <a:lnTo>
                    <a:pt x="16401" y="372787"/>
                  </a:lnTo>
                  <a:lnTo>
                    <a:pt x="19656" y="429820"/>
                  </a:lnTo>
                  <a:lnTo>
                    <a:pt x="31237" y="490315"/>
                  </a:lnTo>
                  <a:lnTo>
                    <a:pt x="34801" y="501407"/>
                  </a:lnTo>
                  <a:lnTo>
                    <a:pt x="37651" y="50536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9330189" y="447593"/>
              <a:ext cx="155988" cy="265441"/>
            </a:xfrm>
            <a:custGeom>
              <a:avLst/>
              <a:gdLst/>
              <a:ahLst/>
              <a:cxnLst/>
              <a:rect l="0" t="0" r="0" b="0"/>
              <a:pathLst>
                <a:path w="155988" h="265441">
                  <a:moveTo>
                    <a:pt x="8588" y="120945"/>
                  </a:moveTo>
                  <a:lnTo>
                    <a:pt x="25356" y="109767"/>
                  </a:lnTo>
                  <a:lnTo>
                    <a:pt x="84034" y="98070"/>
                  </a:lnTo>
                  <a:lnTo>
                    <a:pt x="108800" y="90891"/>
                  </a:lnTo>
                  <a:lnTo>
                    <a:pt x="127606" y="79902"/>
                  </a:lnTo>
                  <a:lnTo>
                    <a:pt x="133557" y="70186"/>
                  </a:lnTo>
                  <a:lnTo>
                    <a:pt x="140169" y="43794"/>
                  </a:lnTo>
                  <a:lnTo>
                    <a:pt x="137253" y="32076"/>
                  </a:lnTo>
                  <a:lnTo>
                    <a:pt x="121534" y="12818"/>
                  </a:lnTo>
                  <a:lnTo>
                    <a:pt x="98950" y="2699"/>
                  </a:lnTo>
                  <a:lnTo>
                    <a:pt x="86378" y="0"/>
                  </a:lnTo>
                  <a:lnTo>
                    <a:pt x="63049" y="3241"/>
                  </a:lnTo>
                  <a:lnTo>
                    <a:pt x="42152" y="13650"/>
                  </a:lnTo>
                  <a:lnTo>
                    <a:pt x="25065" y="29975"/>
                  </a:lnTo>
                  <a:lnTo>
                    <a:pt x="7881" y="58896"/>
                  </a:lnTo>
                  <a:lnTo>
                    <a:pt x="0" y="109685"/>
                  </a:lnTo>
                  <a:lnTo>
                    <a:pt x="1563" y="168591"/>
                  </a:lnTo>
                  <a:lnTo>
                    <a:pt x="12746" y="203693"/>
                  </a:lnTo>
                  <a:lnTo>
                    <a:pt x="37485" y="241406"/>
                  </a:lnTo>
                  <a:lnTo>
                    <a:pt x="63553" y="258543"/>
                  </a:lnTo>
                  <a:lnTo>
                    <a:pt x="99094" y="265440"/>
                  </a:lnTo>
                  <a:lnTo>
                    <a:pt x="155987" y="25781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9591461" y="652766"/>
              <a:ext cx="1" cy="21058"/>
            </a:xfrm>
            <a:custGeom>
              <a:avLst/>
              <a:gdLst/>
              <a:ahLst/>
              <a:cxnLst/>
              <a:rect l="0" t="0" r="0" b="0"/>
              <a:pathLst>
                <a:path w="1" h="21058">
                  <a:moveTo>
                    <a:pt x="0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44" name="Straight Connector 43"/>
          <p:cNvCxnSpPr/>
          <p:nvPr/>
        </p:nvCxnSpPr>
        <p:spPr>
          <a:xfrm>
            <a:off x="2141347" y="3114675"/>
            <a:ext cx="3327018" cy="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8" name="Group 47"/>
          <p:cNvGrpSpPr/>
          <p:nvPr/>
        </p:nvGrpSpPr>
        <p:grpSpPr>
          <a:xfrm>
            <a:off x="2278169" y="2524199"/>
            <a:ext cx="821224" cy="623733"/>
            <a:chOff x="2278169" y="2524199"/>
            <a:chExt cx="821224" cy="623733"/>
          </a:xfrm>
        </p:grpSpPr>
        <p:sp>
          <p:nvSpPr>
            <p:cNvPr id="45" name="Freeform 44"/>
            <p:cNvSpPr/>
            <p:nvPr/>
          </p:nvSpPr>
          <p:spPr>
            <a:xfrm>
              <a:off x="2278169" y="2524199"/>
              <a:ext cx="347441" cy="579997"/>
            </a:xfrm>
            <a:custGeom>
              <a:avLst/>
              <a:gdLst/>
              <a:ahLst/>
              <a:cxnLst/>
              <a:rect l="0" t="0" r="0" b="0"/>
              <a:pathLst>
                <a:path w="347441" h="579997">
                  <a:moveTo>
                    <a:pt x="0" y="569468"/>
                  </a:moveTo>
                  <a:lnTo>
                    <a:pt x="29308" y="510851"/>
                  </a:lnTo>
                  <a:lnTo>
                    <a:pt x="49160" y="455507"/>
                  </a:lnTo>
                  <a:lnTo>
                    <a:pt x="71279" y="395702"/>
                  </a:lnTo>
                  <a:lnTo>
                    <a:pt x="87259" y="332633"/>
                  </a:lnTo>
                  <a:lnTo>
                    <a:pt x="101681" y="275461"/>
                  </a:lnTo>
                  <a:lnTo>
                    <a:pt x="111106" y="226031"/>
                  </a:lnTo>
                  <a:lnTo>
                    <a:pt x="115588" y="170962"/>
                  </a:lnTo>
                  <a:lnTo>
                    <a:pt x="130284" y="107808"/>
                  </a:lnTo>
                  <a:lnTo>
                    <a:pt x="133649" y="104937"/>
                  </a:lnTo>
                  <a:lnTo>
                    <a:pt x="137063" y="107703"/>
                  </a:lnTo>
                  <a:lnTo>
                    <a:pt x="154443" y="158316"/>
                  </a:lnTo>
                  <a:lnTo>
                    <a:pt x="168461" y="212085"/>
                  </a:lnTo>
                  <a:lnTo>
                    <a:pt x="186004" y="273361"/>
                  </a:lnTo>
                  <a:lnTo>
                    <a:pt x="193023" y="295145"/>
                  </a:lnTo>
                  <a:lnTo>
                    <a:pt x="198872" y="301189"/>
                  </a:lnTo>
                  <a:lnTo>
                    <a:pt x="206281" y="304047"/>
                  </a:lnTo>
                  <a:lnTo>
                    <a:pt x="214729" y="304783"/>
                  </a:lnTo>
                  <a:lnTo>
                    <a:pt x="222702" y="301764"/>
                  </a:lnTo>
                  <a:lnTo>
                    <a:pt x="237799" y="289052"/>
                  </a:lnTo>
                  <a:lnTo>
                    <a:pt x="265296" y="230752"/>
                  </a:lnTo>
                  <a:lnTo>
                    <a:pt x="286111" y="170459"/>
                  </a:lnTo>
                  <a:lnTo>
                    <a:pt x="302657" y="110629"/>
                  </a:lnTo>
                  <a:lnTo>
                    <a:pt x="324123" y="53751"/>
                  </a:lnTo>
                  <a:lnTo>
                    <a:pt x="341294" y="0"/>
                  </a:lnTo>
                  <a:lnTo>
                    <a:pt x="337451" y="62637"/>
                  </a:lnTo>
                  <a:lnTo>
                    <a:pt x="337071" y="117089"/>
                  </a:lnTo>
                  <a:lnTo>
                    <a:pt x="333824" y="175476"/>
                  </a:lnTo>
                  <a:lnTo>
                    <a:pt x="327853" y="226740"/>
                  </a:lnTo>
                  <a:lnTo>
                    <a:pt x="326819" y="284775"/>
                  </a:lnTo>
                  <a:lnTo>
                    <a:pt x="326513" y="348244"/>
                  </a:lnTo>
                  <a:lnTo>
                    <a:pt x="326422" y="400325"/>
                  </a:lnTo>
                  <a:lnTo>
                    <a:pt x="326395" y="456570"/>
                  </a:lnTo>
                  <a:lnTo>
                    <a:pt x="331976" y="506511"/>
                  </a:lnTo>
                  <a:lnTo>
                    <a:pt x="337107" y="560628"/>
                  </a:lnTo>
                  <a:lnTo>
                    <a:pt x="347440" y="57999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2670486" y="2935740"/>
              <a:ext cx="153251" cy="212192"/>
            </a:xfrm>
            <a:custGeom>
              <a:avLst/>
              <a:gdLst/>
              <a:ahLst/>
              <a:cxnLst/>
              <a:rect l="0" t="0" r="0" b="0"/>
              <a:pathLst>
                <a:path w="153251" h="212192">
                  <a:moveTo>
                    <a:pt x="113051" y="21057"/>
                  </a:moveTo>
                  <a:lnTo>
                    <a:pt x="101873" y="9878"/>
                  </a:lnTo>
                  <a:lnTo>
                    <a:pt x="93900" y="7755"/>
                  </a:lnTo>
                  <a:lnTo>
                    <a:pt x="72564" y="8516"/>
                  </a:lnTo>
                  <a:lnTo>
                    <a:pt x="53723" y="18992"/>
                  </a:lnTo>
                  <a:lnTo>
                    <a:pt x="37550" y="36517"/>
                  </a:lnTo>
                  <a:lnTo>
                    <a:pt x="6561" y="93788"/>
                  </a:lnTo>
                  <a:lnTo>
                    <a:pt x="0" y="131644"/>
                  </a:lnTo>
                  <a:lnTo>
                    <a:pt x="3645" y="166907"/>
                  </a:lnTo>
                  <a:lnTo>
                    <a:pt x="12174" y="185705"/>
                  </a:lnTo>
                  <a:lnTo>
                    <a:pt x="17723" y="193993"/>
                  </a:lnTo>
                  <a:lnTo>
                    <a:pt x="33248" y="206322"/>
                  </a:lnTo>
                  <a:lnTo>
                    <a:pt x="42302" y="211247"/>
                  </a:lnTo>
                  <a:lnTo>
                    <a:pt x="51847" y="212191"/>
                  </a:lnTo>
                  <a:lnTo>
                    <a:pt x="71811" y="207001"/>
                  </a:lnTo>
                  <a:lnTo>
                    <a:pt x="102781" y="190925"/>
                  </a:lnTo>
                  <a:lnTo>
                    <a:pt x="128596" y="165755"/>
                  </a:lnTo>
                  <a:lnTo>
                    <a:pt x="145473" y="136070"/>
                  </a:lnTo>
                  <a:lnTo>
                    <a:pt x="153250" y="86193"/>
                  </a:lnTo>
                  <a:lnTo>
                    <a:pt x="152258" y="46336"/>
                  </a:lnTo>
                  <a:lnTo>
                    <a:pt x="143734" y="22933"/>
                  </a:lnTo>
                  <a:lnTo>
                    <a:pt x="137016" y="15289"/>
                  </a:lnTo>
                  <a:lnTo>
                    <a:pt x="102522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2857236" y="2893697"/>
              <a:ext cx="242157" cy="221028"/>
            </a:xfrm>
            <a:custGeom>
              <a:avLst/>
              <a:gdLst/>
              <a:ahLst/>
              <a:cxnLst/>
              <a:rect l="0" t="0" r="0" b="0"/>
              <a:pathLst>
                <a:path w="242157" h="221028">
                  <a:moveTo>
                    <a:pt x="0" y="63100"/>
                  </a:moveTo>
                  <a:lnTo>
                    <a:pt x="5590" y="125192"/>
                  </a:lnTo>
                  <a:lnTo>
                    <a:pt x="9553" y="176577"/>
                  </a:lnTo>
                  <a:lnTo>
                    <a:pt x="9070" y="209677"/>
                  </a:lnTo>
                  <a:lnTo>
                    <a:pt x="7216" y="209951"/>
                  </a:lnTo>
                  <a:lnTo>
                    <a:pt x="4811" y="206624"/>
                  </a:lnTo>
                  <a:lnTo>
                    <a:pt x="634" y="146702"/>
                  </a:lnTo>
                  <a:lnTo>
                    <a:pt x="5715" y="96641"/>
                  </a:lnTo>
                  <a:lnTo>
                    <a:pt x="19153" y="54127"/>
                  </a:lnTo>
                  <a:lnTo>
                    <a:pt x="30350" y="37275"/>
                  </a:lnTo>
                  <a:lnTo>
                    <a:pt x="36611" y="34185"/>
                  </a:lnTo>
                  <a:lnTo>
                    <a:pt x="43125" y="34464"/>
                  </a:lnTo>
                  <a:lnTo>
                    <a:pt x="49807" y="36991"/>
                  </a:lnTo>
                  <a:lnTo>
                    <a:pt x="60351" y="49156"/>
                  </a:lnTo>
                  <a:lnTo>
                    <a:pt x="80348" y="102858"/>
                  </a:lnTo>
                  <a:lnTo>
                    <a:pt x="87573" y="125224"/>
                  </a:lnTo>
                  <a:lnTo>
                    <a:pt x="89968" y="126742"/>
                  </a:lnTo>
                  <a:lnTo>
                    <a:pt x="99716" y="72116"/>
                  </a:lnTo>
                  <a:lnTo>
                    <a:pt x="113760" y="23937"/>
                  </a:lnTo>
                  <a:lnTo>
                    <a:pt x="125040" y="6309"/>
                  </a:lnTo>
                  <a:lnTo>
                    <a:pt x="133663" y="1843"/>
                  </a:lnTo>
                  <a:lnTo>
                    <a:pt x="155722" y="0"/>
                  </a:lnTo>
                  <a:lnTo>
                    <a:pt x="165816" y="3485"/>
                  </a:lnTo>
                  <a:lnTo>
                    <a:pt x="183271" y="16717"/>
                  </a:lnTo>
                  <a:lnTo>
                    <a:pt x="200662" y="49487"/>
                  </a:lnTo>
                  <a:lnTo>
                    <a:pt x="220718" y="104807"/>
                  </a:lnTo>
                  <a:lnTo>
                    <a:pt x="235062" y="158426"/>
                  </a:lnTo>
                  <a:lnTo>
                    <a:pt x="242156" y="22102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49" name="Straight Connector 48"/>
          <p:cNvCxnSpPr/>
          <p:nvPr/>
        </p:nvCxnSpPr>
        <p:spPr>
          <a:xfrm>
            <a:off x="3341496" y="2324100"/>
            <a:ext cx="0" cy="153670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7" name="Group 56"/>
          <p:cNvGrpSpPr/>
          <p:nvPr/>
        </p:nvGrpSpPr>
        <p:grpSpPr>
          <a:xfrm>
            <a:off x="3567585" y="2546185"/>
            <a:ext cx="1216368" cy="884395"/>
            <a:chOff x="3567585" y="2546185"/>
            <a:chExt cx="1216368" cy="884395"/>
          </a:xfrm>
        </p:grpSpPr>
        <p:sp>
          <p:nvSpPr>
            <p:cNvPr id="50" name="Freeform 49"/>
            <p:cNvSpPr/>
            <p:nvPr/>
          </p:nvSpPr>
          <p:spPr>
            <a:xfrm>
              <a:off x="3567585" y="2546185"/>
              <a:ext cx="219441" cy="530346"/>
            </a:xfrm>
            <a:custGeom>
              <a:avLst/>
              <a:gdLst/>
              <a:ahLst/>
              <a:cxnLst/>
              <a:rect l="0" t="0" r="0" b="0"/>
              <a:pathLst>
                <a:path w="219441" h="530346">
                  <a:moveTo>
                    <a:pt x="5589" y="0"/>
                  </a:moveTo>
                  <a:lnTo>
                    <a:pt x="0" y="16768"/>
                  </a:lnTo>
                  <a:lnTo>
                    <a:pt x="375" y="34359"/>
                  </a:lnTo>
                  <a:lnTo>
                    <a:pt x="12138" y="94169"/>
                  </a:lnTo>
                  <a:lnTo>
                    <a:pt x="15332" y="156078"/>
                  </a:lnTo>
                  <a:lnTo>
                    <a:pt x="15885" y="205733"/>
                  </a:lnTo>
                  <a:lnTo>
                    <a:pt x="19168" y="261779"/>
                  </a:lnTo>
                  <a:lnTo>
                    <a:pt x="24431" y="315431"/>
                  </a:lnTo>
                  <a:lnTo>
                    <a:pt x="25990" y="365252"/>
                  </a:lnTo>
                  <a:lnTo>
                    <a:pt x="26516" y="424008"/>
                  </a:lnTo>
                  <a:lnTo>
                    <a:pt x="20555" y="465250"/>
                  </a:lnTo>
                  <a:lnTo>
                    <a:pt x="21416" y="464585"/>
                  </a:lnTo>
                  <a:lnTo>
                    <a:pt x="23159" y="460632"/>
                  </a:lnTo>
                  <a:lnTo>
                    <a:pt x="26187" y="407955"/>
                  </a:lnTo>
                  <a:lnTo>
                    <a:pt x="32145" y="359524"/>
                  </a:lnTo>
                  <a:lnTo>
                    <a:pt x="44298" y="340723"/>
                  </a:lnTo>
                  <a:lnTo>
                    <a:pt x="62567" y="325738"/>
                  </a:lnTo>
                  <a:lnTo>
                    <a:pt x="86285" y="315178"/>
                  </a:lnTo>
                  <a:lnTo>
                    <a:pt x="97991" y="314234"/>
                  </a:lnTo>
                  <a:lnTo>
                    <a:pt x="152678" y="329910"/>
                  </a:lnTo>
                  <a:lnTo>
                    <a:pt x="170788" y="343159"/>
                  </a:lnTo>
                  <a:lnTo>
                    <a:pt x="207541" y="383142"/>
                  </a:lnTo>
                  <a:lnTo>
                    <a:pt x="217398" y="401912"/>
                  </a:lnTo>
                  <a:lnTo>
                    <a:pt x="219440" y="425073"/>
                  </a:lnTo>
                  <a:lnTo>
                    <a:pt x="211218" y="472480"/>
                  </a:lnTo>
                  <a:lnTo>
                    <a:pt x="196108" y="499393"/>
                  </a:lnTo>
                  <a:lnTo>
                    <a:pt x="180341" y="511681"/>
                  </a:lnTo>
                  <a:lnTo>
                    <a:pt x="136035" y="529102"/>
                  </a:lnTo>
                  <a:lnTo>
                    <a:pt x="112698" y="530345"/>
                  </a:lnTo>
                  <a:lnTo>
                    <a:pt x="90628" y="525827"/>
                  </a:lnTo>
                  <a:lnTo>
                    <a:pt x="47703" y="50536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3849911" y="2935740"/>
              <a:ext cx="158017" cy="202818"/>
            </a:xfrm>
            <a:custGeom>
              <a:avLst/>
              <a:gdLst/>
              <a:ahLst/>
              <a:cxnLst/>
              <a:rect l="0" t="0" r="0" b="0"/>
              <a:pathLst>
                <a:path w="158017" h="202818">
                  <a:moveTo>
                    <a:pt x="91761" y="0"/>
                  </a:moveTo>
                  <a:lnTo>
                    <a:pt x="60478" y="9575"/>
                  </a:lnTo>
                  <a:lnTo>
                    <a:pt x="36738" y="27533"/>
                  </a:lnTo>
                  <a:lnTo>
                    <a:pt x="16056" y="55731"/>
                  </a:lnTo>
                  <a:lnTo>
                    <a:pt x="3169" y="93202"/>
                  </a:lnTo>
                  <a:lnTo>
                    <a:pt x="0" y="132770"/>
                  </a:lnTo>
                  <a:lnTo>
                    <a:pt x="3405" y="156105"/>
                  </a:lnTo>
                  <a:lnTo>
                    <a:pt x="11937" y="175055"/>
                  </a:lnTo>
                  <a:lnTo>
                    <a:pt x="17488" y="183383"/>
                  </a:lnTo>
                  <a:lnTo>
                    <a:pt x="36134" y="195758"/>
                  </a:lnTo>
                  <a:lnTo>
                    <a:pt x="58849" y="202817"/>
                  </a:lnTo>
                  <a:lnTo>
                    <a:pt x="80643" y="202054"/>
                  </a:lnTo>
                  <a:lnTo>
                    <a:pt x="112643" y="189459"/>
                  </a:lnTo>
                  <a:lnTo>
                    <a:pt x="138762" y="165320"/>
                  </a:lnTo>
                  <a:lnTo>
                    <a:pt x="155730" y="130352"/>
                  </a:lnTo>
                  <a:lnTo>
                    <a:pt x="158016" y="107067"/>
                  </a:lnTo>
                  <a:lnTo>
                    <a:pt x="149952" y="57933"/>
                  </a:lnTo>
                  <a:lnTo>
                    <a:pt x="134869" y="28213"/>
                  </a:lnTo>
                  <a:lnTo>
                    <a:pt x="122228" y="18388"/>
                  </a:lnTo>
                  <a:lnTo>
                    <a:pt x="102289" y="1052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4047824" y="2904154"/>
              <a:ext cx="121837" cy="189525"/>
            </a:xfrm>
            <a:custGeom>
              <a:avLst/>
              <a:gdLst/>
              <a:ahLst/>
              <a:cxnLst/>
              <a:rect l="0" t="0" r="0" b="0"/>
              <a:pathLst>
                <a:path w="121837" h="189525">
                  <a:moveTo>
                    <a:pt x="20190" y="31586"/>
                  </a:moveTo>
                  <a:lnTo>
                    <a:pt x="9011" y="48353"/>
                  </a:lnTo>
                  <a:lnTo>
                    <a:pt x="2060" y="81137"/>
                  </a:lnTo>
                  <a:lnTo>
                    <a:pt x="0" y="120487"/>
                  </a:lnTo>
                  <a:lnTo>
                    <a:pt x="5757" y="144797"/>
                  </a:lnTo>
                  <a:lnTo>
                    <a:pt x="22152" y="175094"/>
                  </a:lnTo>
                  <a:lnTo>
                    <a:pt x="28517" y="183410"/>
                  </a:lnTo>
                  <a:lnTo>
                    <a:pt x="36270" y="187784"/>
                  </a:lnTo>
                  <a:lnTo>
                    <a:pt x="54243" y="189524"/>
                  </a:lnTo>
                  <a:lnTo>
                    <a:pt x="84092" y="178338"/>
                  </a:lnTo>
                  <a:lnTo>
                    <a:pt x="98504" y="163489"/>
                  </a:lnTo>
                  <a:lnTo>
                    <a:pt x="113194" y="132280"/>
                  </a:lnTo>
                  <a:lnTo>
                    <a:pt x="121836" y="93396"/>
                  </a:lnTo>
                  <a:lnTo>
                    <a:pt x="121277" y="55359"/>
                  </a:lnTo>
                  <a:lnTo>
                    <a:pt x="104418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4131185" y="2932820"/>
              <a:ext cx="242015" cy="497760"/>
            </a:xfrm>
            <a:custGeom>
              <a:avLst/>
              <a:gdLst/>
              <a:ahLst/>
              <a:cxnLst/>
              <a:rect l="0" t="0" r="0" b="0"/>
              <a:pathLst>
                <a:path w="242015" h="497760">
                  <a:moveTo>
                    <a:pt x="200041" y="129262"/>
                  </a:moveTo>
                  <a:lnTo>
                    <a:pt x="214695" y="85299"/>
                  </a:lnTo>
                  <a:lnTo>
                    <a:pt x="213612" y="49425"/>
                  </a:lnTo>
                  <a:lnTo>
                    <a:pt x="205683" y="29048"/>
                  </a:lnTo>
                  <a:lnTo>
                    <a:pt x="200293" y="20338"/>
                  </a:lnTo>
                  <a:lnTo>
                    <a:pt x="184945" y="7542"/>
                  </a:lnTo>
                  <a:lnTo>
                    <a:pt x="175939" y="2491"/>
                  </a:lnTo>
                  <a:lnTo>
                    <a:pt x="156574" y="0"/>
                  </a:lnTo>
                  <a:lnTo>
                    <a:pt x="146496" y="973"/>
                  </a:lnTo>
                  <a:lnTo>
                    <a:pt x="138608" y="5131"/>
                  </a:lnTo>
                  <a:lnTo>
                    <a:pt x="107868" y="41122"/>
                  </a:lnTo>
                  <a:lnTo>
                    <a:pt x="100583" y="61622"/>
                  </a:lnTo>
                  <a:lnTo>
                    <a:pt x="98516" y="85162"/>
                  </a:lnTo>
                  <a:lnTo>
                    <a:pt x="101496" y="107322"/>
                  </a:lnTo>
                  <a:lnTo>
                    <a:pt x="112960" y="125749"/>
                  </a:lnTo>
                  <a:lnTo>
                    <a:pt x="120930" y="133939"/>
                  </a:lnTo>
                  <a:lnTo>
                    <a:pt x="129753" y="138229"/>
                  </a:lnTo>
                  <a:lnTo>
                    <a:pt x="148915" y="139876"/>
                  </a:lnTo>
                  <a:lnTo>
                    <a:pt x="166010" y="133589"/>
                  </a:lnTo>
                  <a:lnTo>
                    <a:pt x="196049" y="110489"/>
                  </a:lnTo>
                  <a:lnTo>
                    <a:pt x="204116" y="90893"/>
                  </a:lnTo>
                  <a:lnTo>
                    <a:pt x="206267" y="79116"/>
                  </a:lnTo>
                  <a:lnTo>
                    <a:pt x="208871" y="74774"/>
                  </a:lnTo>
                  <a:lnTo>
                    <a:pt x="211777" y="75389"/>
                  </a:lnTo>
                  <a:lnTo>
                    <a:pt x="214884" y="79308"/>
                  </a:lnTo>
                  <a:lnTo>
                    <a:pt x="223399" y="131927"/>
                  </a:lnTo>
                  <a:lnTo>
                    <a:pt x="230001" y="191529"/>
                  </a:lnTo>
                  <a:lnTo>
                    <a:pt x="238541" y="243987"/>
                  </a:lnTo>
                  <a:lnTo>
                    <a:pt x="241441" y="301315"/>
                  </a:lnTo>
                  <a:lnTo>
                    <a:pt x="242014" y="363029"/>
                  </a:lnTo>
                  <a:lnTo>
                    <a:pt x="238551" y="375184"/>
                  </a:lnTo>
                  <a:lnTo>
                    <a:pt x="203769" y="424786"/>
                  </a:lnTo>
                  <a:lnTo>
                    <a:pt x="183371" y="439200"/>
                  </a:lnTo>
                  <a:lnTo>
                    <a:pt x="132147" y="457986"/>
                  </a:lnTo>
                  <a:lnTo>
                    <a:pt x="70903" y="472962"/>
                  </a:lnTo>
                  <a:lnTo>
                    <a:pt x="25703" y="487185"/>
                  </a:lnTo>
                  <a:lnTo>
                    <a:pt x="0" y="49775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4425982" y="2756755"/>
              <a:ext cx="172401" cy="326384"/>
            </a:xfrm>
            <a:custGeom>
              <a:avLst/>
              <a:gdLst/>
              <a:ahLst/>
              <a:cxnLst/>
              <a:rect l="0" t="0" r="0" b="0"/>
              <a:pathLst>
                <a:path w="172401" h="326384">
                  <a:moveTo>
                    <a:pt x="0" y="0"/>
                  </a:moveTo>
                  <a:lnTo>
                    <a:pt x="0" y="58617"/>
                  </a:lnTo>
                  <a:lnTo>
                    <a:pt x="1171" y="118857"/>
                  </a:lnTo>
                  <a:lnTo>
                    <a:pt x="8334" y="173217"/>
                  </a:lnTo>
                  <a:lnTo>
                    <a:pt x="12998" y="222509"/>
                  </a:lnTo>
                  <a:lnTo>
                    <a:pt x="25055" y="280389"/>
                  </a:lnTo>
                  <a:lnTo>
                    <a:pt x="30296" y="324664"/>
                  </a:lnTo>
                  <a:lnTo>
                    <a:pt x="46190" y="262392"/>
                  </a:lnTo>
                  <a:lnTo>
                    <a:pt x="61909" y="231384"/>
                  </a:lnTo>
                  <a:lnTo>
                    <a:pt x="77819" y="216701"/>
                  </a:lnTo>
                  <a:lnTo>
                    <a:pt x="86974" y="211148"/>
                  </a:lnTo>
                  <a:lnTo>
                    <a:pt x="106506" y="208098"/>
                  </a:lnTo>
                  <a:lnTo>
                    <a:pt x="116627" y="208922"/>
                  </a:lnTo>
                  <a:lnTo>
                    <a:pt x="134113" y="216077"/>
                  </a:lnTo>
                  <a:lnTo>
                    <a:pt x="142051" y="221260"/>
                  </a:lnTo>
                  <a:lnTo>
                    <a:pt x="153991" y="236378"/>
                  </a:lnTo>
                  <a:lnTo>
                    <a:pt x="171188" y="274680"/>
                  </a:lnTo>
                  <a:lnTo>
                    <a:pt x="172400" y="295215"/>
                  </a:lnTo>
                  <a:lnTo>
                    <a:pt x="168456" y="32638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4678670" y="2683055"/>
              <a:ext cx="10526" cy="410613"/>
            </a:xfrm>
            <a:custGeom>
              <a:avLst/>
              <a:gdLst/>
              <a:ahLst/>
              <a:cxnLst/>
              <a:rect l="0" t="0" r="0" b="0"/>
              <a:pathLst>
                <a:path w="10526" h="410613">
                  <a:moveTo>
                    <a:pt x="10525" y="0"/>
                  </a:moveTo>
                  <a:lnTo>
                    <a:pt x="2192" y="37478"/>
                  </a:lnTo>
                  <a:lnTo>
                    <a:pt x="430" y="94491"/>
                  </a:lnTo>
                  <a:lnTo>
                    <a:pt x="125" y="150441"/>
                  </a:lnTo>
                  <a:lnTo>
                    <a:pt x="35" y="211472"/>
                  </a:lnTo>
                  <a:lnTo>
                    <a:pt x="8" y="274009"/>
                  </a:lnTo>
                  <a:lnTo>
                    <a:pt x="0" y="325814"/>
                  </a:lnTo>
                  <a:lnTo>
                    <a:pt x="8330" y="384974"/>
                  </a:lnTo>
                  <a:lnTo>
                    <a:pt x="10525" y="41061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4573382" y="2851511"/>
              <a:ext cx="210571" cy="42116"/>
            </a:xfrm>
            <a:custGeom>
              <a:avLst/>
              <a:gdLst/>
              <a:ahLst/>
              <a:cxnLst/>
              <a:rect l="0" t="0" r="0" b="0"/>
              <a:pathLst>
                <a:path w="210571" h="42116">
                  <a:moveTo>
                    <a:pt x="210570" y="0"/>
                  </a:moveTo>
                  <a:lnTo>
                    <a:pt x="173092" y="8334"/>
                  </a:lnTo>
                  <a:lnTo>
                    <a:pt x="121668" y="15685"/>
                  </a:lnTo>
                  <a:lnTo>
                    <a:pt x="60822" y="31803"/>
                  </a:lnTo>
                  <a:lnTo>
                    <a:pt x="0" y="4211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58" name="Straight Connector 57"/>
          <p:cNvCxnSpPr/>
          <p:nvPr/>
        </p:nvCxnSpPr>
        <p:spPr>
          <a:xfrm>
            <a:off x="4868164" y="2311400"/>
            <a:ext cx="0" cy="78232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Straight Connector 58"/>
          <p:cNvCxnSpPr/>
          <p:nvPr/>
        </p:nvCxnSpPr>
        <p:spPr>
          <a:xfrm flipV="1">
            <a:off x="5489321" y="2409317"/>
            <a:ext cx="547496" cy="694816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Connector 59"/>
          <p:cNvCxnSpPr/>
          <p:nvPr/>
        </p:nvCxnSpPr>
        <p:spPr>
          <a:xfrm>
            <a:off x="6047359" y="2440939"/>
            <a:ext cx="0" cy="1343661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dash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Straight Connector 60"/>
          <p:cNvCxnSpPr/>
          <p:nvPr/>
        </p:nvCxnSpPr>
        <p:spPr>
          <a:xfrm flipH="1" flipV="1">
            <a:off x="5478779" y="3135757"/>
            <a:ext cx="579121" cy="636143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5" name="Group 64"/>
          <p:cNvGrpSpPr/>
          <p:nvPr/>
        </p:nvGrpSpPr>
        <p:grpSpPr>
          <a:xfrm>
            <a:off x="5775403" y="2873244"/>
            <a:ext cx="219327" cy="533578"/>
            <a:chOff x="5775403" y="2873244"/>
            <a:chExt cx="219327" cy="533578"/>
          </a:xfrm>
        </p:grpSpPr>
        <p:sp>
          <p:nvSpPr>
            <p:cNvPr id="62" name="Freeform 61"/>
            <p:cNvSpPr/>
            <p:nvPr/>
          </p:nvSpPr>
          <p:spPr>
            <a:xfrm>
              <a:off x="5830758" y="3220009"/>
              <a:ext cx="154692" cy="186813"/>
            </a:xfrm>
            <a:custGeom>
              <a:avLst/>
              <a:gdLst/>
              <a:ahLst/>
              <a:cxnLst/>
              <a:rect l="0" t="0" r="0" b="0"/>
              <a:pathLst>
                <a:path w="154692" h="186813">
                  <a:moveTo>
                    <a:pt x="69214" y="63171"/>
                  </a:moveTo>
                  <a:lnTo>
                    <a:pt x="51234" y="47530"/>
                  </a:lnTo>
                  <a:lnTo>
                    <a:pt x="34317" y="39452"/>
                  </a:lnTo>
                  <a:lnTo>
                    <a:pt x="26062" y="39169"/>
                  </a:lnTo>
                  <a:lnTo>
                    <a:pt x="10651" y="45095"/>
                  </a:lnTo>
                  <a:lnTo>
                    <a:pt x="5605" y="52290"/>
                  </a:lnTo>
                  <a:lnTo>
                    <a:pt x="0" y="72763"/>
                  </a:lnTo>
                  <a:lnTo>
                    <a:pt x="844" y="82434"/>
                  </a:lnTo>
                  <a:lnTo>
                    <a:pt x="8022" y="99418"/>
                  </a:lnTo>
                  <a:lnTo>
                    <a:pt x="58900" y="157835"/>
                  </a:lnTo>
                  <a:lnTo>
                    <a:pt x="73989" y="170755"/>
                  </a:lnTo>
                  <a:lnTo>
                    <a:pt x="92393" y="180396"/>
                  </a:lnTo>
                  <a:lnTo>
                    <a:pt x="128075" y="186812"/>
                  </a:lnTo>
                  <a:lnTo>
                    <a:pt x="137700" y="184203"/>
                  </a:lnTo>
                  <a:lnTo>
                    <a:pt x="145288" y="178954"/>
                  </a:lnTo>
                  <a:lnTo>
                    <a:pt x="151515" y="171945"/>
                  </a:lnTo>
                  <a:lnTo>
                    <a:pt x="154497" y="163763"/>
                  </a:lnTo>
                  <a:lnTo>
                    <a:pt x="154691" y="145313"/>
                  </a:lnTo>
                  <a:lnTo>
                    <a:pt x="150765" y="137820"/>
                  </a:lnTo>
                  <a:lnTo>
                    <a:pt x="93881" y="87432"/>
                  </a:lnTo>
                  <a:lnTo>
                    <a:pt x="67164" y="72179"/>
                  </a:lnTo>
                  <a:lnTo>
                    <a:pt x="65508" y="68007"/>
                  </a:lnTo>
                  <a:lnTo>
                    <a:pt x="69083" y="64055"/>
                  </a:lnTo>
                  <a:lnTo>
                    <a:pt x="127405" y="33067"/>
                  </a:lnTo>
                  <a:lnTo>
                    <a:pt x="153442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5866601" y="3072610"/>
              <a:ext cx="128129" cy="126343"/>
            </a:xfrm>
            <a:custGeom>
              <a:avLst/>
              <a:gdLst/>
              <a:ahLst/>
              <a:cxnLst/>
              <a:rect l="0" t="0" r="0" b="0"/>
              <a:pathLst>
                <a:path w="128129" h="126343">
                  <a:moveTo>
                    <a:pt x="1786" y="126342"/>
                  </a:moveTo>
                  <a:lnTo>
                    <a:pt x="64066" y="108384"/>
                  </a:lnTo>
                  <a:lnTo>
                    <a:pt x="96148" y="100484"/>
                  </a:lnTo>
                  <a:lnTo>
                    <a:pt x="96279" y="100914"/>
                  </a:lnTo>
                  <a:lnTo>
                    <a:pt x="71274" y="110011"/>
                  </a:lnTo>
                  <a:lnTo>
                    <a:pt x="52557" y="110115"/>
                  </a:lnTo>
                  <a:lnTo>
                    <a:pt x="33710" y="105092"/>
                  </a:lnTo>
                  <a:lnTo>
                    <a:pt x="17534" y="95060"/>
                  </a:lnTo>
                  <a:lnTo>
                    <a:pt x="5666" y="79684"/>
                  </a:lnTo>
                  <a:lnTo>
                    <a:pt x="863" y="70670"/>
                  </a:lnTo>
                  <a:lnTo>
                    <a:pt x="0" y="62321"/>
                  </a:lnTo>
                  <a:lnTo>
                    <a:pt x="5282" y="46806"/>
                  </a:lnTo>
                  <a:lnTo>
                    <a:pt x="26998" y="24917"/>
                  </a:lnTo>
                  <a:lnTo>
                    <a:pt x="55659" y="9203"/>
                  </a:lnTo>
                  <a:lnTo>
                    <a:pt x="109327" y="1212"/>
                  </a:lnTo>
                  <a:lnTo>
                    <a:pt x="128128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5775403" y="2873244"/>
              <a:ext cx="214701" cy="159439"/>
            </a:xfrm>
            <a:custGeom>
              <a:avLst/>
              <a:gdLst/>
              <a:ahLst/>
              <a:cxnLst/>
              <a:rect l="0" t="0" r="0" b="0"/>
              <a:pathLst>
                <a:path w="214701" h="159439">
                  <a:moveTo>
                    <a:pt x="208797" y="83553"/>
                  </a:moveTo>
                  <a:lnTo>
                    <a:pt x="166105" y="86672"/>
                  </a:lnTo>
                  <a:lnTo>
                    <a:pt x="155769" y="89142"/>
                  </a:lnTo>
                  <a:lnTo>
                    <a:pt x="147709" y="94298"/>
                  </a:lnTo>
                  <a:lnTo>
                    <a:pt x="135633" y="109385"/>
                  </a:lnTo>
                  <a:lnTo>
                    <a:pt x="132606" y="127789"/>
                  </a:lnTo>
                  <a:lnTo>
                    <a:pt x="133436" y="137610"/>
                  </a:lnTo>
                  <a:lnTo>
                    <a:pt x="137500" y="145327"/>
                  </a:lnTo>
                  <a:lnTo>
                    <a:pt x="151373" y="157022"/>
                  </a:lnTo>
                  <a:lnTo>
                    <a:pt x="159986" y="159438"/>
                  </a:lnTo>
                  <a:lnTo>
                    <a:pt x="178915" y="159003"/>
                  </a:lnTo>
                  <a:lnTo>
                    <a:pt x="195906" y="151791"/>
                  </a:lnTo>
                  <a:lnTo>
                    <a:pt x="203713" y="146593"/>
                  </a:lnTo>
                  <a:lnTo>
                    <a:pt x="208917" y="138448"/>
                  </a:lnTo>
                  <a:lnTo>
                    <a:pt x="214700" y="116919"/>
                  </a:lnTo>
                  <a:lnTo>
                    <a:pt x="211031" y="94873"/>
                  </a:lnTo>
                  <a:lnTo>
                    <a:pt x="195811" y="65850"/>
                  </a:lnTo>
                  <a:lnTo>
                    <a:pt x="169707" y="35082"/>
                  </a:lnTo>
                  <a:lnTo>
                    <a:pt x="143402" y="19148"/>
                  </a:lnTo>
                  <a:lnTo>
                    <a:pt x="94667" y="4453"/>
                  </a:lnTo>
                  <a:lnTo>
                    <a:pt x="39980" y="337"/>
                  </a:lnTo>
                  <a:lnTo>
                    <a:pt x="26063" y="0"/>
                  </a:lnTo>
                  <a:lnTo>
                    <a:pt x="15614" y="3284"/>
                  </a:lnTo>
                  <a:lnTo>
                    <a:pt x="7479" y="8983"/>
                  </a:lnTo>
                  <a:lnTo>
                    <a:pt x="886" y="16292"/>
                  </a:lnTo>
                  <a:lnTo>
                    <a:pt x="0" y="22335"/>
                  </a:lnTo>
                  <a:lnTo>
                    <a:pt x="2919" y="27533"/>
                  </a:lnTo>
                  <a:lnTo>
                    <a:pt x="8374" y="32168"/>
                  </a:lnTo>
                  <a:lnTo>
                    <a:pt x="26914" y="37318"/>
                  </a:lnTo>
                  <a:lnTo>
                    <a:pt x="76944" y="40625"/>
                  </a:lnTo>
                  <a:lnTo>
                    <a:pt x="130716" y="32872"/>
                  </a:lnTo>
                  <a:lnTo>
                    <a:pt x="173227" y="23196"/>
                  </a:lnTo>
                  <a:lnTo>
                    <a:pt x="198269" y="2038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66" name="Straight Connector 65"/>
          <p:cNvCxnSpPr/>
          <p:nvPr/>
        </p:nvCxnSpPr>
        <p:spPr>
          <a:xfrm>
            <a:off x="6057900" y="2409317"/>
            <a:ext cx="1695068" cy="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Straight Connector 66"/>
          <p:cNvCxnSpPr/>
          <p:nvPr/>
        </p:nvCxnSpPr>
        <p:spPr>
          <a:xfrm>
            <a:off x="6055740" y="3776853"/>
            <a:ext cx="1663446" cy="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Freeform 67"/>
          <p:cNvSpPr/>
          <p:nvPr/>
        </p:nvSpPr>
        <p:spPr>
          <a:xfrm>
            <a:off x="6314927" y="3412511"/>
            <a:ext cx="205799" cy="263991"/>
          </a:xfrm>
          <a:custGeom>
            <a:avLst/>
            <a:gdLst/>
            <a:ahLst/>
            <a:cxnLst/>
            <a:rect l="0" t="0" r="0" b="0"/>
            <a:pathLst>
              <a:path w="205799" h="263991">
                <a:moveTo>
                  <a:pt x="178984" y="29254"/>
                </a:moveTo>
                <a:lnTo>
                  <a:pt x="161003" y="13613"/>
                </a:lnTo>
                <a:lnTo>
                  <a:pt x="144086" y="5535"/>
                </a:lnTo>
                <a:lnTo>
                  <a:pt x="103653" y="0"/>
                </a:lnTo>
                <a:lnTo>
                  <a:pt x="80773" y="4944"/>
                </a:lnTo>
                <a:lnTo>
                  <a:pt x="54738" y="20881"/>
                </a:lnTo>
                <a:lnTo>
                  <a:pt x="47021" y="27182"/>
                </a:lnTo>
                <a:lnTo>
                  <a:pt x="35326" y="46661"/>
                </a:lnTo>
                <a:lnTo>
                  <a:pt x="28568" y="69746"/>
                </a:lnTo>
                <a:lnTo>
                  <a:pt x="29465" y="91704"/>
                </a:lnTo>
                <a:lnTo>
                  <a:pt x="33681" y="100133"/>
                </a:lnTo>
                <a:lnTo>
                  <a:pt x="47725" y="112619"/>
                </a:lnTo>
                <a:lnTo>
                  <a:pt x="75362" y="126224"/>
                </a:lnTo>
                <a:lnTo>
                  <a:pt x="95495" y="127724"/>
                </a:lnTo>
                <a:lnTo>
                  <a:pt x="116142" y="126831"/>
                </a:lnTo>
                <a:lnTo>
                  <a:pt x="168498" y="138882"/>
                </a:lnTo>
                <a:lnTo>
                  <a:pt x="186412" y="151677"/>
                </a:lnTo>
                <a:lnTo>
                  <a:pt x="194464" y="160003"/>
                </a:lnTo>
                <a:lnTo>
                  <a:pt x="203413" y="181731"/>
                </a:lnTo>
                <a:lnTo>
                  <a:pt x="205798" y="194076"/>
                </a:lnTo>
                <a:lnTo>
                  <a:pt x="202210" y="214032"/>
                </a:lnTo>
                <a:lnTo>
                  <a:pt x="187035" y="238421"/>
                </a:lnTo>
                <a:lnTo>
                  <a:pt x="180843" y="245908"/>
                </a:lnTo>
                <a:lnTo>
                  <a:pt x="161483" y="257346"/>
                </a:lnTo>
                <a:lnTo>
                  <a:pt x="138451" y="263990"/>
                </a:lnTo>
                <a:lnTo>
                  <a:pt x="105753" y="261152"/>
                </a:lnTo>
                <a:lnTo>
                  <a:pt x="52704" y="246417"/>
                </a:lnTo>
                <a:lnTo>
                  <a:pt x="20116" y="225485"/>
                </a:lnTo>
                <a:lnTo>
                  <a:pt x="0" y="208239"/>
                </a:lnTo>
              </a:path>
            </a:pathLst>
          </a:custGeom>
          <a:ln w="38100" cap="flat" cmpd="sng" algn="ctr">
            <a:solidFill>
              <a:srgbClr val="FF008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9" name="Freeform 68"/>
          <p:cNvSpPr/>
          <p:nvPr/>
        </p:nvSpPr>
        <p:spPr>
          <a:xfrm>
            <a:off x="6578139" y="3210138"/>
            <a:ext cx="19756" cy="452727"/>
          </a:xfrm>
          <a:custGeom>
            <a:avLst/>
            <a:gdLst/>
            <a:ahLst/>
            <a:cxnLst/>
            <a:rect l="0" t="0" r="0" b="0"/>
            <a:pathLst>
              <a:path w="19756" h="452727">
                <a:moveTo>
                  <a:pt x="0" y="0"/>
                </a:moveTo>
                <a:lnTo>
                  <a:pt x="0" y="48932"/>
                </a:lnTo>
                <a:lnTo>
                  <a:pt x="0" y="96777"/>
                </a:lnTo>
                <a:lnTo>
                  <a:pt x="0" y="151118"/>
                </a:lnTo>
                <a:lnTo>
                  <a:pt x="6239" y="211672"/>
                </a:lnTo>
                <a:lnTo>
                  <a:pt x="16666" y="274068"/>
                </a:lnTo>
                <a:lnTo>
                  <a:pt x="19755" y="333890"/>
                </a:lnTo>
                <a:lnTo>
                  <a:pt x="17552" y="385540"/>
                </a:lnTo>
                <a:lnTo>
                  <a:pt x="12610" y="424240"/>
                </a:lnTo>
                <a:lnTo>
                  <a:pt x="10529" y="452726"/>
                </a:lnTo>
              </a:path>
            </a:pathLst>
          </a:custGeom>
          <a:ln w="38100" cap="flat" cmpd="sng" algn="ctr">
            <a:solidFill>
              <a:srgbClr val="FF008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Freeform 69"/>
          <p:cNvSpPr/>
          <p:nvPr/>
        </p:nvSpPr>
        <p:spPr>
          <a:xfrm>
            <a:off x="6595817" y="3378594"/>
            <a:ext cx="119194" cy="263214"/>
          </a:xfrm>
          <a:custGeom>
            <a:avLst/>
            <a:gdLst/>
            <a:ahLst/>
            <a:cxnLst/>
            <a:rect l="0" t="0" r="0" b="0"/>
            <a:pathLst>
              <a:path w="119194" h="263214">
                <a:moveTo>
                  <a:pt x="87607" y="0"/>
                </a:moveTo>
                <a:lnTo>
                  <a:pt x="38109" y="59593"/>
                </a:lnTo>
                <a:lnTo>
                  <a:pt x="11495" y="96130"/>
                </a:lnTo>
                <a:lnTo>
                  <a:pt x="1917" y="116424"/>
                </a:lnTo>
                <a:lnTo>
                  <a:pt x="0" y="140261"/>
                </a:lnTo>
                <a:lnTo>
                  <a:pt x="4217" y="164114"/>
                </a:lnTo>
                <a:lnTo>
                  <a:pt x="13890" y="182514"/>
                </a:lnTo>
                <a:lnTo>
                  <a:pt x="70458" y="234933"/>
                </a:lnTo>
                <a:lnTo>
                  <a:pt x="103197" y="256933"/>
                </a:lnTo>
                <a:lnTo>
                  <a:pt x="119193" y="263213"/>
                </a:lnTo>
              </a:path>
            </a:pathLst>
          </a:custGeom>
          <a:ln w="38100" cap="flat" cmpd="sng" algn="ctr">
            <a:solidFill>
              <a:srgbClr val="FF008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Freeform 70"/>
          <p:cNvSpPr/>
          <p:nvPr/>
        </p:nvSpPr>
        <p:spPr>
          <a:xfrm>
            <a:off x="6778180" y="3515465"/>
            <a:ext cx="10530" cy="136871"/>
          </a:xfrm>
          <a:custGeom>
            <a:avLst/>
            <a:gdLst/>
            <a:ahLst/>
            <a:cxnLst/>
            <a:rect l="0" t="0" r="0" b="0"/>
            <a:pathLst>
              <a:path w="10530" h="136871">
                <a:moveTo>
                  <a:pt x="10529" y="0"/>
                </a:moveTo>
                <a:lnTo>
                  <a:pt x="3293" y="27556"/>
                </a:lnTo>
                <a:lnTo>
                  <a:pt x="651" y="83778"/>
                </a:lnTo>
                <a:lnTo>
                  <a:pt x="0" y="136870"/>
                </a:lnTo>
              </a:path>
            </a:pathLst>
          </a:custGeom>
          <a:ln w="38100" cap="flat" cmpd="sng" algn="ctr">
            <a:solidFill>
              <a:srgbClr val="FF008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2" name="Freeform 71"/>
          <p:cNvSpPr/>
          <p:nvPr/>
        </p:nvSpPr>
        <p:spPr>
          <a:xfrm>
            <a:off x="6767652" y="3315423"/>
            <a:ext cx="10529" cy="10530"/>
          </a:xfrm>
          <a:custGeom>
            <a:avLst/>
            <a:gdLst/>
            <a:ahLst/>
            <a:cxnLst/>
            <a:rect l="0" t="0" r="0" b="0"/>
            <a:pathLst>
              <a:path w="10529" h="10530">
                <a:moveTo>
                  <a:pt x="10528" y="0"/>
                </a:moveTo>
                <a:lnTo>
                  <a:pt x="0" y="10529"/>
                </a:lnTo>
              </a:path>
            </a:pathLst>
          </a:custGeom>
          <a:ln w="38100" cap="flat" cmpd="sng" algn="ctr">
            <a:solidFill>
              <a:srgbClr val="FF008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3" name="Freeform 72"/>
          <p:cNvSpPr/>
          <p:nvPr/>
        </p:nvSpPr>
        <p:spPr>
          <a:xfrm>
            <a:off x="6841352" y="3438747"/>
            <a:ext cx="232083" cy="238414"/>
          </a:xfrm>
          <a:custGeom>
            <a:avLst/>
            <a:gdLst/>
            <a:ahLst/>
            <a:cxnLst/>
            <a:rect l="0" t="0" r="0" b="0"/>
            <a:pathLst>
              <a:path w="232083" h="238414">
                <a:moveTo>
                  <a:pt x="168455" y="13547"/>
                </a:moveTo>
                <a:lnTo>
                  <a:pt x="157277" y="2369"/>
                </a:lnTo>
                <a:lnTo>
                  <a:pt x="136191" y="0"/>
                </a:lnTo>
                <a:lnTo>
                  <a:pt x="109662" y="4017"/>
                </a:lnTo>
                <a:lnTo>
                  <a:pt x="86173" y="13601"/>
                </a:lnTo>
                <a:lnTo>
                  <a:pt x="70274" y="28779"/>
                </a:lnTo>
                <a:lnTo>
                  <a:pt x="64397" y="37740"/>
                </a:lnTo>
                <a:lnTo>
                  <a:pt x="60986" y="57055"/>
                </a:lnTo>
                <a:lnTo>
                  <a:pt x="61714" y="67118"/>
                </a:lnTo>
                <a:lnTo>
                  <a:pt x="65709" y="74998"/>
                </a:lnTo>
                <a:lnTo>
                  <a:pt x="79506" y="86871"/>
                </a:lnTo>
                <a:lnTo>
                  <a:pt x="137380" y="111472"/>
                </a:lnTo>
                <a:lnTo>
                  <a:pt x="197913" y="140768"/>
                </a:lnTo>
                <a:lnTo>
                  <a:pt x="217813" y="155487"/>
                </a:lnTo>
                <a:lnTo>
                  <a:pt x="230556" y="173728"/>
                </a:lnTo>
                <a:lnTo>
                  <a:pt x="232082" y="183505"/>
                </a:lnTo>
                <a:lnTo>
                  <a:pt x="227540" y="203727"/>
                </a:lnTo>
                <a:lnTo>
                  <a:pt x="221883" y="211694"/>
                </a:lnTo>
                <a:lnTo>
                  <a:pt x="206239" y="223665"/>
                </a:lnTo>
                <a:lnTo>
                  <a:pt x="177701" y="236981"/>
                </a:lnTo>
                <a:lnTo>
                  <a:pt x="154237" y="238413"/>
                </a:lnTo>
                <a:lnTo>
                  <a:pt x="101046" y="229801"/>
                </a:lnTo>
                <a:lnTo>
                  <a:pt x="42942" y="210293"/>
                </a:lnTo>
                <a:lnTo>
                  <a:pt x="0" y="192532"/>
                </a:lnTo>
              </a:path>
            </a:pathLst>
          </a:custGeom>
          <a:ln w="38100" cap="flat" cmpd="sng" algn="ctr">
            <a:solidFill>
              <a:srgbClr val="FF008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0" name="Group 79"/>
          <p:cNvGrpSpPr/>
          <p:nvPr/>
        </p:nvGrpSpPr>
        <p:grpSpPr>
          <a:xfrm>
            <a:off x="6375043" y="1896175"/>
            <a:ext cx="1053944" cy="500976"/>
            <a:chOff x="6375043" y="1896175"/>
            <a:chExt cx="1053944" cy="500976"/>
          </a:xfrm>
        </p:grpSpPr>
        <p:sp>
          <p:nvSpPr>
            <p:cNvPr id="74" name="Freeform 73"/>
            <p:cNvSpPr/>
            <p:nvPr/>
          </p:nvSpPr>
          <p:spPr>
            <a:xfrm>
              <a:off x="6375043" y="1896175"/>
              <a:ext cx="156640" cy="500976"/>
            </a:xfrm>
            <a:custGeom>
              <a:avLst/>
              <a:gdLst/>
              <a:ahLst/>
              <a:cxnLst/>
              <a:rect l="0" t="0" r="0" b="0"/>
              <a:pathLst>
                <a:path w="156640" h="500976">
                  <a:moveTo>
                    <a:pt x="103997" y="376269"/>
                  </a:moveTo>
                  <a:lnTo>
                    <a:pt x="86038" y="315159"/>
                  </a:lnTo>
                  <a:lnTo>
                    <a:pt x="79248" y="292957"/>
                  </a:lnTo>
                  <a:lnTo>
                    <a:pt x="72290" y="286802"/>
                  </a:lnTo>
                  <a:lnTo>
                    <a:pt x="62972" y="283869"/>
                  </a:lnTo>
                  <a:lnTo>
                    <a:pt x="52080" y="283084"/>
                  </a:lnTo>
                  <a:lnTo>
                    <a:pt x="33739" y="288450"/>
                  </a:lnTo>
                  <a:lnTo>
                    <a:pt x="25573" y="293157"/>
                  </a:lnTo>
                  <a:lnTo>
                    <a:pt x="13380" y="310864"/>
                  </a:lnTo>
                  <a:lnTo>
                    <a:pt x="5231" y="335502"/>
                  </a:lnTo>
                  <a:lnTo>
                    <a:pt x="0" y="398979"/>
                  </a:lnTo>
                  <a:lnTo>
                    <a:pt x="4555" y="456664"/>
                  </a:lnTo>
                  <a:lnTo>
                    <a:pt x="19030" y="490947"/>
                  </a:lnTo>
                  <a:lnTo>
                    <a:pt x="26295" y="497175"/>
                  </a:lnTo>
                  <a:lnTo>
                    <a:pt x="34648" y="500157"/>
                  </a:lnTo>
                  <a:lnTo>
                    <a:pt x="43726" y="500975"/>
                  </a:lnTo>
                  <a:lnTo>
                    <a:pt x="52118" y="496841"/>
                  </a:lnTo>
                  <a:lnTo>
                    <a:pt x="67681" y="479769"/>
                  </a:lnTo>
                  <a:lnTo>
                    <a:pt x="92383" y="417224"/>
                  </a:lnTo>
                  <a:lnTo>
                    <a:pt x="107292" y="362002"/>
                  </a:lnTo>
                  <a:lnTo>
                    <a:pt x="117971" y="314460"/>
                  </a:lnTo>
                  <a:lnTo>
                    <a:pt x="122955" y="257740"/>
                  </a:lnTo>
                  <a:lnTo>
                    <a:pt x="130021" y="202069"/>
                  </a:lnTo>
                  <a:lnTo>
                    <a:pt x="133934" y="148530"/>
                  </a:lnTo>
                  <a:lnTo>
                    <a:pt x="135094" y="95621"/>
                  </a:lnTo>
                  <a:lnTo>
                    <a:pt x="127081" y="33747"/>
                  </a:lnTo>
                  <a:lnTo>
                    <a:pt x="120886" y="4888"/>
                  </a:lnTo>
                  <a:lnTo>
                    <a:pt x="117596" y="0"/>
                  </a:lnTo>
                  <a:lnTo>
                    <a:pt x="114232" y="1421"/>
                  </a:lnTo>
                  <a:lnTo>
                    <a:pt x="110821" y="7047"/>
                  </a:lnTo>
                  <a:lnTo>
                    <a:pt x="105345" y="49699"/>
                  </a:lnTo>
                  <a:lnTo>
                    <a:pt x="101143" y="106304"/>
                  </a:lnTo>
                  <a:lnTo>
                    <a:pt x="95742" y="156290"/>
                  </a:lnTo>
                  <a:lnTo>
                    <a:pt x="94141" y="205025"/>
                  </a:lnTo>
                  <a:lnTo>
                    <a:pt x="93668" y="252220"/>
                  </a:lnTo>
                  <a:lnTo>
                    <a:pt x="99097" y="314981"/>
                  </a:lnTo>
                  <a:lnTo>
                    <a:pt x="114805" y="375131"/>
                  </a:lnTo>
                  <a:lnTo>
                    <a:pt x="134207" y="418158"/>
                  </a:lnTo>
                  <a:lnTo>
                    <a:pt x="156639" y="44996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6599792" y="2209273"/>
              <a:ext cx="16119" cy="157929"/>
            </a:xfrm>
            <a:custGeom>
              <a:avLst/>
              <a:gdLst/>
              <a:ahLst/>
              <a:cxnLst/>
              <a:rect l="0" t="0" r="0" b="0"/>
              <a:pathLst>
                <a:path w="16119" h="157929">
                  <a:moveTo>
                    <a:pt x="5590" y="0"/>
                  </a:moveTo>
                  <a:lnTo>
                    <a:pt x="0" y="16767"/>
                  </a:lnTo>
                  <a:lnTo>
                    <a:pt x="2114" y="49552"/>
                  </a:lnTo>
                  <a:lnTo>
                    <a:pt x="13466" y="107997"/>
                  </a:lnTo>
                  <a:lnTo>
                    <a:pt x="16118" y="15792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6626438" y="2072402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6710667" y="2138501"/>
              <a:ext cx="128598" cy="221107"/>
            </a:xfrm>
            <a:custGeom>
              <a:avLst/>
              <a:gdLst/>
              <a:ahLst/>
              <a:cxnLst/>
              <a:rect l="0" t="0" r="0" b="0"/>
              <a:pathLst>
                <a:path w="128598" h="221107">
                  <a:moveTo>
                    <a:pt x="126342" y="18130"/>
                  </a:moveTo>
                  <a:lnTo>
                    <a:pt x="115163" y="6951"/>
                  </a:lnTo>
                  <a:lnTo>
                    <a:pt x="97197" y="1463"/>
                  </a:lnTo>
                  <a:lnTo>
                    <a:pt x="85855" y="0"/>
                  </a:lnTo>
                  <a:lnTo>
                    <a:pt x="63893" y="4613"/>
                  </a:lnTo>
                  <a:lnTo>
                    <a:pt x="34919" y="20364"/>
                  </a:lnTo>
                  <a:lnTo>
                    <a:pt x="20199" y="34331"/>
                  </a:lnTo>
                  <a:lnTo>
                    <a:pt x="9757" y="52236"/>
                  </a:lnTo>
                  <a:lnTo>
                    <a:pt x="7456" y="71893"/>
                  </a:lnTo>
                  <a:lnTo>
                    <a:pt x="8481" y="82048"/>
                  </a:lnTo>
                  <a:lnTo>
                    <a:pt x="13842" y="88818"/>
                  </a:lnTo>
                  <a:lnTo>
                    <a:pt x="32278" y="96340"/>
                  </a:lnTo>
                  <a:lnTo>
                    <a:pt x="92652" y="107804"/>
                  </a:lnTo>
                  <a:lnTo>
                    <a:pt x="103882" y="113008"/>
                  </a:lnTo>
                  <a:lnTo>
                    <a:pt x="119479" y="128149"/>
                  </a:lnTo>
                  <a:lnTo>
                    <a:pt x="125276" y="137099"/>
                  </a:lnTo>
                  <a:lnTo>
                    <a:pt x="128597" y="159523"/>
                  </a:lnTo>
                  <a:lnTo>
                    <a:pt x="125004" y="182747"/>
                  </a:lnTo>
                  <a:lnTo>
                    <a:pt x="115609" y="200867"/>
                  </a:lnTo>
                  <a:lnTo>
                    <a:pt x="100514" y="213600"/>
                  </a:lnTo>
                  <a:lnTo>
                    <a:pt x="91576" y="218634"/>
                  </a:lnTo>
                  <a:lnTo>
                    <a:pt x="72285" y="221106"/>
                  </a:lnTo>
                  <a:lnTo>
                    <a:pt x="31306" y="213162"/>
                  </a:lnTo>
                  <a:lnTo>
                    <a:pt x="0" y="19711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6868594" y="1946061"/>
              <a:ext cx="347441" cy="413435"/>
            </a:xfrm>
            <a:custGeom>
              <a:avLst/>
              <a:gdLst/>
              <a:ahLst/>
              <a:cxnLst/>
              <a:rect l="0" t="0" r="0" b="0"/>
              <a:pathLst>
                <a:path w="347441" h="413435">
                  <a:moveTo>
                    <a:pt x="0" y="0"/>
                  </a:moveTo>
                  <a:lnTo>
                    <a:pt x="0" y="58617"/>
                  </a:lnTo>
                  <a:lnTo>
                    <a:pt x="8405" y="121196"/>
                  </a:lnTo>
                  <a:lnTo>
                    <a:pt x="16788" y="173690"/>
                  </a:lnTo>
                  <a:lnTo>
                    <a:pt x="19792" y="230838"/>
                  </a:lnTo>
                  <a:lnTo>
                    <a:pt x="21852" y="279616"/>
                  </a:lnTo>
                  <a:lnTo>
                    <a:pt x="28181" y="329424"/>
                  </a:lnTo>
                  <a:lnTo>
                    <a:pt x="30577" y="364978"/>
                  </a:lnTo>
                  <a:lnTo>
                    <a:pt x="30913" y="363812"/>
                  </a:lnTo>
                  <a:lnTo>
                    <a:pt x="32667" y="308738"/>
                  </a:lnTo>
                  <a:lnTo>
                    <a:pt x="41135" y="269032"/>
                  </a:lnTo>
                  <a:lnTo>
                    <a:pt x="51817" y="249811"/>
                  </a:lnTo>
                  <a:lnTo>
                    <a:pt x="59111" y="244919"/>
                  </a:lnTo>
                  <a:lnTo>
                    <a:pt x="76575" y="242604"/>
                  </a:lnTo>
                  <a:lnTo>
                    <a:pt x="83805" y="245964"/>
                  </a:lnTo>
                  <a:lnTo>
                    <a:pt x="94959" y="259055"/>
                  </a:lnTo>
                  <a:lnTo>
                    <a:pt x="119032" y="316414"/>
                  </a:lnTo>
                  <a:lnTo>
                    <a:pt x="136832" y="371690"/>
                  </a:lnTo>
                  <a:lnTo>
                    <a:pt x="140354" y="384664"/>
                  </a:lnTo>
                  <a:lnTo>
                    <a:pt x="142702" y="388634"/>
                  </a:lnTo>
                  <a:lnTo>
                    <a:pt x="144268" y="386601"/>
                  </a:lnTo>
                  <a:lnTo>
                    <a:pt x="149327" y="339599"/>
                  </a:lnTo>
                  <a:lnTo>
                    <a:pt x="158394" y="322118"/>
                  </a:lnTo>
                  <a:lnTo>
                    <a:pt x="176462" y="309670"/>
                  </a:lnTo>
                  <a:lnTo>
                    <a:pt x="200090" y="301408"/>
                  </a:lnTo>
                  <a:lnTo>
                    <a:pt x="261601" y="290079"/>
                  </a:lnTo>
                  <a:lnTo>
                    <a:pt x="288731" y="274812"/>
                  </a:lnTo>
                  <a:lnTo>
                    <a:pt x="301070" y="259009"/>
                  </a:lnTo>
                  <a:lnTo>
                    <a:pt x="305999" y="249882"/>
                  </a:lnTo>
                  <a:lnTo>
                    <a:pt x="308354" y="230381"/>
                  </a:lnTo>
                  <a:lnTo>
                    <a:pt x="307345" y="220268"/>
                  </a:lnTo>
                  <a:lnTo>
                    <a:pt x="303162" y="212356"/>
                  </a:lnTo>
                  <a:lnTo>
                    <a:pt x="289157" y="200445"/>
                  </a:lnTo>
                  <a:lnTo>
                    <a:pt x="280509" y="197971"/>
                  </a:lnTo>
                  <a:lnTo>
                    <a:pt x="261541" y="198341"/>
                  </a:lnTo>
                  <a:lnTo>
                    <a:pt x="244532" y="205525"/>
                  </a:lnTo>
                  <a:lnTo>
                    <a:pt x="236721" y="210716"/>
                  </a:lnTo>
                  <a:lnTo>
                    <a:pt x="214549" y="240379"/>
                  </a:lnTo>
                  <a:lnTo>
                    <a:pt x="198750" y="278803"/>
                  </a:lnTo>
                  <a:lnTo>
                    <a:pt x="192250" y="319824"/>
                  </a:lnTo>
                  <a:lnTo>
                    <a:pt x="195913" y="361614"/>
                  </a:lnTo>
                  <a:lnTo>
                    <a:pt x="204446" y="383375"/>
                  </a:lnTo>
                  <a:lnTo>
                    <a:pt x="209997" y="392454"/>
                  </a:lnTo>
                  <a:lnTo>
                    <a:pt x="225523" y="405661"/>
                  </a:lnTo>
                  <a:lnTo>
                    <a:pt x="234577" y="410820"/>
                  </a:lnTo>
                  <a:lnTo>
                    <a:pt x="253995" y="413434"/>
                  </a:lnTo>
                  <a:lnTo>
                    <a:pt x="295057" y="405579"/>
                  </a:lnTo>
                  <a:lnTo>
                    <a:pt x="320871" y="390533"/>
                  </a:lnTo>
                  <a:lnTo>
                    <a:pt x="347440" y="36849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7268233" y="2153368"/>
              <a:ext cx="160754" cy="189448"/>
            </a:xfrm>
            <a:custGeom>
              <a:avLst/>
              <a:gdLst/>
              <a:ahLst/>
              <a:cxnLst/>
              <a:rect l="0" t="0" r="0" b="0"/>
              <a:pathLst>
                <a:path w="160754" h="189448">
                  <a:moveTo>
                    <a:pt x="126786" y="34848"/>
                  </a:moveTo>
                  <a:lnTo>
                    <a:pt x="121197" y="18080"/>
                  </a:lnTo>
                  <a:lnTo>
                    <a:pt x="114871" y="11971"/>
                  </a:lnTo>
                  <a:lnTo>
                    <a:pt x="95364" y="2064"/>
                  </a:lnTo>
                  <a:lnTo>
                    <a:pt x="71097" y="0"/>
                  </a:lnTo>
                  <a:lnTo>
                    <a:pt x="45883" y="4152"/>
                  </a:lnTo>
                  <a:lnTo>
                    <a:pt x="22979" y="13797"/>
                  </a:lnTo>
                  <a:lnTo>
                    <a:pt x="7339" y="29001"/>
                  </a:lnTo>
                  <a:lnTo>
                    <a:pt x="1531" y="37969"/>
                  </a:lnTo>
                  <a:lnTo>
                    <a:pt x="0" y="47457"/>
                  </a:lnTo>
                  <a:lnTo>
                    <a:pt x="4536" y="67358"/>
                  </a:lnTo>
                  <a:lnTo>
                    <a:pt x="11361" y="74069"/>
                  </a:lnTo>
                  <a:lnTo>
                    <a:pt x="31422" y="81525"/>
                  </a:lnTo>
                  <a:lnTo>
                    <a:pt x="92926" y="89824"/>
                  </a:lnTo>
                  <a:lnTo>
                    <a:pt x="126112" y="101830"/>
                  </a:lnTo>
                  <a:lnTo>
                    <a:pt x="136865" y="107579"/>
                  </a:lnTo>
                  <a:lnTo>
                    <a:pt x="151932" y="123325"/>
                  </a:lnTo>
                  <a:lnTo>
                    <a:pt x="157588" y="132437"/>
                  </a:lnTo>
                  <a:lnTo>
                    <a:pt x="160753" y="151920"/>
                  </a:lnTo>
                  <a:lnTo>
                    <a:pt x="159959" y="162029"/>
                  </a:lnTo>
                  <a:lnTo>
                    <a:pt x="155920" y="169938"/>
                  </a:lnTo>
                  <a:lnTo>
                    <a:pt x="142075" y="181846"/>
                  </a:lnTo>
                  <a:lnTo>
                    <a:pt x="121102" y="187918"/>
                  </a:lnTo>
                  <a:lnTo>
                    <a:pt x="97353" y="189447"/>
                  </a:lnTo>
                  <a:lnTo>
                    <a:pt x="37252" y="183426"/>
                  </a:lnTo>
                  <a:lnTo>
                    <a:pt x="10973" y="18224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81" name="Straight Connector 80"/>
          <p:cNvCxnSpPr/>
          <p:nvPr/>
        </p:nvCxnSpPr>
        <p:spPr>
          <a:xfrm>
            <a:off x="3646932" y="3135757"/>
            <a:ext cx="410590" cy="684402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Straight Connector 81"/>
          <p:cNvCxnSpPr/>
          <p:nvPr/>
        </p:nvCxnSpPr>
        <p:spPr>
          <a:xfrm>
            <a:off x="4078604" y="3830701"/>
            <a:ext cx="989585" cy="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6" name="Group 85"/>
          <p:cNvGrpSpPr/>
          <p:nvPr/>
        </p:nvGrpSpPr>
        <p:grpSpPr>
          <a:xfrm>
            <a:off x="3818657" y="3245856"/>
            <a:ext cx="312529" cy="311066"/>
            <a:chOff x="3818657" y="3245856"/>
            <a:chExt cx="312529" cy="311066"/>
          </a:xfrm>
        </p:grpSpPr>
        <p:sp>
          <p:nvSpPr>
            <p:cNvPr id="83" name="Freeform 82"/>
            <p:cNvSpPr/>
            <p:nvPr/>
          </p:nvSpPr>
          <p:spPr>
            <a:xfrm>
              <a:off x="3818657" y="3245856"/>
              <a:ext cx="132359" cy="237366"/>
            </a:xfrm>
            <a:custGeom>
              <a:avLst/>
              <a:gdLst/>
              <a:ahLst/>
              <a:cxnLst/>
              <a:rect l="0" t="0" r="0" b="0"/>
              <a:pathLst>
                <a:path w="132359" h="237366">
                  <a:moveTo>
                    <a:pt x="70372" y="68909"/>
                  </a:moveTo>
                  <a:lnTo>
                    <a:pt x="113064" y="65790"/>
                  </a:lnTo>
                  <a:lnTo>
                    <a:pt x="123400" y="63320"/>
                  </a:lnTo>
                  <a:lnTo>
                    <a:pt x="129121" y="56995"/>
                  </a:lnTo>
                  <a:lnTo>
                    <a:pt x="131765" y="48098"/>
                  </a:lnTo>
                  <a:lnTo>
                    <a:pt x="132358" y="37487"/>
                  </a:lnTo>
                  <a:lnTo>
                    <a:pt x="126777" y="19459"/>
                  </a:lnTo>
                  <a:lnTo>
                    <a:pt x="122014" y="11376"/>
                  </a:lnTo>
                  <a:lnTo>
                    <a:pt x="114158" y="5988"/>
                  </a:lnTo>
                  <a:lnTo>
                    <a:pt x="92952" y="0"/>
                  </a:lnTo>
                  <a:lnTo>
                    <a:pt x="60295" y="2218"/>
                  </a:lnTo>
                  <a:lnTo>
                    <a:pt x="51956" y="6902"/>
                  </a:lnTo>
                  <a:lnTo>
                    <a:pt x="39570" y="21463"/>
                  </a:lnTo>
                  <a:lnTo>
                    <a:pt x="3419" y="79894"/>
                  </a:lnTo>
                  <a:lnTo>
                    <a:pt x="0" y="89100"/>
                  </a:lnTo>
                  <a:lnTo>
                    <a:pt x="61" y="97578"/>
                  </a:lnTo>
                  <a:lnTo>
                    <a:pt x="2441" y="105569"/>
                  </a:lnTo>
                  <a:lnTo>
                    <a:pt x="7537" y="112066"/>
                  </a:lnTo>
                  <a:lnTo>
                    <a:pt x="22558" y="122405"/>
                  </a:lnTo>
                  <a:lnTo>
                    <a:pt x="44052" y="124661"/>
                  </a:lnTo>
                  <a:lnTo>
                    <a:pt x="66863" y="120594"/>
                  </a:lnTo>
                  <a:lnTo>
                    <a:pt x="84800" y="110987"/>
                  </a:lnTo>
                  <a:lnTo>
                    <a:pt x="89350" y="110999"/>
                  </a:lnTo>
                  <a:lnTo>
                    <a:pt x="91213" y="114517"/>
                  </a:lnTo>
                  <a:lnTo>
                    <a:pt x="91285" y="120371"/>
                  </a:lnTo>
                  <a:lnTo>
                    <a:pt x="85126" y="133116"/>
                  </a:lnTo>
                  <a:lnTo>
                    <a:pt x="71624" y="156564"/>
                  </a:lnTo>
                  <a:lnTo>
                    <a:pt x="67698" y="165950"/>
                  </a:lnTo>
                  <a:lnTo>
                    <a:pt x="66454" y="185738"/>
                  </a:lnTo>
                  <a:lnTo>
                    <a:pt x="80901" y="23736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3952200" y="3398994"/>
              <a:ext cx="178986" cy="147399"/>
            </a:xfrm>
            <a:custGeom>
              <a:avLst/>
              <a:gdLst/>
              <a:ahLst/>
              <a:cxnLst/>
              <a:rect l="0" t="0" r="0" b="0"/>
              <a:pathLst>
                <a:path w="178986" h="147399">
                  <a:moveTo>
                    <a:pt x="178985" y="0"/>
                  </a:moveTo>
                  <a:lnTo>
                    <a:pt x="119391" y="49498"/>
                  </a:lnTo>
                  <a:lnTo>
                    <a:pt x="62959" y="98287"/>
                  </a:lnTo>
                  <a:lnTo>
                    <a:pt x="0" y="14739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4025900" y="3356879"/>
              <a:ext cx="31586" cy="200043"/>
            </a:xfrm>
            <a:custGeom>
              <a:avLst/>
              <a:gdLst/>
              <a:ahLst/>
              <a:cxnLst/>
              <a:rect l="0" t="0" r="0" b="0"/>
              <a:pathLst>
                <a:path w="31586" h="200043">
                  <a:moveTo>
                    <a:pt x="31585" y="200042"/>
                  </a:moveTo>
                  <a:lnTo>
                    <a:pt x="16931" y="144901"/>
                  </a:lnTo>
                  <a:lnTo>
                    <a:pt x="10623" y="86768"/>
                  </a:lnTo>
                  <a:lnTo>
                    <a:pt x="2444" y="2953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1" name="Group 90"/>
          <p:cNvGrpSpPr/>
          <p:nvPr/>
        </p:nvGrpSpPr>
        <p:grpSpPr>
          <a:xfrm>
            <a:off x="4246998" y="3409522"/>
            <a:ext cx="663297" cy="382992"/>
            <a:chOff x="4246998" y="3409522"/>
            <a:chExt cx="663297" cy="382992"/>
          </a:xfrm>
        </p:grpSpPr>
        <p:sp>
          <p:nvSpPr>
            <p:cNvPr id="87" name="Freeform 86"/>
            <p:cNvSpPr/>
            <p:nvPr/>
          </p:nvSpPr>
          <p:spPr>
            <a:xfrm>
              <a:off x="4246998" y="3571244"/>
              <a:ext cx="178985" cy="221270"/>
            </a:xfrm>
            <a:custGeom>
              <a:avLst/>
              <a:gdLst/>
              <a:ahLst/>
              <a:cxnLst/>
              <a:rect l="0" t="0" r="0" b="0"/>
              <a:pathLst>
                <a:path w="178985" h="221270">
                  <a:moveTo>
                    <a:pt x="178984" y="38319"/>
                  </a:moveTo>
                  <a:lnTo>
                    <a:pt x="144087" y="9011"/>
                  </a:lnTo>
                  <a:lnTo>
                    <a:pt x="121750" y="1896"/>
                  </a:lnTo>
                  <a:lnTo>
                    <a:pt x="109243" y="0"/>
                  </a:lnTo>
                  <a:lnTo>
                    <a:pt x="85987" y="4131"/>
                  </a:lnTo>
                  <a:lnTo>
                    <a:pt x="56283" y="19611"/>
                  </a:lnTo>
                  <a:lnTo>
                    <a:pt x="48051" y="25847"/>
                  </a:lnTo>
                  <a:lnTo>
                    <a:pt x="38903" y="45254"/>
                  </a:lnTo>
                  <a:lnTo>
                    <a:pt x="36464" y="56981"/>
                  </a:lnTo>
                  <a:lnTo>
                    <a:pt x="37178" y="67138"/>
                  </a:lnTo>
                  <a:lnTo>
                    <a:pt x="44210" y="84663"/>
                  </a:lnTo>
                  <a:lnTo>
                    <a:pt x="58253" y="97131"/>
                  </a:lnTo>
                  <a:lnTo>
                    <a:pt x="116306" y="122165"/>
                  </a:lnTo>
                  <a:lnTo>
                    <a:pt x="135920" y="130566"/>
                  </a:lnTo>
                  <a:lnTo>
                    <a:pt x="152436" y="142099"/>
                  </a:lnTo>
                  <a:lnTo>
                    <a:pt x="164455" y="158143"/>
                  </a:lnTo>
                  <a:lnTo>
                    <a:pt x="169299" y="167335"/>
                  </a:lnTo>
                  <a:lnTo>
                    <a:pt x="170188" y="175802"/>
                  </a:lnTo>
                  <a:lnTo>
                    <a:pt x="164936" y="191450"/>
                  </a:lnTo>
                  <a:lnTo>
                    <a:pt x="151683" y="203084"/>
                  </a:lnTo>
                  <a:lnTo>
                    <a:pt x="114580" y="220084"/>
                  </a:lnTo>
                  <a:lnTo>
                    <a:pt x="91089" y="221269"/>
                  </a:lnTo>
                  <a:lnTo>
                    <a:pt x="43469" y="212498"/>
                  </a:lnTo>
                  <a:lnTo>
                    <a:pt x="0" y="18571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4464186" y="3629909"/>
              <a:ext cx="172368" cy="132551"/>
            </a:xfrm>
            <a:custGeom>
              <a:avLst/>
              <a:gdLst/>
              <a:ahLst/>
              <a:cxnLst/>
              <a:rect l="0" t="0" r="0" b="0"/>
              <a:pathLst>
                <a:path w="172368" h="132551">
                  <a:moveTo>
                    <a:pt x="109196" y="42825"/>
                  </a:moveTo>
                  <a:lnTo>
                    <a:pt x="99620" y="18779"/>
                  </a:lnTo>
                  <a:lnTo>
                    <a:pt x="88952" y="4452"/>
                  </a:lnTo>
                  <a:lnTo>
                    <a:pt x="80492" y="866"/>
                  </a:lnTo>
                  <a:lnTo>
                    <a:pt x="58614" y="0"/>
                  </a:lnTo>
                  <a:lnTo>
                    <a:pt x="39531" y="6634"/>
                  </a:lnTo>
                  <a:lnTo>
                    <a:pt x="31167" y="11679"/>
                  </a:lnTo>
                  <a:lnTo>
                    <a:pt x="18754" y="26643"/>
                  </a:lnTo>
                  <a:lnTo>
                    <a:pt x="1254" y="64845"/>
                  </a:lnTo>
                  <a:lnTo>
                    <a:pt x="0" y="85367"/>
                  </a:lnTo>
                  <a:lnTo>
                    <a:pt x="4512" y="106186"/>
                  </a:lnTo>
                  <a:lnTo>
                    <a:pt x="14316" y="127138"/>
                  </a:lnTo>
                  <a:lnTo>
                    <a:pt x="20206" y="131789"/>
                  </a:lnTo>
                  <a:lnTo>
                    <a:pt x="26473" y="132550"/>
                  </a:lnTo>
                  <a:lnTo>
                    <a:pt x="39675" y="127157"/>
                  </a:lnTo>
                  <a:lnTo>
                    <a:pt x="60261" y="109796"/>
                  </a:lnTo>
                  <a:lnTo>
                    <a:pt x="80009" y="82946"/>
                  </a:lnTo>
                  <a:lnTo>
                    <a:pt x="89594" y="62996"/>
                  </a:lnTo>
                  <a:lnTo>
                    <a:pt x="93789" y="59782"/>
                  </a:lnTo>
                  <a:lnTo>
                    <a:pt x="97754" y="61149"/>
                  </a:lnTo>
                  <a:lnTo>
                    <a:pt x="105280" y="72026"/>
                  </a:lnTo>
                  <a:lnTo>
                    <a:pt x="112525" y="88559"/>
                  </a:lnTo>
                  <a:lnTo>
                    <a:pt x="125883" y="101366"/>
                  </a:lnTo>
                  <a:lnTo>
                    <a:pt x="142349" y="109788"/>
                  </a:lnTo>
                  <a:lnTo>
                    <a:pt x="172367" y="11652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4657609" y="3409522"/>
              <a:ext cx="10530" cy="326384"/>
            </a:xfrm>
            <a:custGeom>
              <a:avLst/>
              <a:gdLst/>
              <a:ahLst/>
              <a:cxnLst/>
              <a:rect l="0" t="0" r="0" b="0"/>
              <a:pathLst>
                <a:path w="10530" h="326384">
                  <a:moveTo>
                    <a:pt x="0" y="0"/>
                  </a:moveTo>
                  <a:lnTo>
                    <a:pt x="0" y="58616"/>
                  </a:lnTo>
                  <a:lnTo>
                    <a:pt x="0" y="112790"/>
                  </a:lnTo>
                  <a:lnTo>
                    <a:pt x="3120" y="171671"/>
                  </a:lnTo>
                  <a:lnTo>
                    <a:pt x="8334" y="222051"/>
                  </a:lnTo>
                  <a:lnTo>
                    <a:pt x="9879" y="270903"/>
                  </a:lnTo>
                  <a:lnTo>
                    <a:pt x="10529" y="32638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4720780" y="3597186"/>
              <a:ext cx="189515" cy="156590"/>
            </a:xfrm>
            <a:custGeom>
              <a:avLst/>
              <a:gdLst/>
              <a:ahLst/>
              <a:cxnLst/>
              <a:rect l="0" t="0" r="0" b="0"/>
              <a:pathLst>
                <a:path w="189515" h="156590">
                  <a:moveTo>
                    <a:pt x="0" y="65020"/>
                  </a:moveTo>
                  <a:lnTo>
                    <a:pt x="58617" y="55955"/>
                  </a:lnTo>
                  <a:lnTo>
                    <a:pt x="93407" y="49336"/>
                  </a:lnTo>
                  <a:lnTo>
                    <a:pt x="100876" y="42866"/>
                  </a:lnTo>
                  <a:lnTo>
                    <a:pt x="109175" y="23198"/>
                  </a:lnTo>
                  <a:lnTo>
                    <a:pt x="107878" y="14912"/>
                  </a:lnTo>
                  <a:lnTo>
                    <a:pt x="103504" y="8218"/>
                  </a:lnTo>
                  <a:lnTo>
                    <a:pt x="97079" y="2585"/>
                  </a:lnTo>
                  <a:lnTo>
                    <a:pt x="88116" y="0"/>
                  </a:lnTo>
                  <a:lnTo>
                    <a:pt x="65679" y="247"/>
                  </a:lnTo>
                  <a:lnTo>
                    <a:pt x="46349" y="7376"/>
                  </a:lnTo>
                  <a:lnTo>
                    <a:pt x="14875" y="31017"/>
                  </a:lnTo>
                  <a:lnTo>
                    <a:pt x="6611" y="50687"/>
                  </a:lnTo>
                  <a:lnTo>
                    <a:pt x="1306" y="101443"/>
                  </a:lnTo>
                  <a:lnTo>
                    <a:pt x="6820" y="122542"/>
                  </a:lnTo>
                  <a:lnTo>
                    <a:pt x="11566" y="131444"/>
                  </a:lnTo>
                  <a:lnTo>
                    <a:pt x="26198" y="144455"/>
                  </a:lnTo>
                  <a:lnTo>
                    <a:pt x="45569" y="152967"/>
                  </a:lnTo>
                  <a:lnTo>
                    <a:pt x="82782" y="156589"/>
                  </a:lnTo>
                  <a:lnTo>
                    <a:pt x="145591" y="144856"/>
                  </a:lnTo>
                  <a:lnTo>
                    <a:pt x="189514" y="12819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92" name="Straight Connector 91"/>
          <p:cNvCxnSpPr/>
          <p:nvPr/>
        </p:nvCxnSpPr>
        <p:spPr>
          <a:xfrm>
            <a:off x="4204842" y="3830701"/>
            <a:ext cx="347473" cy="547496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Straight Connector 92"/>
          <p:cNvCxnSpPr/>
          <p:nvPr/>
        </p:nvCxnSpPr>
        <p:spPr>
          <a:xfrm>
            <a:off x="4783963" y="3830701"/>
            <a:ext cx="511937" cy="779399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1" name="Group 100"/>
          <p:cNvGrpSpPr/>
          <p:nvPr/>
        </p:nvGrpSpPr>
        <p:grpSpPr>
          <a:xfrm>
            <a:off x="4419789" y="3902830"/>
            <a:ext cx="1043981" cy="791170"/>
            <a:chOff x="4419789" y="3902830"/>
            <a:chExt cx="1043981" cy="791170"/>
          </a:xfrm>
        </p:grpSpPr>
        <p:sp>
          <p:nvSpPr>
            <p:cNvPr id="94" name="Freeform 93"/>
            <p:cNvSpPr/>
            <p:nvPr/>
          </p:nvSpPr>
          <p:spPr>
            <a:xfrm>
              <a:off x="4419789" y="3954525"/>
              <a:ext cx="157506" cy="234107"/>
            </a:xfrm>
            <a:custGeom>
              <a:avLst/>
              <a:gdLst/>
              <a:ahLst/>
              <a:cxnLst/>
              <a:rect l="0" t="0" r="0" b="0"/>
              <a:pathLst>
                <a:path w="157506" h="234107">
                  <a:moveTo>
                    <a:pt x="132536" y="118292"/>
                  </a:moveTo>
                  <a:lnTo>
                    <a:pt x="148177" y="100311"/>
                  </a:lnTo>
                  <a:lnTo>
                    <a:pt x="156255" y="83395"/>
                  </a:lnTo>
                  <a:lnTo>
                    <a:pt x="157505" y="64178"/>
                  </a:lnTo>
                  <a:lnTo>
                    <a:pt x="152992" y="43939"/>
                  </a:lnTo>
                  <a:lnTo>
                    <a:pt x="143187" y="23245"/>
                  </a:lnTo>
                  <a:lnTo>
                    <a:pt x="127911" y="8589"/>
                  </a:lnTo>
                  <a:lnTo>
                    <a:pt x="118924" y="3043"/>
                  </a:lnTo>
                  <a:lnTo>
                    <a:pt x="99580" y="0"/>
                  </a:lnTo>
                  <a:lnTo>
                    <a:pt x="79284" y="3717"/>
                  </a:lnTo>
                  <a:lnTo>
                    <a:pt x="49297" y="18963"/>
                  </a:lnTo>
                  <a:lnTo>
                    <a:pt x="25074" y="39468"/>
                  </a:lnTo>
                  <a:lnTo>
                    <a:pt x="10296" y="57523"/>
                  </a:lnTo>
                  <a:lnTo>
                    <a:pt x="2167" y="80365"/>
                  </a:lnTo>
                  <a:lnTo>
                    <a:pt x="0" y="93008"/>
                  </a:lnTo>
                  <a:lnTo>
                    <a:pt x="3831" y="116413"/>
                  </a:lnTo>
                  <a:lnTo>
                    <a:pt x="8128" y="127568"/>
                  </a:lnTo>
                  <a:lnTo>
                    <a:pt x="14502" y="133835"/>
                  </a:lnTo>
                  <a:lnTo>
                    <a:pt x="22261" y="136843"/>
                  </a:lnTo>
                  <a:lnTo>
                    <a:pt x="30943" y="137679"/>
                  </a:lnTo>
                  <a:lnTo>
                    <a:pt x="49949" y="132368"/>
                  </a:lnTo>
                  <a:lnTo>
                    <a:pt x="77260" y="116224"/>
                  </a:lnTo>
                  <a:lnTo>
                    <a:pt x="85156" y="109894"/>
                  </a:lnTo>
                  <a:lnTo>
                    <a:pt x="89251" y="109184"/>
                  </a:lnTo>
                  <a:lnTo>
                    <a:pt x="90811" y="112220"/>
                  </a:lnTo>
                  <a:lnTo>
                    <a:pt x="90681" y="117754"/>
                  </a:lnTo>
                  <a:lnTo>
                    <a:pt x="66725" y="171812"/>
                  </a:lnTo>
                  <a:lnTo>
                    <a:pt x="65462" y="192381"/>
                  </a:lnTo>
                  <a:lnTo>
                    <a:pt x="68800" y="210882"/>
                  </a:lnTo>
                  <a:lnTo>
                    <a:pt x="79893" y="23410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4794480" y="3902830"/>
              <a:ext cx="219636" cy="228398"/>
            </a:xfrm>
            <a:custGeom>
              <a:avLst/>
              <a:gdLst/>
              <a:ahLst/>
              <a:cxnLst/>
              <a:rect l="0" t="0" r="0" b="0"/>
              <a:pathLst>
                <a:path w="219636" h="228398">
                  <a:moveTo>
                    <a:pt x="210570" y="96288"/>
                  </a:moveTo>
                  <a:lnTo>
                    <a:pt x="218903" y="58810"/>
                  </a:lnTo>
                  <a:lnTo>
                    <a:pt x="219635" y="46736"/>
                  </a:lnTo>
                  <a:lnTo>
                    <a:pt x="214209" y="27082"/>
                  </a:lnTo>
                  <a:lnTo>
                    <a:pt x="209487" y="18565"/>
                  </a:lnTo>
                  <a:lnTo>
                    <a:pt x="194881" y="5982"/>
                  </a:lnTo>
                  <a:lnTo>
                    <a:pt x="186072" y="989"/>
                  </a:lnTo>
                  <a:lnTo>
                    <a:pt x="177861" y="0"/>
                  </a:lnTo>
                  <a:lnTo>
                    <a:pt x="162497" y="5140"/>
                  </a:lnTo>
                  <a:lnTo>
                    <a:pt x="140694" y="21188"/>
                  </a:lnTo>
                  <a:lnTo>
                    <a:pt x="132721" y="40293"/>
                  </a:lnTo>
                  <a:lnTo>
                    <a:pt x="130594" y="51939"/>
                  </a:lnTo>
                  <a:lnTo>
                    <a:pt x="134471" y="71118"/>
                  </a:lnTo>
                  <a:lnTo>
                    <a:pt x="138780" y="79508"/>
                  </a:lnTo>
                  <a:lnTo>
                    <a:pt x="145163" y="83932"/>
                  </a:lnTo>
                  <a:lnTo>
                    <a:pt x="161613" y="85727"/>
                  </a:lnTo>
                  <a:lnTo>
                    <a:pt x="166234" y="89247"/>
                  </a:lnTo>
                  <a:lnTo>
                    <a:pt x="168144" y="95104"/>
                  </a:lnTo>
                  <a:lnTo>
                    <a:pt x="165244" y="120113"/>
                  </a:lnTo>
                  <a:lnTo>
                    <a:pt x="143998" y="180759"/>
                  </a:lnTo>
                  <a:lnTo>
                    <a:pt x="118651" y="217089"/>
                  </a:lnTo>
                  <a:lnTo>
                    <a:pt x="98748" y="226016"/>
                  </a:lnTo>
                  <a:lnTo>
                    <a:pt x="86889" y="228397"/>
                  </a:lnTo>
                  <a:lnTo>
                    <a:pt x="76643" y="227644"/>
                  </a:lnTo>
                  <a:lnTo>
                    <a:pt x="59020" y="220569"/>
                  </a:lnTo>
                  <a:lnTo>
                    <a:pt x="0" y="15945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5023532" y="4011217"/>
              <a:ext cx="84609" cy="187943"/>
            </a:xfrm>
            <a:custGeom>
              <a:avLst/>
              <a:gdLst/>
              <a:ahLst/>
              <a:cxnLst/>
              <a:rect l="0" t="0" r="0" b="0"/>
              <a:pathLst>
                <a:path w="84609" h="187943">
                  <a:moveTo>
                    <a:pt x="76274" y="93186"/>
                  </a:moveTo>
                  <a:lnTo>
                    <a:pt x="84608" y="55708"/>
                  </a:lnTo>
                  <a:lnTo>
                    <a:pt x="83488" y="32075"/>
                  </a:lnTo>
                  <a:lnTo>
                    <a:pt x="75191" y="9873"/>
                  </a:lnTo>
                  <a:lnTo>
                    <a:pt x="68533" y="3719"/>
                  </a:lnTo>
                  <a:lnTo>
                    <a:pt x="60585" y="786"/>
                  </a:lnTo>
                  <a:lnTo>
                    <a:pt x="51777" y="0"/>
                  </a:lnTo>
                  <a:lnTo>
                    <a:pt x="32631" y="5367"/>
                  </a:lnTo>
                  <a:lnTo>
                    <a:pt x="22613" y="10073"/>
                  </a:lnTo>
                  <a:lnTo>
                    <a:pt x="8361" y="24661"/>
                  </a:lnTo>
                  <a:lnTo>
                    <a:pt x="2923" y="33465"/>
                  </a:lnTo>
                  <a:lnTo>
                    <a:pt x="0" y="52605"/>
                  </a:lnTo>
                  <a:lnTo>
                    <a:pt x="858" y="62623"/>
                  </a:lnTo>
                  <a:lnTo>
                    <a:pt x="4940" y="70471"/>
                  </a:lnTo>
                  <a:lnTo>
                    <a:pt x="18834" y="82311"/>
                  </a:lnTo>
                  <a:lnTo>
                    <a:pt x="27453" y="84766"/>
                  </a:lnTo>
                  <a:lnTo>
                    <a:pt x="46387" y="84374"/>
                  </a:lnTo>
                  <a:lnTo>
                    <a:pt x="51670" y="88481"/>
                  </a:lnTo>
                  <a:lnTo>
                    <a:pt x="54023" y="95898"/>
                  </a:lnTo>
                  <a:lnTo>
                    <a:pt x="56230" y="152251"/>
                  </a:lnTo>
                  <a:lnTo>
                    <a:pt x="65746" y="18794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5115773" y="4164668"/>
              <a:ext cx="120905" cy="49763"/>
            </a:xfrm>
            <a:custGeom>
              <a:avLst/>
              <a:gdLst/>
              <a:ahLst/>
              <a:cxnLst/>
              <a:rect l="0" t="0" r="0" b="0"/>
              <a:pathLst>
                <a:path w="120905" h="49763">
                  <a:moveTo>
                    <a:pt x="15619" y="2906"/>
                  </a:moveTo>
                  <a:lnTo>
                    <a:pt x="0" y="49762"/>
                  </a:lnTo>
                  <a:lnTo>
                    <a:pt x="9977" y="29189"/>
                  </a:lnTo>
                  <a:lnTo>
                    <a:pt x="15368" y="20428"/>
                  </a:lnTo>
                  <a:lnTo>
                    <a:pt x="30715" y="7574"/>
                  </a:lnTo>
                  <a:lnTo>
                    <a:pt x="39721" y="2509"/>
                  </a:lnTo>
                  <a:lnTo>
                    <a:pt x="59087" y="0"/>
                  </a:lnTo>
                  <a:lnTo>
                    <a:pt x="78222" y="3954"/>
                  </a:lnTo>
                  <a:lnTo>
                    <a:pt x="120904" y="3449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5170545" y="4251347"/>
              <a:ext cx="90134" cy="158383"/>
            </a:xfrm>
            <a:custGeom>
              <a:avLst/>
              <a:gdLst/>
              <a:ahLst/>
              <a:cxnLst/>
              <a:rect l="0" t="0" r="0" b="0"/>
              <a:pathLst>
                <a:path w="90134" h="158383">
                  <a:moveTo>
                    <a:pt x="66132" y="63626"/>
                  </a:moveTo>
                  <a:lnTo>
                    <a:pt x="81773" y="45645"/>
                  </a:lnTo>
                  <a:lnTo>
                    <a:pt x="89851" y="28728"/>
                  </a:lnTo>
                  <a:lnTo>
                    <a:pt x="90133" y="20474"/>
                  </a:lnTo>
                  <a:lnTo>
                    <a:pt x="84208" y="5062"/>
                  </a:lnTo>
                  <a:lnTo>
                    <a:pt x="77013" y="1187"/>
                  </a:lnTo>
                  <a:lnTo>
                    <a:pt x="56540" y="0"/>
                  </a:lnTo>
                  <a:lnTo>
                    <a:pt x="38082" y="6492"/>
                  </a:lnTo>
                  <a:lnTo>
                    <a:pt x="29885" y="11499"/>
                  </a:lnTo>
                  <a:lnTo>
                    <a:pt x="17657" y="26420"/>
                  </a:lnTo>
                  <a:lnTo>
                    <a:pt x="275" y="64595"/>
                  </a:lnTo>
                  <a:lnTo>
                    <a:pt x="0" y="73631"/>
                  </a:lnTo>
                  <a:lnTo>
                    <a:pt x="5934" y="89909"/>
                  </a:lnTo>
                  <a:lnTo>
                    <a:pt x="11962" y="94016"/>
                  </a:lnTo>
                  <a:lnTo>
                    <a:pt x="28018" y="95460"/>
                  </a:lnTo>
                  <a:lnTo>
                    <a:pt x="43733" y="89083"/>
                  </a:lnTo>
                  <a:lnTo>
                    <a:pt x="51199" y="84107"/>
                  </a:lnTo>
                  <a:lnTo>
                    <a:pt x="55007" y="84299"/>
                  </a:lnTo>
                  <a:lnTo>
                    <a:pt x="56376" y="87936"/>
                  </a:lnTo>
                  <a:lnTo>
                    <a:pt x="55671" y="140629"/>
                  </a:lnTo>
                  <a:lnTo>
                    <a:pt x="55603" y="15838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5131392" y="4394620"/>
              <a:ext cx="213344" cy="226283"/>
            </a:xfrm>
            <a:custGeom>
              <a:avLst/>
              <a:gdLst/>
              <a:ahLst/>
              <a:cxnLst/>
              <a:rect l="0" t="0" r="0" b="0"/>
              <a:pathLst>
                <a:path w="213344" h="226283">
                  <a:moveTo>
                    <a:pt x="200041" y="78280"/>
                  </a:moveTo>
                  <a:lnTo>
                    <a:pt x="211220" y="67102"/>
                  </a:lnTo>
                  <a:lnTo>
                    <a:pt x="213343" y="60299"/>
                  </a:lnTo>
                  <a:lnTo>
                    <a:pt x="212582" y="43383"/>
                  </a:lnTo>
                  <a:lnTo>
                    <a:pt x="199988" y="14128"/>
                  </a:lnTo>
                  <a:lnTo>
                    <a:pt x="191817" y="7436"/>
                  </a:lnTo>
                  <a:lnTo>
                    <a:pt x="170260" y="0"/>
                  </a:lnTo>
                  <a:lnTo>
                    <a:pt x="160300" y="1527"/>
                  </a:lnTo>
                  <a:lnTo>
                    <a:pt x="142994" y="12582"/>
                  </a:lnTo>
                  <a:lnTo>
                    <a:pt x="138613" y="21613"/>
                  </a:lnTo>
                  <a:lnTo>
                    <a:pt x="136865" y="44126"/>
                  </a:lnTo>
                  <a:lnTo>
                    <a:pt x="141546" y="52001"/>
                  </a:lnTo>
                  <a:lnTo>
                    <a:pt x="149346" y="57252"/>
                  </a:lnTo>
                  <a:lnTo>
                    <a:pt x="159226" y="60751"/>
                  </a:lnTo>
                  <a:lnTo>
                    <a:pt x="168151" y="60745"/>
                  </a:lnTo>
                  <a:lnTo>
                    <a:pt x="184308" y="54499"/>
                  </a:lnTo>
                  <a:lnTo>
                    <a:pt x="187213" y="55407"/>
                  </a:lnTo>
                  <a:lnTo>
                    <a:pt x="186810" y="59522"/>
                  </a:lnTo>
                  <a:lnTo>
                    <a:pt x="180123" y="72283"/>
                  </a:lnTo>
                  <a:lnTo>
                    <a:pt x="159885" y="102659"/>
                  </a:lnTo>
                  <a:lnTo>
                    <a:pt x="125590" y="162800"/>
                  </a:lnTo>
                  <a:lnTo>
                    <a:pt x="77165" y="221571"/>
                  </a:lnTo>
                  <a:lnTo>
                    <a:pt x="68991" y="225280"/>
                  </a:lnTo>
                  <a:lnTo>
                    <a:pt x="50550" y="226282"/>
                  </a:lnTo>
                  <a:lnTo>
                    <a:pt x="33775" y="219708"/>
                  </a:lnTo>
                  <a:lnTo>
                    <a:pt x="26026" y="214679"/>
                  </a:lnTo>
                  <a:lnTo>
                    <a:pt x="14297" y="199733"/>
                  </a:lnTo>
                  <a:lnTo>
                    <a:pt x="0" y="17303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5322196" y="4488644"/>
              <a:ext cx="141574" cy="205356"/>
            </a:xfrm>
            <a:custGeom>
              <a:avLst/>
              <a:gdLst/>
              <a:ahLst/>
              <a:cxnLst/>
              <a:rect l="0" t="0" r="0" b="0"/>
              <a:pathLst>
                <a:path w="141574" h="205356">
                  <a:moveTo>
                    <a:pt x="51351" y="5313"/>
                  </a:moveTo>
                  <a:lnTo>
                    <a:pt x="70479" y="59188"/>
                  </a:lnTo>
                  <a:lnTo>
                    <a:pt x="89124" y="88737"/>
                  </a:lnTo>
                  <a:lnTo>
                    <a:pt x="106744" y="105172"/>
                  </a:lnTo>
                  <a:lnTo>
                    <a:pt x="115186" y="108150"/>
                  </a:lnTo>
                  <a:lnTo>
                    <a:pt x="123153" y="107796"/>
                  </a:lnTo>
                  <a:lnTo>
                    <a:pt x="130805" y="105221"/>
                  </a:lnTo>
                  <a:lnTo>
                    <a:pt x="135906" y="98824"/>
                  </a:lnTo>
                  <a:lnTo>
                    <a:pt x="141573" y="79239"/>
                  </a:lnTo>
                  <a:lnTo>
                    <a:pt x="139175" y="41905"/>
                  </a:lnTo>
                  <a:lnTo>
                    <a:pt x="130938" y="21186"/>
                  </a:lnTo>
                  <a:lnTo>
                    <a:pt x="125466" y="12386"/>
                  </a:lnTo>
                  <a:lnTo>
                    <a:pt x="117139" y="6519"/>
                  </a:lnTo>
                  <a:lnTo>
                    <a:pt x="95408" y="0"/>
                  </a:lnTo>
                  <a:lnTo>
                    <a:pt x="62455" y="1919"/>
                  </a:lnTo>
                  <a:lnTo>
                    <a:pt x="44198" y="10044"/>
                  </a:lnTo>
                  <a:lnTo>
                    <a:pt x="13413" y="34323"/>
                  </a:lnTo>
                  <a:lnTo>
                    <a:pt x="5244" y="54081"/>
                  </a:lnTo>
                  <a:lnTo>
                    <a:pt x="0" y="104894"/>
                  </a:lnTo>
                  <a:lnTo>
                    <a:pt x="5522" y="126000"/>
                  </a:lnTo>
                  <a:lnTo>
                    <a:pt x="28131" y="158614"/>
                  </a:lnTo>
                  <a:lnTo>
                    <a:pt x="82937" y="20535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Group 31"/>
          <p:cNvGrpSpPr/>
          <p:nvPr/>
        </p:nvGrpSpPr>
        <p:grpSpPr>
          <a:xfrm>
            <a:off x="157927" y="132449"/>
            <a:ext cx="4958924" cy="615075"/>
            <a:chOff x="157927" y="132449"/>
            <a:chExt cx="4958924" cy="615075"/>
          </a:xfrm>
        </p:grpSpPr>
        <p:sp>
          <p:nvSpPr>
            <p:cNvPr id="2" name="Freeform 1"/>
            <p:cNvSpPr/>
            <p:nvPr/>
          </p:nvSpPr>
          <p:spPr>
            <a:xfrm>
              <a:off x="190184" y="165235"/>
              <a:ext cx="209899" cy="451557"/>
            </a:xfrm>
            <a:custGeom>
              <a:avLst/>
              <a:gdLst/>
              <a:ahLst/>
              <a:cxnLst/>
              <a:rect l="0" t="0" r="0" b="0"/>
              <a:pathLst>
                <a:path w="209899" h="451557">
                  <a:moveTo>
                    <a:pt x="209898" y="76920"/>
                  </a:moveTo>
                  <a:lnTo>
                    <a:pt x="160400" y="18357"/>
                  </a:lnTo>
                  <a:lnTo>
                    <a:pt x="134011" y="2116"/>
                  </a:lnTo>
                  <a:lnTo>
                    <a:pt x="114170" y="0"/>
                  </a:lnTo>
                  <a:lnTo>
                    <a:pt x="94823" y="4129"/>
                  </a:lnTo>
                  <a:lnTo>
                    <a:pt x="63338" y="25843"/>
                  </a:lnTo>
                  <a:lnTo>
                    <a:pt x="34589" y="58252"/>
                  </a:lnTo>
                  <a:lnTo>
                    <a:pt x="14786" y="99619"/>
                  </a:lnTo>
                  <a:lnTo>
                    <a:pt x="2728" y="151637"/>
                  </a:lnTo>
                  <a:lnTo>
                    <a:pt x="0" y="212562"/>
                  </a:lnTo>
                  <a:lnTo>
                    <a:pt x="7867" y="272516"/>
                  </a:lnTo>
                  <a:lnTo>
                    <a:pt x="20686" y="329419"/>
                  </a:lnTo>
                  <a:lnTo>
                    <a:pt x="34122" y="368544"/>
                  </a:lnTo>
                  <a:lnTo>
                    <a:pt x="60366" y="422773"/>
                  </a:lnTo>
                  <a:lnTo>
                    <a:pt x="76759" y="439642"/>
                  </a:lnTo>
                  <a:lnTo>
                    <a:pt x="98863" y="448700"/>
                  </a:lnTo>
                  <a:lnTo>
                    <a:pt x="123115" y="451556"/>
                  </a:lnTo>
                  <a:lnTo>
                    <a:pt x="145591" y="448925"/>
                  </a:lnTo>
                  <a:lnTo>
                    <a:pt x="164160" y="440737"/>
                  </a:lnTo>
                  <a:lnTo>
                    <a:pt x="195144" y="416417"/>
                  </a:lnTo>
                  <a:lnTo>
                    <a:pt x="203341" y="406012"/>
                  </a:lnTo>
                  <a:lnTo>
                    <a:pt x="209898" y="39277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407498" y="394493"/>
              <a:ext cx="137242" cy="176248"/>
            </a:xfrm>
            <a:custGeom>
              <a:avLst/>
              <a:gdLst/>
              <a:ahLst/>
              <a:cxnLst/>
              <a:rect l="0" t="0" r="0" b="0"/>
              <a:pathLst>
                <a:path w="137242" h="176248">
                  <a:moveTo>
                    <a:pt x="118926" y="5589"/>
                  </a:moveTo>
                  <a:lnTo>
                    <a:pt x="102159" y="0"/>
                  </a:lnTo>
                  <a:lnTo>
                    <a:pt x="84568" y="376"/>
                  </a:lnTo>
                  <a:lnTo>
                    <a:pt x="65051" y="5612"/>
                  </a:lnTo>
                  <a:lnTo>
                    <a:pt x="44679" y="15738"/>
                  </a:lnTo>
                  <a:lnTo>
                    <a:pt x="19068" y="40182"/>
                  </a:lnTo>
                  <a:lnTo>
                    <a:pt x="2251" y="75241"/>
                  </a:lnTo>
                  <a:lnTo>
                    <a:pt x="0" y="101666"/>
                  </a:lnTo>
                  <a:lnTo>
                    <a:pt x="4069" y="127839"/>
                  </a:lnTo>
                  <a:lnTo>
                    <a:pt x="13676" y="151169"/>
                  </a:lnTo>
                  <a:lnTo>
                    <a:pt x="28865" y="166998"/>
                  </a:lnTo>
                  <a:lnTo>
                    <a:pt x="37828" y="172857"/>
                  </a:lnTo>
                  <a:lnTo>
                    <a:pt x="57146" y="176247"/>
                  </a:lnTo>
                  <a:lnTo>
                    <a:pt x="67211" y="175513"/>
                  </a:lnTo>
                  <a:lnTo>
                    <a:pt x="84634" y="168458"/>
                  </a:lnTo>
                  <a:lnTo>
                    <a:pt x="100176" y="156355"/>
                  </a:lnTo>
                  <a:lnTo>
                    <a:pt x="120910" y="129809"/>
                  </a:lnTo>
                  <a:lnTo>
                    <a:pt x="133812" y="98547"/>
                  </a:lnTo>
                  <a:lnTo>
                    <a:pt x="137241" y="73420"/>
                  </a:lnTo>
                  <a:lnTo>
                    <a:pt x="132525" y="49774"/>
                  </a:lnTo>
                  <a:lnTo>
                    <a:pt x="127992" y="38556"/>
                  </a:lnTo>
                  <a:lnTo>
                    <a:pt x="113597" y="22971"/>
                  </a:lnTo>
                  <a:lnTo>
                    <a:pt x="87341" y="558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589595" y="439013"/>
              <a:ext cx="221100" cy="129526"/>
            </a:xfrm>
            <a:custGeom>
              <a:avLst/>
              <a:gdLst/>
              <a:ahLst/>
              <a:cxnLst/>
              <a:rect l="0" t="0" r="0" b="0"/>
              <a:pathLst>
                <a:path w="221100" h="129526">
                  <a:moveTo>
                    <a:pt x="0" y="13712"/>
                  </a:moveTo>
                  <a:lnTo>
                    <a:pt x="14655" y="68853"/>
                  </a:lnTo>
                  <a:lnTo>
                    <a:pt x="25858" y="116458"/>
                  </a:lnTo>
                  <a:lnTo>
                    <a:pt x="22352" y="90506"/>
                  </a:lnTo>
                  <a:lnTo>
                    <a:pt x="15162" y="34007"/>
                  </a:lnTo>
                  <a:lnTo>
                    <a:pt x="17657" y="8304"/>
                  </a:lnTo>
                  <a:lnTo>
                    <a:pt x="22300" y="1918"/>
                  </a:lnTo>
                  <a:lnTo>
                    <a:pt x="28905" y="0"/>
                  </a:lnTo>
                  <a:lnTo>
                    <a:pt x="36818" y="1061"/>
                  </a:lnTo>
                  <a:lnTo>
                    <a:pt x="64721" y="19322"/>
                  </a:lnTo>
                  <a:lnTo>
                    <a:pt x="84038" y="46960"/>
                  </a:lnTo>
                  <a:lnTo>
                    <a:pt x="97170" y="77375"/>
                  </a:lnTo>
                  <a:lnTo>
                    <a:pt x="99875" y="79551"/>
                  </a:lnTo>
                  <a:lnTo>
                    <a:pt x="101679" y="76322"/>
                  </a:lnTo>
                  <a:lnTo>
                    <a:pt x="114386" y="27243"/>
                  </a:lnTo>
                  <a:lnTo>
                    <a:pt x="125318" y="9587"/>
                  </a:lnTo>
                  <a:lnTo>
                    <a:pt x="132678" y="5113"/>
                  </a:lnTo>
                  <a:lnTo>
                    <a:pt x="150215" y="3261"/>
                  </a:lnTo>
                  <a:lnTo>
                    <a:pt x="166588" y="9457"/>
                  </a:lnTo>
                  <a:lnTo>
                    <a:pt x="174230" y="14385"/>
                  </a:lnTo>
                  <a:lnTo>
                    <a:pt x="185840" y="29219"/>
                  </a:lnTo>
                  <a:lnTo>
                    <a:pt x="210248" y="90968"/>
                  </a:lnTo>
                  <a:lnTo>
                    <a:pt x="221099" y="12952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857369" y="369269"/>
              <a:ext cx="114557" cy="348805"/>
            </a:xfrm>
            <a:custGeom>
              <a:avLst/>
              <a:gdLst/>
              <a:ahLst/>
              <a:cxnLst/>
              <a:rect l="0" t="0" r="0" b="0"/>
              <a:pathLst>
                <a:path w="114557" h="348805">
                  <a:moveTo>
                    <a:pt x="5967" y="125570"/>
                  </a:moveTo>
                  <a:lnTo>
                    <a:pt x="11556" y="184187"/>
                  </a:lnTo>
                  <a:lnTo>
                    <a:pt x="16690" y="238361"/>
                  </a:lnTo>
                  <a:lnTo>
                    <a:pt x="24636" y="294122"/>
                  </a:lnTo>
                  <a:lnTo>
                    <a:pt x="31606" y="348804"/>
                  </a:lnTo>
                  <a:lnTo>
                    <a:pt x="28909" y="348092"/>
                  </a:lnTo>
                  <a:lnTo>
                    <a:pt x="24771" y="344108"/>
                  </a:lnTo>
                  <a:lnTo>
                    <a:pt x="14466" y="283045"/>
                  </a:lnTo>
                  <a:lnTo>
                    <a:pt x="7646" y="221667"/>
                  </a:lnTo>
                  <a:lnTo>
                    <a:pt x="6465" y="170551"/>
                  </a:lnTo>
                  <a:lnTo>
                    <a:pt x="0" y="110452"/>
                  </a:lnTo>
                  <a:lnTo>
                    <a:pt x="4442" y="57333"/>
                  </a:lnTo>
                  <a:lnTo>
                    <a:pt x="4950" y="41474"/>
                  </a:lnTo>
                  <a:lnTo>
                    <a:pt x="14874" y="17614"/>
                  </a:lnTo>
                  <a:lnTo>
                    <a:pt x="22433" y="7976"/>
                  </a:lnTo>
                  <a:lnTo>
                    <a:pt x="30983" y="2720"/>
                  </a:lnTo>
                  <a:lnTo>
                    <a:pt x="49841" y="0"/>
                  </a:lnTo>
                  <a:lnTo>
                    <a:pt x="66801" y="5810"/>
                  </a:lnTo>
                  <a:lnTo>
                    <a:pt x="96752" y="28604"/>
                  </a:lnTo>
                  <a:lnTo>
                    <a:pt x="112545" y="59925"/>
                  </a:lnTo>
                  <a:lnTo>
                    <a:pt x="114556" y="85476"/>
                  </a:lnTo>
                  <a:lnTo>
                    <a:pt x="110381" y="110090"/>
                  </a:lnTo>
                  <a:lnTo>
                    <a:pt x="100726" y="128828"/>
                  </a:lnTo>
                  <a:lnTo>
                    <a:pt x="85517" y="141836"/>
                  </a:lnTo>
                  <a:lnTo>
                    <a:pt x="76548" y="146942"/>
                  </a:lnTo>
                  <a:lnTo>
                    <a:pt x="60343" y="149497"/>
                  </a:lnTo>
                  <a:lnTo>
                    <a:pt x="37553" y="14662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028487" y="357968"/>
              <a:ext cx="137829" cy="196621"/>
            </a:xfrm>
            <a:custGeom>
              <a:avLst/>
              <a:gdLst/>
              <a:ahLst/>
              <a:cxnLst/>
              <a:rect l="0" t="0" r="0" b="0"/>
              <a:pathLst>
                <a:path w="137829" h="196621">
                  <a:moveTo>
                    <a:pt x="108590" y="52643"/>
                  </a:moveTo>
                  <a:lnTo>
                    <a:pt x="91823" y="41465"/>
                  </a:lnTo>
                  <a:lnTo>
                    <a:pt x="74232" y="39096"/>
                  </a:lnTo>
                  <a:lnTo>
                    <a:pt x="64628" y="40102"/>
                  </a:lnTo>
                  <a:lnTo>
                    <a:pt x="47717" y="47459"/>
                  </a:lnTo>
                  <a:lnTo>
                    <a:pt x="17797" y="71246"/>
                  </a:lnTo>
                  <a:lnTo>
                    <a:pt x="2010" y="97149"/>
                  </a:lnTo>
                  <a:lnTo>
                    <a:pt x="0" y="119997"/>
                  </a:lnTo>
                  <a:lnTo>
                    <a:pt x="4176" y="144579"/>
                  </a:lnTo>
                  <a:lnTo>
                    <a:pt x="13831" y="167203"/>
                  </a:lnTo>
                  <a:lnTo>
                    <a:pt x="29040" y="182717"/>
                  </a:lnTo>
                  <a:lnTo>
                    <a:pt x="38009" y="188492"/>
                  </a:lnTo>
                  <a:lnTo>
                    <a:pt x="72989" y="196620"/>
                  </a:lnTo>
                  <a:lnTo>
                    <a:pt x="83686" y="194251"/>
                  </a:lnTo>
                  <a:lnTo>
                    <a:pt x="101811" y="182260"/>
                  </a:lnTo>
                  <a:lnTo>
                    <a:pt x="119580" y="155779"/>
                  </a:lnTo>
                  <a:lnTo>
                    <a:pt x="134894" y="114220"/>
                  </a:lnTo>
                  <a:lnTo>
                    <a:pt x="137828" y="88979"/>
                  </a:lnTo>
                  <a:lnTo>
                    <a:pt x="132893" y="65283"/>
                  </a:lnTo>
                  <a:lnTo>
                    <a:pt x="116961" y="35331"/>
                  </a:lnTo>
                  <a:lnTo>
                    <a:pt x="103661" y="14758"/>
                  </a:lnTo>
                  <a:lnTo>
                    <a:pt x="98062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217179" y="368497"/>
              <a:ext cx="128008" cy="182817"/>
            </a:xfrm>
            <a:custGeom>
              <a:avLst/>
              <a:gdLst/>
              <a:ahLst/>
              <a:cxnLst/>
              <a:rect l="0" t="0" r="0" b="0"/>
              <a:pathLst>
                <a:path w="128008" h="182817">
                  <a:moveTo>
                    <a:pt x="14655" y="10528"/>
                  </a:moveTo>
                  <a:lnTo>
                    <a:pt x="0" y="60080"/>
                  </a:lnTo>
                  <a:lnTo>
                    <a:pt x="1084" y="93841"/>
                  </a:lnTo>
                  <a:lnTo>
                    <a:pt x="13101" y="143925"/>
                  </a:lnTo>
                  <a:lnTo>
                    <a:pt x="24102" y="166912"/>
                  </a:lnTo>
                  <a:lnTo>
                    <a:pt x="32651" y="174446"/>
                  </a:lnTo>
                  <a:lnTo>
                    <a:pt x="54629" y="182816"/>
                  </a:lnTo>
                  <a:lnTo>
                    <a:pt x="76875" y="180297"/>
                  </a:lnTo>
                  <a:lnTo>
                    <a:pt x="87720" y="176350"/>
                  </a:lnTo>
                  <a:lnTo>
                    <a:pt x="102890" y="162606"/>
                  </a:lnTo>
                  <a:lnTo>
                    <a:pt x="122161" y="125186"/>
                  </a:lnTo>
                  <a:lnTo>
                    <a:pt x="128007" y="83236"/>
                  </a:lnTo>
                  <a:lnTo>
                    <a:pt x="121811" y="20219"/>
                  </a:lnTo>
                  <a:lnTo>
                    <a:pt x="119940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410818" y="358088"/>
              <a:ext cx="178986" cy="173483"/>
            </a:xfrm>
            <a:custGeom>
              <a:avLst/>
              <a:gdLst/>
              <a:ahLst/>
              <a:cxnLst/>
              <a:rect l="0" t="0" r="0" b="0"/>
              <a:pathLst>
                <a:path w="178986" h="173483">
                  <a:moveTo>
                    <a:pt x="0" y="41994"/>
                  </a:moveTo>
                  <a:lnTo>
                    <a:pt x="20244" y="97135"/>
                  </a:lnTo>
                  <a:lnTo>
                    <a:pt x="41545" y="156750"/>
                  </a:lnTo>
                  <a:lnTo>
                    <a:pt x="45244" y="167631"/>
                  </a:lnTo>
                  <a:lnTo>
                    <a:pt x="45371" y="172546"/>
                  </a:lnTo>
                  <a:lnTo>
                    <a:pt x="43115" y="173482"/>
                  </a:lnTo>
                  <a:lnTo>
                    <a:pt x="39272" y="171767"/>
                  </a:lnTo>
                  <a:lnTo>
                    <a:pt x="31882" y="160502"/>
                  </a:lnTo>
                  <a:lnTo>
                    <a:pt x="17606" y="119086"/>
                  </a:lnTo>
                  <a:lnTo>
                    <a:pt x="13097" y="59779"/>
                  </a:lnTo>
                  <a:lnTo>
                    <a:pt x="16739" y="34691"/>
                  </a:lnTo>
                  <a:lnTo>
                    <a:pt x="25377" y="14962"/>
                  </a:lnTo>
                  <a:lnTo>
                    <a:pt x="30956" y="6425"/>
                  </a:lnTo>
                  <a:lnTo>
                    <a:pt x="40525" y="1904"/>
                  </a:lnTo>
                  <a:lnTo>
                    <a:pt x="66754" y="0"/>
                  </a:lnTo>
                  <a:lnTo>
                    <a:pt x="88550" y="6173"/>
                  </a:lnTo>
                  <a:lnTo>
                    <a:pt x="97638" y="11094"/>
                  </a:lnTo>
                  <a:lnTo>
                    <a:pt x="143526" y="67512"/>
                  </a:lnTo>
                  <a:lnTo>
                    <a:pt x="167484" y="116281"/>
                  </a:lnTo>
                  <a:lnTo>
                    <a:pt x="178985" y="15780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634097" y="132449"/>
              <a:ext cx="166277" cy="441284"/>
            </a:xfrm>
            <a:custGeom>
              <a:avLst/>
              <a:gdLst/>
              <a:ahLst/>
              <a:cxnLst/>
              <a:rect l="0" t="0" r="0" b="0"/>
              <a:pathLst>
                <a:path w="166277" h="441284">
                  <a:moveTo>
                    <a:pt x="113633" y="320276"/>
                  </a:moveTo>
                  <a:lnTo>
                    <a:pt x="111293" y="280588"/>
                  </a:lnTo>
                  <a:lnTo>
                    <a:pt x="102455" y="258183"/>
                  </a:lnTo>
                  <a:lnTo>
                    <a:pt x="87608" y="242766"/>
                  </a:lnTo>
                  <a:lnTo>
                    <a:pt x="78736" y="237017"/>
                  </a:lnTo>
                  <a:lnTo>
                    <a:pt x="69311" y="235524"/>
                  </a:lnTo>
                  <a:lnTo>
                    <a:pt x="49481" y="240105"/>
                  </a:lnTo>
                  <a:lnTo>
                    <a:pt x="41619" y="245771"/>
                  </a:lnTo>
                  <a:lnTo>
                    <a:pt x="29764" y="261426"/>
                  </a:lnTo>
                  <a:lnTo>
                    <a:pt x="5178" y="320655"/>
                  </a:lnTo>
                  <a:lnTo>
                    <a:pt x="0" y="357563"/>
                  </a:lnTo>
                  <a:lnTo>
                    <a:pt x="4055" y="398134"/>
                  </a:lnTo>
                  <a:lnTo>
                    <a:pt x="12679" y="419610"/>
                  </a:lnTo>
                  <a:lnTo>
                    <a:pt x="18255" y="428613"/>
                  </a:lnTo>
                  <a:lnTo>
                    <a:pt x="26651" y="434615"/>
                  </a:lnTo>
                  <a:lnTo>
                    <a:pt x="48458" y="441283"/>
                  </a:lnTo>
                  <a:lnTo>
                    <a:pt x="58485" y="440722"/>
                  </a:lnTo>
                  <a:lnTo>
                    <a:pt x="75865" y="433859"/>
                  </a:lnTo>
                  <a:lnTo>
                    <a:pt x="88268" y="419890"/>
                  </a:lnTo>
                  <a:lnTo>
                    <a:pt x="109556" y="371002"/>
                  </a:lnTo>
                  <a:lnTo>
                    <a:pt x="127597" y="311113"/>
                  </a:lnTo>
                  <a:lnTo>
                    <a:pt x="133289" y="252262"/>
                  </a:lnTo>
                  <a:lnTo>
                    <a:pt x="134275" y="206277"/>
                  </a:lnTo>
                  <a:lnTo>
                    <a:pt x="134567" y="149238"/>
                  </a:lnTo>
                  <a:lnTo>
                    <a:pt x="133484" y="91393"/>
                  </a:lnTo>
                  <a:lnTo>
                    <a:pt x="123230" y="38628"/>
                  </a:lnTo>
                  <a:lnTo>
                    <a:pt x="115559" y="17285"/>
                  </a:lnTo>
                  <a:lnTo>
                    <a:pt x="104350" y="0"/>
                  </a:lnTo>
                  <a:lnTo>
                    <a:pt x="100426" y="304"/>
                  </a:lnTo>
                  <a:lnTo>
                    <a:pt x="97809" y="6355"/>
                  </a:lnTo>
                  <a:lnTo>
                    <a:pt x="93610" y="58095"/>
                  </a:lnTo>
                  <a:lnTo>
                    <a:pt x="101186" y="111340"/>
                  </a:lnTo>
                  <a:lnTo>
                    <a:pt x="110595" y="165952"/>
                  </a:lnTo>
                  <a:lnTo>
                    <a:pt x="120792" y="225417"/>
                  </a:lnTo>
                  <a:lnTo>
                    <a:pt x="131222" y="280601"/>
                  </a:lnTo>
                  <a:lnTo>
                    <a:pt x="141721" y="331657"/>
                  </a:lnTo>
                  <a:lnTo>
                    <a:pt x="155749" y="375297"/>
                  </a:lnTo>
                  <a:lnTo>
                    <a:pt x="166276" y="39397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211273" y="242155"/>
              <a:ext cx="10241" cy="315856"/>
            </a:xfrm>
            <a:custGeom>
              <a:avLst/>
              <a:gdLst/>
              <a:ahLst/>
              <a:cxnLst/>
              <a:rect l="0" t="0" r="0" b="0"/>
              <a:pathLst>
                <a:path w="10241" h="315856">
                  <a:moveTo>
                    <a:pt x="10240" y="0"/>
                  </a:moveTo>
                  <a:lnTo>
                    <a:pt x="3004" y="28726"/>
                  </a:lnTo>
                  <a:lnTo>
                    <a:pt x="687" y="77921"/>
                  </a:lnTo>
                  <a:lnTo>
                    <a:pt x="0" y="130063"/>
                  </a:lnTo>
                  <a:lnTo>
                    <a:pt x="967" y="182556"/>
                  </a:lnTo>
                  <a:lnTo>
                    <a:pt x="6972" y="233985"/>
                  </a:lnTo>
                  <a:lnTo>
                    <a:pt x="9594" y="287638"/>
                  </a:lnTo>
                  <a:lnTo>
                    <a:pt x="10240" y="31585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084642" y="189512"/>
              <a:ext cx="273742" cy="52644"/>
            </a:xfrm>
            <a:custGeom>
              <a:avLst/>
              <a:gdLst/>
              <a:ahLst/>
              <a:cxnLst/>
              <a:rect l="0" t="0" r="0" b="0"/>
              <a:pathLst>
                <a:path w="273742" h="52644">
                  <a:moveTo>
                    <a:pt x="273741" y="0"/>
                  </a:moveTo>
                  <a:lnTo>
                    <a:pt x="231049" y="3120"/>
                  </a:lnTo>
                  <a:lnTo>
                    <a:pt x="177739" y="17959"/>
                  </a:lnTo>
                  <a:lnTo>
                    <a:pt x="125403" y="31667"/>
                  </a:lnTo>
                  <a:lnTo>
                    <a:pt x="70005" y="45640"/>
                  </a:lnTo>
                  <a:lnTo>
                    <a:pt x="12454" y="51721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095171" y="558010"/>
              <a:ext cx="284270" cy="10529"/>
            </a:xfrm>
            <a:custGeom>
              <a:avLst/>
              <a:gdLst/>
              <a:ahLst/>
              <a:cxnLst/>
              <a:rect l="0" t="0" r="0" b="0"/>
              <a:pathLst>
                <a:path w="284270" h="10529">
                  <a:moveTo>
                    <a:pt x="284269" y="0"/>
                  </a:moveTo>
                  <a:lnTo>
                    <a:pt x="225652" y="0"/>
                  </a:lnTo>
                  <a:lnTo>
                    <a:pt x="164243" y="0"/>
                  </a:lnTo>
                  <a:lnTo>
                    <a:pt x="105839" y="3119"/>
                  </a:lnTo>
                  <a:lnTo>
                    <a:pt x="49242" y="9065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395938" y="413850"/>
              <a:ext cx="139147" cy="175746"/>
            </a:xfrm>
            <a:custGeom>
              <a:avLst/>
              <a:gdLst/>
              <a:ahLst/>
              <a:cxnLst/>
              <a:rect l="0" t="0" r="0" b="0"/>
              <a:pathLst>
                <a:path w="139147" h="175746">
                  <a:moveTo>
                    <a:pt x="4559" y="49403"/>
                  </a:moveTo>
                  <a:lnTo>
                    <a:pt x="4559" y="103548"/>
                  </a:lnTo>
                  <a:lnTo>
                    <a:pt x="10625" y="157009"/>
                  </a:lnTo>
                  <a:lnTo>
                    <a:pt x="9773" y="156236"/>
                  </a:lnTo>
                  <a:lnTo>
                    <a:pt x="0" y="118599"/>
                  </a:lnTo>
                  <a:lnTo>
                    <a:pt x="3615" y="57179"/>
                  </a:lnTo>
                  <a:lnTo>
                    <a:pt x="13508" y="21292"/>
                  </a:lnTo>
                  <a:lnTo>
                    <a:pt x="24524" y="3374"/>
                  </a:lnTo>
                  <a:lnTo>
                    <a:pt x="33077" y="0"/>
                  </a:lnTo>
                  <a:lnTo>
                    <a:pt x="55058" y="2490"/>
                  </a:lnTo>
                  <a:lnTo>
                    <a:pt x="82563" y="17046"/>
                  </a:lnTo>
                  <a:lnTo>
                    <a:pt x="105530" y="41766"/>
                  </a:lnTo>
                  <a:lnTo>
                    <a:pt x="133724" y="102300"/>
                  </a:lnTo>
                  <a:lnTo>
                    <a:pt x="139146" y="139296"/>
                  </a:lnTo>
                  <a:lnTo>
                    <a:pt x="137295" y="156816"/>
                  </a:lnTo>
                  <a:lnTo>
                    <a:pt x="130901" y="17574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561270" y="187885"/>
              <a:ext cx="176140" cy="413797"/>
            </a:xfrm>
            <a:custGeom>
              <a:avLst/>
              <a:gdLst/>
              <a:ahLst/>
              <a:cxnLst/>
              <a:rect l="0" t="0" r="0" b="0"/>
              <a:pathLst>
                <a:path w="176140" h="413797">
                  <a:moveTo>
                    <a:pt x="112968" y="338539"/>
                  </a:moveTo>
                  <a:lnTo>
                    <a:pt x="98314" y="279923"/>
                  </a:lnTo>
                  <a:lnTo>
                    <a:pt x="92670" y="270216"/>
                  </a:lnTo>
                  <a:lnTo>
                    <a:pt x="77041" y="256311"/>
                  </a:lnTo>
                  <a:lnTo>
                    <a:pt x="67959" y="253305"/>
                  </a:lnTo>
                  <a:lnTo>
                    <a:pt x="48511" y="253084"/>
                  </a:lnTo>
                  <a:lnTo>
                    <a:pt x="31288" y="260005"/>
                  </a:lnTo>
                  <a:lnTo>
                    <a:pt x="23420" y="265126"/>
                  </a:lnTo>
                  <a:lnTo>
                    <a:pt x="11558" y="280175"/>
                  </a:lnTo>
                  <a:lnTo>
                    <a:pt x="6756" y="289101"/>
                  </a:lnTo>
                  <a:lnTo>
                    <a:pt x="0" y="329610"/>
                  </a:lnTo>
                  <a:lnTo>
                    <a:pt x="3587" y="367479"/>
                  </a:lnTo>
                  <a:lnTo>
                    <a:pt x="12102" y="386886"/>
                  </a:lnTo>
                  <a:lnTo>
                    <a:pt x="17648" y="395337"/>
                  </a:lnTo>
                  <a:lnTo>
                    <a:pt x="33169" y="407847"/>
                  </a:lnTo>
                  <a:lnTo>
                    <a:pt x="42221" y="412820"/>
                  </a:lnTo>
                  <a:lnTo>
                    <a:pt x="50596" y="413796"/>
                  </a:lnTo>
                  <a:lnTo>
                    <a:pt x="66140" y="408642"/>
                  </a:lnTo>
                  <a:lnTo>
                    <a:pt x="77727" y="395432"/>
                  </a:lnTo>
                  <a:lnTo>
                    <a:pt x="94698" y="352767"/>
                  </a:lnTo>
                  <a:lnTo>
                    <a:pt x="109316" y="290874"/>
                  </a:lnTo>
                  <a:lnTo>
                    <a:pt x="118775" y="239668"/>
                  </a:lnTo>
                  <a:lnTo>
                    <a:pt x="122097" y="186282"/>
                  </a:lnTo>
                  <a:lnTo>
                    <a:pt x="123082" y="127700"/>
                  </a:lnTo>
                  <a:lnTo>
                    <a:pt x="122204" y="73947"/>
                  </a:lnTo>
                  <a:lnTo>
                    <a:pt x="112019" y="16389"/>
                  </a:lnTo>
                  <a:lnTo>
                    <a:pt x="108826" y="4450"/>
                  </a:lnTo>
                  <a:lnTo>
                    <a:pt x="105527" y="0"/>
                  </a:lnTo>
                  <a:lnTo>
                    <a:pt x="102158" y="542"/>
                  </a:lnTo>
                  <a:lnTo>
                    <a:pt x="98743" y="4413"/>
                  </a:lnTo>
                  <a:lnTo>
                    <a:pt x="100496" y="59890"/>
                  </a:lnTo>
                  <a:lnTo>
                    <a:pt x="101864" y="111047"/>
                  </a:lnTo>
                  <a:lnTo>
                    <a:pt x="102269" y="162080"/>
                  </a:lnTo>
                  <a:lnTo>
                    <a:pt x="102406" y="224958"/>
                  </a:lnTo>
                  <a:lnTo>
                    <a:pt x="108022" y="287768"/>
                  </a:lnTo>
                  <a:lnTo>
                    <a:pt x="121566" y="335659"/>
                  </a:lnTo>
                  <a:lnTo>
                    <a:pt x="132777" y="353247"/>
                  </a:lnTo>
                  <a:lnTo>
                    <a:pt x="140212" y="358873"/>
                  </a:lnTo>
                  <a:lnTo>
                    <a:pt x="176139" y="37012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2782816" y="463253"/>
              <a:ext cx="7236" cy="126343"/>
            </a:xfrm>
            <a:custGeom>
              <a:avLst/>
              <a:gdLst/>
              <a:ahLst/>
              <a:cxnLst/>
              <a:rect l="0" t="0" r="0" b="0"/>
              <a:pathLst>
                <a:path w="7236" h="126343">
                  <a:moveTo>
                    <a:pt x="7235" y="0"/>
                  </a:moveTo>
                  <a:lnTo>
                    <a:pt x="0" y="27557"/>
                  </a:lnTo>
                  <a:lnTo>
                    <a:pt x="477" y="80660"/>
                  </a:lnTo>
                  <a:lnTo>
                    <a:pt x="7235" y="126342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2800580" y="347440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2863751" y="400082"/>
              <a:ext cx="94757" cy="149848"/>
            </a:xfrm>
            <a:custGeom>
              <a:avLst/>
              <a:gdLst/>
              <a:ahLst/>
              <a:cxnLst/>
              <a:rect l="0" t="0" r="0" b="0"/>
              <a:pathLst>
                <a:path w="94757" h="149848">
                  <a:moveTo>
                    <a:pt x="0" y="42114"/>
                  </a:moveTo>
                  <a:lnTo>
                    <a:pt x="17958" y="95989"/>
                  </a:lnTo>
                  <a:lnTo>
                    <a:pt x="36301" y="149847"/>
                  </a:lnTo>
                  <a:lnTo>
                    <a:pt x="32153" y="95400"/>
                  </a:lnTo>
                  <a:lnTo>
                    <a:pt x="34093" y="56473"/>
                  </a:lnTo>
                  <a:lnTo>
                    <a:pt x="42839" y="33288"/>
                  </a:lnTo>
                  <a:lnTo>
                    <a:pt x="57644" y="17525"/>
                  </a:lnTo>
                  <a:lnTo>
                    <a:pt x="79471" y="5193"/>
                  </a:lnTo>
                  <a:lnTo>
                    <a:pt x="94756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024532" y="397714"/>
              <a:ext cx="165603" cy="198009"/>
            </a:xfrm>
            <a:custGeom>
              <a:avLst/>
              <a:gdLst/>
              <a:ahLst/>
              <a:cxnLst/>
              <a:rect l="0" t="0" r="0" b="0"/>
              <a:pathLst>
                <a:path w="165603" h="198009">
                  <a:moveTo>
                    <a:pt x="18203" y="76068"/>
                  </a:moveTo>
                  <a:lnTo>
                    <a:pt x="36184" y="91709"/>
                  </a:lnTo>
                  <a:lnTo>
                    <a:pt x="53101" y="99787"/>
                  </a:lnTo>
                  <a:lnTo>
                    <a:pt x="72318" y="101038"/>
                  </a:lnTo>
                  <a:lnTo>
                    <a:pt x="91387" y="96524"/>
                  </a:lnTo>
                  <a:lnTo>
                    <a:pt x="107661" y="86719"/>
                  </a:lnTo>
                  <a:lnTo>
                    <a:pt x="111767" y="78490"/>
                  </a:lnTo>
                  <a:lnTo>
                    <a:pt x="113210" y="56867"/>
                  </a:lnTo>
                  <a:lnTo>
                    <a:pt x="101856" y="23975"/>
                  </a:lnTo>
                  <a:lnTo>
                    <a:pt x="86968" y="8852"/>
                  </a:lnTo>
                  <a:lnTo>
                    <a:pt x="78084" y="3181"/>
                  </a:lnTo>
                  <a:lnTo>
                    <a:pt x="58855" y="0"/>
                  </a:lnTo>
                  <a:lnTo>
                    <a:pt x="48814" y="790"/>
                  </a:lnTo>
                  <a:lnTo>
                    <a:pt x="31418" y="11025"/>
                  </a:lnTo>
                  <a:lnTo>
                    <a:pt x="17058" y="27273"/>
                  </a:lnTo>
                  <a:lnTo>
                    <a:pt x="6775" y="46192"/>
                  </a:lnTo>
                  <a:lnTo>
                    <a:pt x="0" y="87753"/>
                  </a:lnTo>
                  <a:lnTo>
                    <a:pt x="3581" y="125934"/>
                  </a:lnTo>
                  <a:lnTo>
                    <a:pt x="17640" y="159473"/>
                  </a:lnTo>
                  <a:lnTo>
                    <a:pt x="42213" y="186048"/>
                  </a:lnTo>
                  <a:lnTo>
                    <a:pt x="64749" y="195138"/>
                  </a:lnTo>
                  <a:lnTo>
                    <a:pt x="90363" y="198008"/>
                  </a:lnTo>
                  <a:lnTo>
                    <a:pt x="138695" y="190319"/>
                  </a:lnTo>
                  <a:lnTo>
                    <a:pt x="165602" y="181353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224641" y="397309"/>
              <a:ext cx="155007" cy="198354"/>
            </a:xfrm>
            <a:custGeom>
              <a:avLst/>
              <a:gdLst/>
              <a:ahLst/>
              <a:cxnLst/>
              <a:rect l="0" t="0" r="0" b="0"/>
              <a:pathLst>
                <a:path w="155007" h="198354">
                  <a:moveTo>
                    <a:pt x="91835" y="13302"/>
                  </a:moveTo>
                  <a:lnTo>
                    <a:pt x="80657" y="2124"/>
                  </a:lnTo>
                  <a:lnTo>
                    <a:pt x="72685" y="0"/>
                  </a:lnTo>
                  <a:lnTo>
                    <a:pt x="51348" y="761"/>
                  </a:lnTo>
                  <a:lnTo>
                    <a:pt x="32507" y="11238"/>
                  </a:lnTo>
                  <a:lnTo>
                    <a:pt x="17504" y="27592"/>
                  </a:lnTo>
                  <a:lnTo>
                    <a:pt x="6937" y="46559"/>
                  </a:lnTo>
                  <a:lnTo>
                    <a:pt x="0" y="82557"/>
                  </a:lnTo>
                  <a:lnTo>
                    <a:pt x="3533" y="122859"/>
                  </a:lnTo>
                  <a:lnTo>
                    <a:pt x="17578" y="158847"/>
                  </a:lnTo>
                  <a:lnTo>
                    <a:pt x="36558" y="186148"/>
                  </a:lnTo>
                  <a:lnTo>
                    <a:pt x="56349" y="195407"/>
                  </a:lnTo>
                  <a:lnTo>
                    <a:pt x="79573" y="198353"/>
                  </a:lnTo>
                  <a:lnTo>
                    <a:pt x="101593" y="195762"/>
                  </a:lnTo>
                  <a:lnTo>
                    <a:pt x="119959" y="187592"/>
                  </a:lnTo>
                  <a:lnTo>
                    <a:pt x="155006" y="160701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3423225" y="210569"/>
              <a:ext cx="30123" cy="379027"/>
            </a:xfrm>
            <a:custGeom>
              <a:avLst/>
              <a:gdLst/>
              <a:ahLst/>
              <a:cxnLst/>
              <a:rect l="0" t="0" r="0" b="0"/>
              <a:pathLst>
                <a:path w="30123" h="379027">
                  <a:moveTo>
                    <a:pt x="9065" y="0"/>
                  </a:moveTo>
                  <a:lnTo>
                    <a:pt x="0" y="58617"/>
                  </a:lnTo>
                  <a:lnTo>
                    <a:pt x="4559" y="115764"/>
                  </a:lnTo>
                  <a:lnTo>
                    <a:pt x="7730" y="178970"/>
                  </a:lnTo>
                  <a:lnTo>
                    <a:pt x="16037" y="240333"/>
                  </a:lnTo>
                  <a:lnTo>
                    <a:pt x="22010" y="303234"/>
                  </a:lnTo>
                  <a:lnTo>
                    <a:pt x="27719" y="343701"/>
                  </a:lnTo>
                  <a:lnTo>
                    <a:pt x="30122" y="37902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3305948" y="284269"/>
              <a:ext cx="231628" cy="31586"/>
            </a:xfrm>
            <a:custGeom>
              <a:avLst/>
              <a:gdLst/>
              <a:ahLst/>
              <a:cxnLst/>
              <a:rect l="0" t="0" r="0" b="0"/>
              <a:pathLst>
                <a:path w="231628" h="31586">
                  <a:moveTo>
                    <a:pt x="231627" y="31585"/>
                  </a:moveTo>
                  <a:lnTo>
                    <a:pt x="169346" y="14797"/>
                  </a:lnTo>
                  <a:lnTo>
                    <a:pt x="115296" y="8252"/>
                  </a:lnTo>
                  <a:lnTo>
                    <a:pt x="53970" y="163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3836437" y="203105"/>
              <a:ext cx="298984" cy="394265"/>
            </a:xfrm>
            <a:custGeom>
              <a:avLst/>
              <a:gdLst/>
              <a:ahLst/>
              <a:cxnLst/>
              <a:rect l="0" t="0" r="0" b="0"/>
              <a:pathLst>
                <a:path w="298984" h="394265">
                  <a:moveTo>
                    <a:pt x="153863" y="39050"/>
                  </a:moveTo>
                  <a:lnTo>
                    <a:pt x="142685" y="22282"/>
                  </a:lnTo>
                  <a:lnTo>
                    <a:pt x="127838" y="10931"/>
                  </a:lnTo>
                  <a:lnTo>
                    <a:pt x="118966" y="6266"/>
                  </a:lnTo>
                  <a:lnTo>
                    <a:pt x="109541" y="5495"/>
                  </a:lnTo>
                  <a:lnTo>
                    <a:pt x="89711" y="10879"/>
                  </a:lnTo>
                  <a:lnTo>
                    <a:pt x="64405" y="27063"/>
                  </a:lnTo>
                  <a:lnTo>
                    <a:pt x="34894" y="63068"/>
                  </a:lnTo>
                  <a:lnTo>
                    <a:pt x="9654" y="114028"/>
                  </a:lnTo>
                  <a:lnTo>
                    <a:pt x="0" y="155242"/>
                  </a:lnTo>
                  <a:lnTo>
                    <a:pt x="260" y="197090"/>
                  </a:lnTo>
                  <a:lnTo>
                    <a:pt x="5239" y="253152"/>
                  </a:lnTo>
                  <a:lnTo>
                    <a:pt x="17280" y="289661"/>
                  </a:lnTo>
                  <a:lnTo>
                    <a:pt x="49078" y="340984"/>
                  </a:lnTo>
                  <a:lnTo>
                    <a:pt x="82342" y="371782"/>
                  </a:lnTo>
                  <a:lnTo>
                    <a:pt x="112395" y="387722"/>
                  </a:lnTo>
                  <a:lnTo>
                    <a:pt x="149115" y="394264"/>
                  </a:lnTo>
                  <a:lnTo>
                    <a:pt x="172810" y="389555"/>
                  </a:lnTo>
                  <a:lnTo>
                    <a:pt x="216617" y="367469"/>
                  </a:lnTo>
                  <a:lnTo>
                    <a:pt x="250660" y="332170"/>
                  </a:lnTo>
                  <a:lnTo>
                    <a:pt x="271581" y="300595"/>
                  </a:lnTo>
                  <a:lnTo>
                    <a:pt x="289723" y="248597"/>
                  </a:lnTo>
                  <a:lnTo>
                    <a:pt x="298983" y="187677"/>
                  </a:lnTo>
                  <a:lnTo>
                    <a:pt x="294998" y="142229"/>
                  </a:lnTo>
                  <a:lnTo>
                    <a:pt x="273595" y="84951"/>
                  </a:lnTo>
                  <a:lnTo>
                    <a:pt x="246661" y="44981"/>
                  </a:lnTo>
                  <a:lnTo>
                    <a:pt x="216454" y="18451"/>
                  </a:lnTo>
                  <a:lnTo>
                    <a:pt x="195719" y="7278"/>
                  </a:lnTo>
                  <a:lnTo>
                    <a:pt x="158726" y="0"/>
                  </a:lnTo>
                  <a:lnTo>
                    <a:pt x="141207" y="1417"/>
                  </a:lnTo>
                  <a:lnTo>
                    <a:pt x="122278" y="7464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4169285" y="178984"/>
              <a:ext cx="185027" cy="382871"/>
            </a:xfrm>
            <a:custGeom>
              <a:avLst/>
              <a:gdLst/>
              <a:ahLst/>
              <a:cxnLst/>
              <a:rect l="0" t="0" r="0" b="0"/>
              <a:pathLst>
                <a:path w="185027" h="382871">
                  <a:moveTo>
                    <a:pt x="10528" y="0"/>
                  </a:moveTo>
                  <a:lnTo>
                    <a:pt x="10528" y="48931"/>
                  </a:lnTo>
                  <a:lnTo>
                    <a:pt x="16117" y="108061"/>
                  </a:lnTo>
                  <a:lnTo>
                    <a:pt x="19593" y="156280"/>
                  </a:lnTo>
                  <a:lnTo>
                    <a:pt x="20623" y="207612"/>
                  </a:lnTo>
                  <a:lnTo>
                    <a:pt x="22141" y="268954"/>
                  </a:lnTo>
                  <a:lnTo>
                    <a:pt x="29373" y="326131"/>
                  </a:lnTo>
                  <a:lnTo>
                    <a:pt x="30602" y="343819"/>
                  </a:lnTo>
                  <a:lnTo>
                    <a:pt x="32669" y="286628"/>
                  </a:lnTo>
                  <a:lnTo>
                    <a:pt x="41135" y="253383"/>
                  </a:lnTo>
                  <a:lnTo>
                    <a:pt x="51817" y="231938"/>
                  </a:lnTo>
                  <a:lnTo>
                    <a:pt x="60281" y="225985"/>
                  </a:lnTo>
                  <a:lnTo>
                    <a:pt x="82164" y="222490"/>
                  </a:lnTo>
                  <a:lnTo>
                    <a:pt x="120791" y="232689"/>
                  </a:lnTo>
                  <a:lnTo>
                    <a:pt x="141812" y="250426"/>
                  </a:lnTo>
                  <a:lnTo>
                    <a:pt x="174371" y="294352"/>
                  </a:lnTo>
                  <a:lnTo>
                    <a:pt x="182783" y="318776"/>
                  </a:lnTo>
                  <a:lnTo>
                    <a:pt x="185026" y="331840"/>
                  </a:lnTo>
                  <a:lnTo>
                    <a:pt x="181280" y="355715"/>
                  </a:lnTo>
                  <a:lnTo>
                    <a:pt x="177005" y="366995"/>
                  </a:lnTo>
                  <a:lnTo>
                    <a:pt x="169476" y="374515"/>
                  </a:lnTo>
                  <a:lnTo>
                    <a:pt x="148632" y="382870"/>
                  </a:lnTo>
                  <a:lnTo>
                    <a:pt x="110589" y="381985"/>
                  </a:lnTo>
                  <a:lnTo>
                    <a:pt x="75271" y="374313"/>
                  </a:lnTo>
                  <a:lnTo>
                    <a:pt x="13154" y="335261"/>
                  </a:lnTo>
                  <a:lnTo>
                    <a:pt x="0" y="326383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4316684" y="505367"/>
              <a:ext cx="102851" cy="242157"/>
            </a:xfrm>
            <a:custGeom>
              <a:avLst/>
              <a:gdLst/>
              <a:ahLst/>
              <a:cxnLst/>
              <a:rect l="0" t="0" r="0" b="0"/>
              <a:pathLst>
                <a:path w="102851" h="242157">
                  <a:moveTo>
                    <a:pt x="84227" y="0"/>
                  </a:moveTo>
                  <a:lnTo>
                    <a:pt x="89817" y="62093"/>
                  </a:lnTo>
                  <a:lnTo>
                    <a:pt x="101016" y="113478"/>
                  </a:lnTo>
                  <a:lnTo>
                    <a:pt x="102850" y="153596"/>
                  </a:lnTo>
                  <a:lnTo>
                    <a:pt x="99133" y="177060"/>
                  </a:lnTo>
                  <a:lnTo>
                    <a:pt x="94164" y="185890"/>
                  </a:lnTo>
                  <a:lnTo>
                    <a:pt x="79286" y="198821"/>
                  </a:lnTo>
                  <a:lnTo>
                    <a:pt x="17147" y="229782"/>
                  </a:lnTo>
                  <a:lnTo>
                    <a:pt x="0" y="24215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4390383" y="326383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4453554" y="362536"/>
              <a:ext cx="137050" cy="185546"/>
            </a:xfrm>
            <a:custGeom>
              <a:avLst/>
              <a:gdLst/>
              <a:ahLst/>
              <a:cxnLst/>
              <a:rect l="0" t="0" r="0" b="0"/>
              <a:pathLst>
                <a:path w="137050" h="185546">
                  <a:moveTo>
                    <a:pt x="0" y="79660"/>
                  </a:moveTo>
                  <a:lnTo>
                    <a:pt x="43963" y="94315"/>
                  </a:lnTo>
                  <a:lnTo>
                    <a:pt x="63993" y="94752"/>
                  </a:lnTo>
                  <a:lnTo>
                    <a:pt x="84593" y="89877"/>
                  </a:lnTo>
                  <a:lnTo>
                    <a:pt x="123294" y="67684"/>
                  </a:lnTo>
                  <a:lnTo>
                    <a:pt x="131329" y="61148"/>
                  </a:lnTo>
                  <a:lnTo>
                    <a:pt x="135516" y="53281"/>
                  </a:lnTo>
                  <a:lnTo>
                    <a:pt x="137049" y="35181"/>
                  </a:lnTo>
                  <a:lnTo>
                    <a:pt x="130710" y="18558"/>
                  </a:lnTo>
                  <a:lnTo>
                    <a:pt x="125745" y="10849"/>
                  </a:lnTo>
                  <a:lnTo>
                    <a:pt x="117755" y="5710"/>
                  </a:lnTo>
                  <a:lnTo>
                    <a:pt x="96399" y="0"/>
                  </a:lnTo>
                  <a:lnTo>
                    <a:pt x="63658" y="2375"/>
                  </a:lnTo>
                  <a:lnTo>
                    <a:pt x="45450" y="10606"/>
                  </a:lnTo>
                  <a:lnTo>
                    <a:pt x="37319" y="16077"/>
                  </a:lnTo>
                  <a:lnTo>
                    <a:pt x="25165" y="31514"/>
                  </a:lnTo>
                  <a:lnTo>
                    <a:pt x="7831" y="70020"/>
                  </a:lnTo>
                  <a:lnTo>
                    <a:pt x="6600" y="90584"/>
                  </a:lnTo>
                  <a:lnTo>
                    <a:pt x="15342" y="132381"/>
                  </a:lnTo>
                  <a:lnTo>
                    <a:pt x="30542" y="158322"/>
                  </a:lnTo>
                  <a:lnTo>
                    <a:pt x="55453" y="180827"/>
                  </a:lnTo>
                  <a:lnTo>
                    <a:pt x="65044" y="184539"/>
                  </a:lnTo>
                  <a:lnTo>
                    <a:pt x="85061" y="185545"/>
                  </a:lnTo>
                  <a:lnTo>
                    <a:pt x="99416" y="182092"/>
                  </a:lnTo>
                  <a:lnTo>
                    <a:pt x="115813" y="17441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4654868" y="362908"/>
              <a:ext cx="156656" cy="195781"/>
            </a:xfrm>
            <a:custGeom>
              <a:avLst/>
              <a:gdLst/>
              <a:ahLst/>
              <a:cxnLst/>
              <a:rect l="0" t="0" r="0" b="0"/>
              <a:pathLst>
                <a:path w="156656" h="195781">
                  <a:moveTo>
                    <a:pt x="104012" y="5589"/>
                  </a:moveTo>
                  <a:lnTo>
                    <a:pt x="87245" y="0"/>
                  </a:lnTo>
                  <a:lnTo>
                    <a:pt x="69654" y="375"/>
                  </a:lnTo>
                  <a:lnTo>
                    <a:pt x="51307" y="5611"/>
                  </a:lnTo>
                  <a:lnTo>
                    <a:pt x="35355" y="15737"/>
                  </a:lnTo>
                  <a:lnTo>
                    <a:pt x="13219" y="40181"/>
                  </a:lnTo>
                  <a:lnTo>
                    <a:pt x="5168" y="62687"/>
                  </a:lnTo>
                  <a:lnTo>
                    <a:pt x="0" y="115264"/>
                  </a:lnTo>
                  <a:lnTo>
                    <a:pt x="5532" y="136611"/>
                  </a:lnTo>
                  <a:lnTo>
                    <a:pt x="28148" y="169380"/>
                  </a:lnTo>
                  <a:lnTo>
                    <a:pt x="53848" y="191250"/>
                  </a:lnTo>
                  <a:lnTo>
                    <a:pt x="63550" y="194874"/>
                  </a:lnTo>
                  <a:lnTo>
                    <a:pt x="83690" y="195780"/>
                  </a:lnTo>
                  <a:lnTo>
                    <a:pt x="132575" y="183738"/>
                  </a:lnTo>
                  <a:lnTo>
                    <a:pt x="156655" y="17404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4843109" y="221098"/>
              <a:ext cx="31586" cy="336913"/>
            </a:xfrm>
            <a:custGeom>
              <a:avLst/>
              <a:gdLst/>
              <a:ahLst/>
              <a:cxnLst/>
              <a:rect l="0" t="0" r="0" b="0"/>
              <a:pathLst>
                <a:path w="31586" h="336913">
                  <a:moveTo>
                    <a:pt x="0" y="0"/>
                  </a:moveTo>
                  <a:lnTo>
                    <a:pt x="0" y="48931"/>
                  </a:lnTo>
                  <a:lnTo>
                    <a:pt x="3119" y="96776"/>
                  </a:lnTo>
                  <a:lnTo>
                    <a:pt x="8333" y="147997"/>
                  </a:lnTo>
                  <a:lnTo>
                    <a:pt x="12997" y="197099"/>
                  </a:lnTo>
                  <a:lnTo>
                    <a:pt x="19465" y="255612"/>
                  </a:lnTo>
                  <a:lnTo>
                    <a:pt x="29180" y="311734"/>
                  </a:lnTo>
                  <a:lnTo>
                    <a:pt x="31585" y="336912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4706238" y="273740"/>
              <a:ext cx="231628" cy="10530"/>
            </a:xfrm>
            <a:custGeom>
              <a:avLst/>
              <a:gdLst/>
              <a:ahLst/>
              <a:cxnLst/>
              <a:rect l="0" t="0" r="0" b="0"/>
              <a:pathLst>
                <a:path w="231628" h="10530">
                  <a:moveTo>
                    <a:pt x="231627" y="0"/>
                  </a:moveTo>
                  <a:lnTo>
                    <a:pt x="188935" y="3120"/>
                  </a:lnTo>
                  <a:lnTo>
                    <a:pt x="136106" y="9065"/>
                  </a:lnTo>
                  <a:lnTo>
                    <a:pt x="77751" y="10240"/>
                  </a:lnTo>
                  <a:lnTo>
                    <a:pt x="27403" y="10472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4967197" y="349635"/>
              <a:ext cx="149654" cy="239961"/>
            </a:xfrm>
            <a:custGeom>
              <a:avLst/>
              <a:gdLst/>
              <a:ahLst/>
              <a:cxnLst/>
              <a:rect l="0" t="0" r="0" b="0"/>
              <a:pathLst>
                <a:path w="149654" h="239961">
                  <a:moveTo>
                    <a:pt x="149653" y="8333"/>
                  </a:moveTo>
                  <a:lnTo>
                    <a:pt x="112175" y="0"/>
                  </a:lnTo>
                  <a:lnTo>
                    <a:pt x="77327" y="1575"/>
                  </a:lnTo>
                  <a:lnTo>
                    <a:pt x="34110" y="12588"/>
                  </a:lnTo>
                  <a:lnTo>
                    <a:pt x="25831" y="18189"/>
                  </a:lnTo>
                  <a:lnTo>
                    <a:pt x="13512" y="33770"/>
                  </a:lnTo>
                  <a:lnTo>
                    <a:pt x="0" y="62274"/>
                  </a:lnTo>
                  <a:lnTo>
                    <a:pt x="751" y="70030"/>
                  </a:lnTo>
                  <a:lnTo>
                    <a:pt x="4761" y="76371"/>
                  </a:lnTo>
                  <a:lnTo>
                    <a:pt x="10944" y="81768"/>
                  </a:lnTo>
                  <a:lnTo>
                    <a:pt x="30293" y="87764"/>
                  </a:lnTo>
                  <a:lnTo>
                    <a:pt x="75252" y="97203"/>
                  </a:lnTo>
                  <a:lnTo>
                    <a:pt x="101742" y="112524"/>
                  </a:lnTo>
                  <a:lnTo>
                    <a:pt x="124408" y="131882"/>
                  </a:lnTo>
                  <a:lnTo>
                    <a:pt x="140353" y="158024"/>
                  </a:lnTo>
                  <a:lnTo>
                    <a:pt x="142400" y="177808"/>
                  </a:lnTo>
                  <a:lnTo>
                    <a:pt x="141308" y="187997"/>
                  </a:lnTo>
                  <a:lnTo>
                    <a:pt x="130736" y="205557"/>
                  </a:lnTo>
                  <a:lnTo>
                    <a:pt x="114339" y="219991"/>
                  </a:lnTo>
                  <a:lnTo>
                    <a:pt x="95353" y="230305"/>
                  </a:lnTo>
                  <a:lnTo>
                    <a:pt x="33839" y="23996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157927" y="623734"/>
              <a:ext cx="4958924" cy="105303"/>
            </a:xfrm>
            <a:custGeom>
              <a:avLst/>
              <a:gdLst/>
              <a:ahLst/>
              <a:cxnLst/>
              <a:rect l="0" t="0" r="0" b="0"/>
              <a:pathLst>
                <a:path w="4958924" h="105303">
                  <a:moveTo>
                    <a:pt x="4958923" y="18504"/>
                  </a:moveTo>
                  <a:lnTo>
                    <a:pt x="4934876" y="36485"/>
                  </a:lnTo>
                  <a:lnTo>
                    <a:pt x="4882134" y="96929"/>
                  </a:lnTo>
                  <a:lnTo>
                    <a:pt x="4872635" y="102373"/>
                  </a:lnTo>
                  <a:lnTo>
                    <a:pt x="4852722" y="105302"/>
                  </a:lnTo>
                  <a:lnTo>
                    <a:pt x="4811342" y="97650"/>
                  </a:lnTo>
                  <a:lnTo>
                    <a:pt x="4757402" y="68962"/>
                  </a:lnTo>
                  <a:lnTo>
                    <a:pt x="4734047" y="67446"/>
                  </a:lnTo>
                  <a:lnTo>
                    <a:pt x="4686515" y="76005"/>
                  </a:lnTo>
                  <a:lnTo>
                    <a:pt x="4650567" y="93856"/>
                  </a:lnTo>
                  <a:lnTo>
                    <a:pt x="4619943" y="92043"/>
                  </a:lnTo>
                  <a:lnTo>
                    <a:pt x="4582923" y="82927"/>
                  </a:lnTo>
                  <a:lnTo>
                    <a:pt x="4541500" y="59479"/>
                  </a:lnTo>
                  <a:lnTo>
                    <a:pt x="4514707" y="42343"/>
                  </a:lnTo>
                  <a:lnTo>
                    <a:pt x="4493602" y="34948"/>
                  </a:lnTo>
                  <a:lnTo>
                    <a:pt x="4456582" y="31955"/>
                  </a:lnTo>
                  <a:lnTo>
                    <a:pt x="4401311" y="43917"/>
                  </a:lnTo>
                  <a:lnTo>
                    <a:pt x="4345202" y="57610"/>
                  </a:lnTo>
                  <a:lnTo>
                    <a:pt x="4286081" y="66288"/>
                  </a:lnTo>
                  <a:lnTo>
                    <a:pt x="4232586" y="56006"/>
                  </a:lnTo>
                  <a:lnTo>
                    <a:pt x="4181962" y="35617"/>
                  </a:lnTo>
                  <a:lnTo>
                    <a:pt x="4126902" y="15992"/>
                  </a:lnTo>
                  <a:lnTo>
                    <a:pt x="4100146" y="6859"/>
                  </a:lnTo>
                  <a:lnTo>
                    <a:pt x="4065351" y="8294"/>
                  </a:lnTo>
                  <a:lnTo>
                    <a:pt x="4005946" y="22518"/>
                  </a:lnTo>
                  <a:lnTo>
                    <a:pt x="3952490" y="36151"/>
                  </a:lnTo>
                  <a:lnTo>
                    <a:pt x="3890522" y="53612"/>
                  </a:lnTo>
                  <a:lnTo>
                    <a:pt x="3828348" y="50828"/>
                  </a:lnTo>
                  <a:lnTo>
                    <a:pt x="3766674" y="39014"/>
                  </a:lnTo>
                  <a:lnTo>
                    <a:pt x="3704102" y="25415"/>
                  </a:lnTo>
                  <a:lnTo>
                    <a:pt x="3646682" y="19869"/>
                  </a:lnTo>
                  <a:lnTo>
                    <a:pt x="3604348" y="21248"/>
                  </a:lnTo>
                  <a:lnTo>
                    <a:pt x="3548122" y="38370"/>
                  </a:lnTo>
                  <a:lnTo>
                    <a:pt x="3491955" y="53364"/>
                  </a:lnTo>
                  <a:lnTo>
                    <a:pt x="3434631" y="66421"/>
                  </a:lnTo>
                  <a:lnTo>
                    <a:pt x="3371314" y="67093"/>
                  </a:lnTo>
                  <a:lnTo>
                    <a:pt x="3318990" y="56308"/>
                  </a:lnTo>
                  <a:lnTo>
                    <a:pt x="3258048" y="36846"/>
                  </a:lnTo>
                  <a:lnTo>
                    <a:pt x="3208178" y="31348"/>
                  </a:lnTo>
                  <a:lnTo>
                    <a:pt x="3145692" y="29490"/>
                  </a:lnTo>
                  <a:lnTo>
                    <a:pt x="3082960" y="34712"/>
                  </a:lnTo>
                  <a:lnTo>
                    <a:pt x="3019697" y="47256"/>
                  </a:lnTo>
                  <a:lnTo>
                    <a:pt x="2965135" y="49530"/>
                  </a:lnTo>
                  <a:lnTo>
                    <a:pt x="2903232" y="41573"/>
                  </a:lnTo>
                  <a:lnTo>
                    <a:pt x="2851663" y="28737"/>
                  </a:lnTo>
                  <a:lnTo>
                    <a:pt x="2788893" y="11446"/>
                  </a:lnTo>
                  <a:lnTo>
                    <a:pt x="2742006" y="2115"/>
                  </a:lnTo>
                  <a:lnTo>
                    <a:pt x="2692238" y="0"/>
                  </a:lnTo>
                  <a:lnTo>
                    <a:pt x="2636027" y="9173"/>
                  </a:lnTo>
                  <a:lnTo>
                    <a:pt x="2572760" y="32916"/>
                  </a:lnTo>
                  <a:lnTo>
                    <a:pt x="2511223" y="53186"/>
                  </a:lnTo>
                  <a:lnTo>
                    <a:pt x="2447932" y="57980"/>
                  </a:lnTo>
                  <a:lnTo>
                    <a:pt x="2385344" y="48875"/>
                  </a:lnTo>
                  <a:lnTo>
                    <a:pt x="2325236" y="33552"/>
                  </a:lnTo>
                  <a:lnTo>
                    <a:pt x="2268171" y="26805"/>
                  </a:lnTo>
                  <a:lnTo>
                    <a:pt x="2211232" y="20144"/>
                  </a:lnTo>
                  <a:lnTo>
                    <a:pt x="2160885" y="24579"/>
                  </a:lnTo>
                  <a:lnTo>
                    <a:pt x="2108923" y="33302"/>
                  </a:lnTo>
                  <a:lnTo>
                    <a:pt x="2053434" y="46730"/>
                  </a:lnTo>
                  <a:lnTo>
                    <a:pt x="1994813" y="60648"/>
                  </a:lnTo>
                  <a:lnTo>
                    <a:pt x="1931978" y="69072"/>
                  </a:lnTo>
                  <a:lnTo>
                    <a:pt x="1878102" y="64943"/>
                  </a:lnTo>
                  <a:lnTo>
                    <a:pt x="1821966" y="53067"/>
                  </a:lnTo>
                  <a:lnTo>
                    <a:pt x="1763218" y="39456"/>
                  </a:lnTo>
                  <a:lnTo>
                    <a:pt x="1703930" y="22000"/>
                  </a:lnTo>
                  <a:lnTo>
                    <a:pt x="1656244" y="12651"/>
                  </a:lnTo>
                  <a:lnTo>
                    <a:pt x="1601690" y="10530"/>
                  </a:lnTo>
                  <a:lnTo>
                    <a:pt x="1543798" y="19702"/>
                  </a:lnTo>
                  <a:lnTo>
                    <a:pt x="1487909" y="32778"/>
                  </a:lnTo>
                  <a:lnTo>
                    <a:pt x="1426083" y="50121"/>
                  </a:lnTo>
                  <a:lnTo>
                    <a:pt x="1377517" y="57508"/>
                  </a:lnTo>
                  <a:lnTo>
                    <a:pt x="1326082" y="59696"/>
                  </a:lnTo>
                  <a:lnTo>
                    <a:pt x="1267479" y="54847"/>
                  </a:lnTo>
                  <a:lnTo>
                    <a:pt x="1216269" y="45910"/>
                  </a:lnTo>
                  <a:lnTo>
                    <a:pt x="1157790" y="32409"/>
                  </a:lnTo>
                  <a:lnTo>
                    <a:pt x="1103440" y="23144"/>
                  </a:lnTo>
                  <a:lnTo>
                    <a:pt x="1049772" y="21049"/>
                  </a:lnTo>
                  <a:lnTo>
                    <a:pt x="997996" y="28486"/>
                  </a:lnTo>
                  <a:lnTo>
                    <a:pt x="934866" y="48248"/>
                  </a:lnTo>
                  <a:lnTo>
                    <a:pt x="872007" y="63764"/>
                  </a:lnTo>
                  <a:lnTo>
                    <a:pt x="815700" y="68518"/>
                  </a:lnTo>
                  <a:lnTo>
                    <a:pt x="753122" y="56300"/>
                  </a:lnTo>
                  <a:lnTo>
                    <a:pt x="690874" y="36845"/>
                  </a:lnTo>
                  <a:lnTo>
                    <a:pt x="629185" y="30576"/>
                  </a:lnTo>
                  <a:lnTo>
                    <a:pt x="596663" y="32058"/>
                  </a:lnTo>
                  <a:lnTo>
                    <a:pt x="537656" y="52073"/>
                  </a:lnTo>
                  <a:lnTo>
                    <a:pt x="480940" y="72968"/>
                  </a:lnTo>
                  <a:lnTo>
                    <a:pt x="424677" y="79955"/>
                  </a:lnTo>
                  <a:lnTo>
                    <a:pt x="371622" y="78216"/>
                  </a:lnTo>
                  <a:lnTo>
                    <a:pt x="321412" y="72543"/>
                  </a:lnTo>
                  <a:lnTo>
                    <a:pt x="266433" y="71422"/>
                  </a:lnTo>
                  <a:lnTo>
                    <a:pt x="210513" y="74320"/>
                  </a:lnTo>
                  <a:lnTo>
                    <a:pt x="148817" y="85811"/>
                  </a:lnTo>
                  <a:lnTo>
                    <a:pt x="88711" y="90941"/>
                  </a:lnTo>
                  <a:lnTo>
                    <a:pt x="34897" y="88834"/>
                  </a:lnTo>
                  <a:lnTo>
                    <a:pt x="0" y="8167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8" name="Group 77"/>
          <p:cNvGrpSpPr/>
          <p:nvPr/>
        </p:nvGrpSpPr>
        <p:grpSpPr>
          <a:xfrm>
            <a:off x="490035" y="930472"/>
            <a:ext cx="9075566" cy="858268"/>
            <a:chOff x="490035" y="930472"/>
            <a:chExt cx="9075566" cy="858268"/>
          </a:xfrm>
        </p:grpSpPr>
        <p:sp>
          <p:nvSpPr>
            <p:cNvPr id="33" name="Freeform 32"/>
            <p:cNvSpPr/>
            <p:nvPr/>
          </p:nvSpPr>
          <p:spPr>
            <a:xfrm>
              <a:off x="669020" y="1060877"/>
              <a:ext cx="10529" cy="336913"/>
            </a:xfrm>
            <a:custGeom>
              <a:avLst/>
              <a:gdLst/>
              <a:ahLst/>
              <a:cxnLst/>
              <a:rect l="0" t="0" r="0" b="0"/>
              <a:pathLst>
                <a:path w="10529" h="336913">
                  <a:moveTo>
                    <a:pt x="0" y="0"/>
                  </a:moveTo>
                  <a:lnTo>
                    <a:pt x="0" y="58617"/>
                  </a:lnTo>
                  <a:lnTo>
                    <a:pt x="0" y="113961"/>
                  </a:lnTo>
                  <a:lnTo>
                    <a:pt x="3119" y="176886"/>
                  </a:lnTo>
                  <a:lnTo>
                    <a:pt x="9065" y="234722"/>
                  </a:lnTo>
                  <a:lnTo>
                    <a:pt x="10239" y="290037"/>
                  </a:lnTo>
                  <a:lnTo>
                    <a:pt x="10528" y="33691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490035" y="1060877"/>
              <a:ext cx="368499" cy="42115"/>
            </a:xfrm>
            <a:custGeom>
              <a:avLst/>
              <a:gdLst/>
              <a:ahLst/>
              <a:cxnLst/>
              <a:rect l="0" t="0" r="0" b="0"/>
              <a:pathLst>
                <a:path w="368499" h="42115">
                  <a:moveTo>
                    <a:pt x="368498" y="0"/>
                  </a:moveTo>
                  <a:lnTo>
                    <a:pt x="316448" y="0"/>
                  </a:lnTo>
                  <a:lnTo>
                    <a:pt x="266508" y="0"/>
                  </a:lnTo>
                  <a:lnTo>
                    <a:pt x="218956" y="3120"/>
                  </a:lnTo>
                  <a:lnTo>
                    <a:pt x="156075" y="9065"/>
                  </a:lnTo>
                  <a:lnTo>
                    <a:pt x="92780" y="18669"/>
                  </a:lnTo>
                  <a:lnTo>
                    <a:pt x="43804" y="26175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511093" y="1408318"/>
              <a:ext cx="357969" cy="52643"/>
            </a:xfrm>
            <a:custGeom>
              <a:avLst/>
              <a:gdLst/>
              <a:ahLst/>
              <a:cxnLst/>
              <a:rect l="0" t="0" r="0" b="0"/>
              <a:pathLst>
                <a:path w="357969" h="52643">
                  <a:moveTo>
                    <a:pt x="357968" y="0"/>
                  </a:moveTo>
                  <a:lnTo>
                    <a:pt x="302827" y="14654"/>
                  </a:lnTo>
                  <a:lnTo>
                    <a:pt x="245864" y="20962"/>
                  </a:lnTo>
                  <a:lnTo>
                    <a:pt x="189552" y="29140"/>
                  </a:lnTo>
                  <a:lnTo>
                    <a:pt x="127779" y="31102"/>
                  </a:lnTo>
                  <a:lnTo>
                    <a:pt x="76594" y="37031"/>
                  </a:lnTo>
                  <a:lnTo>
                    <a:pt x="18535" y="49778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1231063" y="1297444"/>
              <a:ext cx="188311" cy="160126"/>
            </a:xfrm>
            <a:custGeom>
              <a:avLst/>
              <a:gdLst/>
              <a:ahLst/>
              <a:cxnLst/>
              <a:rect l="0" t="0" r="0" b="0"/>
              <a:pathLst>
                <a:path w="188311" h="160126">
                  <a:moveTo>
                    <a:pt x="101252" y="5589"/>
                  </a:moveTo>
                  <a:lnTo>
                    <a:pt x="84485" y="0"/>
                  </a:lnTo>
                  <a:lnTo>
                    <a:pt x="66894" y="375"/>
                  </a:lnTo>
                  <a:lnTo>
                    <a:pt x="48547" y="5611"/>
                  </a:lnTo>
                  <a:lnTo>
                    <a:pt x="10459" y="34592"/>
                  </a:lnTo>
                  <a:lnTo>
                    <a:pt x="2408" y="54354"/>
                  </a:lnTo>
                  <a:lnTo>
                    <a:pt x="0" y="77565"/>
                  </a:lnTo>
                  <a:lnTo>
                    <a:pt x="2829" y="99579"/>
                  </a:lnTo>
                  <a:lnTo>
                    <a:pt x="16588" y="131704"/>
                  </a:lnTo>
                  <a:lnTo>
                    <a:pt x="32038" y="146648"/>
                  </a:lnTo>
                  <a:lnTo>
                    <a:pt x="51773" y="156019"/>
                  </a:lnTo>
                  <a:lnTo>
                    <a:pt x="88022" y="160125"/>
                  </a:lnTo>
                  <a:lnTo>
                    <a:pt x="110580" y="156940"/>
                  </a:lnTo>
                  <a:lnTo>
                    <a:pt x="129184" y="148505"/>
                  </a:lnTo>
                  <a:lnTo>
                    <a:pt x="160192" y="124026"/>
                  </a:lnTo>
                  <a:lnTo>
                    <a:pt x="176168" y="98003"/>
                  </a:lnTo>
                  <a:lnTo>
                    <a:pt x="188310" y="68066"/>
                  </a:lnTo>
                  <a:lnTo>
                    <a:pt x="188138" y="31379"/>
                  </a:lnTo>
                  <a:lnTo>
                    <a:pt x="183743" y="21613"/>
                  </a:lnTo>
                  <a:lnTo>
                    <a:pt x="169500" y="7641"/>
                  </a:lnTo>
                  <a:lnTo>
                    <a:pt x="148352" y="3771"/>
                  </a:lnTo>
                  <a:lnTo>
                    <a:pt x="111781" y="558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1438217" y="1024182"/>
              <a:ext cx="125726" cy="394665"/>
            </a:xfrm>
            <a:custGeom>
              <a:avLst/>
              <a:gdLst/>
              <a:ahLst/>
              <a:cxnLst/>
              <a:rect l="0" t="0" r="0" b="0"/>
              <a:pathLst>
                <a:path w="125726" h="394665">
                  <a:moveTo>
                    <a:pt x="83611" y="394664"/>
                  </a:moveTo>
                  <a:lnTo>
                    <a:pt x="72433" y="383486"/>
                  </a:lnTo>
                  <a:lnTo>
                    <a:pt x="56100" y="333531"/>
                  </a:lnTo>
                  <a:lnTo>
                    <a:pt x="41609" y="270458"/>
                  </a:lnTo>
                  <a:lnTo>
                    <a:pt x="27481" y="212592"/>
                  </a:lnTo>
                  <a:lnTo>
                    <a:pt x="13426" y="162167"/>
                  </a:lnTo>
                  <a:lnTo>
                    <a:pt x="2504" y="101427"/>
                  </a:lnTo>
                  <a:lnTo>
                    <a:pt x="0" y="44023"/>
                  </a:lnTo>
                  <a:lnTo>
                    <a:pt x="5896" y="22014"/>
                  </a:lnTo>
                  <a:lnTo>
                    <a:pt x="10744" y="12870"/>
                  </a:lnTo>
                  <a:lnTo>
                    <a:pt x="18656" y="6774"/>
                  </a:lnTo>
                  <a:lnTo>
                    <a:pt x="39924" y="0"/>
                  </a:lnTo>
                  <a:lnTo>
                    <a:pt x="72617" y="1776"/>
                  </a:lnTo>
                  <a:lnTo>
                    <a:pt x="90813" y="9867"/>
                  </a:lnTo>
                  <a:lnTo>
                    <a:pt x="125725" y="3669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1395486" y="1250390"/>
              <a:ext cx="136872" cy="21058"/>
            </a:xfrm>
            <a:custGeom>
              <a:avLst/>
              <a:gdLst/>
              <a:ahLst/>
              <a:cxnLst/>
              <a:rect l="0" t="0" r="0" b="0"/>
              <a:pathLst>
                <a:path w="136872" h="21058">
                  <a:moveTo>
                    <a:pt x="136871" y="0"/>
                  </a:moveTo>
                  <a:lnTo>
                    <a:pt x="99393" y="8333"/>
                  </a:lnTo>
                  <a:lnTo>
                    <a:pt x="42725" y="1747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1650249" y="1095954"/>
              <a:ext cx="113736" cy="333422"/>
            </a:xfrm>
            <a:custGeom>
              <a:avLst/>
              <a:gdLst/>
              <a:ahLst/>
              <a:cxnLst/>
              <a:rect l="0" t="0" r="0" b="0"/>
              <a:pathLst>
                <a:path w="113736" h="333422">
                  <a:moveTo>
                    <a:pt x="61092" y="333421"/>
                  </a:moveTo>
                  <a:lnTo>
                    <a:pt x="43134" y="279546"/>
                  </a:lnTo>
                  <a:lnTo>
                    <a:pt x="25943" y="222384"/>
                  </a:lnTo>
                  <a:lnTo>
                    <a:pt x="8443" y="162474"/>
                  </a:lnTo>
                  <a:lnTo>
                    <a:pt x="0" y="108321"/>
                  </a:lnTo>
                  <a:lnTo>
                    <a:pt x="671" y="53733"/>
                  </a:lnTo>
                  <a:lnTo>
                    <a:pt x="9282" y="30131"/>
                  </a:lnTo>
                  <a:lnTo>
                    <a:pt x="24028" y="14182"/>
                  </a:lnTo>
                  <a:lnTo>
                    <a:pt x="32873" y="8291"/>
                  </a:lnTo>
                  <a:lnTo>
                    <a:pt x="67679" y="0"/>
                  </a:lnTo>
                  <a:lnTo>
                    <a:pt x="113735" y="703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1627113" y="1281976"/>
              <a:ext cx="126343" cy="21058"/>
            </a:xfrm>
            <a:custGeom>
              <a:avLst/>
              <a:gdLst/>
              <a:ahLst/>
              <a:cxnLst/>
              <a:rect l="0" t="0" r="0" b="0"/>
              <a:pathLst>
                <a:path w="126343" h="21058">
                  <a:moveTo>
                    <a:pt x="126342" y="0"/>
                  </a:moveTo>
                  <a:lnTo>
                    <a:pt x="88864" y="8333"/>
                  </a:lnTo>
                  <a:lnTo>
                    <a:pt x="27300" y="1747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1768419" y="1244521"/>
              <a:ext cx="206136" cy="181967"/>
            </a:xfrm>
            <a:custGeom>
              <a:avLst/>
              <a:gdLst/>
              <a:ahLst/>
              <a:cxnLst/>
              <a:rect l="0" t="0" r="0" b="0"/>
              <a:pathLst>
                <a:path w="206136" h="181967">
                  <a:moveTo>
                    <a:pt x="37679" y="90097"/>
                  </a:moveTo>
                  <a:lnTo>
                    <a:pt x="54446" y="95686"/>
                  </a:lnTo>
                  <a:lnTo>
                    <a:pt x="72037" y="95311"/>
                  </a:lnTo>
                  <a:lnTo>
                    <a:pt x="111926" y="85538"/>
                  </a:lnTo>
                  <a:lnTo>
                    <a:pt x="119932" y="80039"/>
                  </a:lnTo>
                  <a:lnTo>
                    <a:pt x="131948" y="64570"/>
                  </a:lnTo>
                  <a:lnTo>
                    <a:pt x="134948" y="45996"/>
                  </a:lnTo>
                  <a:lnTo>
                    <a:pt x="134110" y="36130"/>
                  </a:lnTo>
                  <a:lnTo>
                    <a:pt x="128873" y="27213"/>
                  </a:lnTo>
                  <a:lnTo>
                    <a:pt x="110575" y="11066"/>
                  </a:lnTo>
                  <a:lnTo>
                    <a:pt x="86845" y="2330"/>
                  </a:lnTo>
                  <a:lnTo>
                    <a:pt x="73966" y="0"/>
                  </a:lnTo>
                  <a:lnTo>
                    <a:pt x="50297" y="3651"/>
                  </a:lnTo>
                  <a:lnTo>
                    <a:pt x="29249" y="14242"/>
                  </a:lnTo>
                  <a:lnTo>
                    <a:pt x="12095" y="30647"/>
                  </a:lnTo>
                  <a:lnTo>
                    <a:pt x="2912" y="52757"/>
                  </a:lnTo>
                  <a:lnTo>
                    <a:pt x="0" y="77011"/>
                  </a:lnTo>
                  <a:lnTo>
                    <a:pt x="2605" y="99489"/>
                  </a:lnTo>
                  <a:lnTo>
                    <a:pt x="16238" y="131874"/>
                  </a:lnTo>
                  <a:lnTo>
                    <a:pt x="35095" y="158108"/>
                  </a:lnTo>
                  <a:lnTo>
                    <a:pt x="61090" y="175109"/>
                  </a:lnTo>
                  <a:lnTo>
                    <a:pt x="96608" y="181966"/>
                  </a:lnTo>
                  <a:lnTo>
                    <a:pt x="142126" y="175878"/>
                  </a:lnTo>
                  <a:lnTo>
                    <a:pt x="181793" y="163410"/>
                  </a:lnTo>
                  <a:lnTo>
                    <a:pt x="206135" y="15326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1987492" y="1229333"/>
              <a:ext cx="102876" cy="162671"/>
            </a:xfrm>
            <a:custGeom>
              <a:avLst/>
              <a:gdLst/>
              <a:ahLst/>
              <a:cxnLst/>
              <a:rect l="0" t="0" r="0" b="0"/>
              <a:pathLst>
                <a:path w="102876" h="162671">
                  <a:moveTo>
                    <a:pt x="18647" y="115814"/>
                  </a:moveTo>
                  <a:lnTo>
                    <a:pt x="34266" y="162670"/>
                  </a:lnTo>
                  <a:lnTo>
                    <a:pt x="32218" y="156526"/>
                  </a:lnTo>
                  <a:lnTo>
                    <a:pt x="5723" y="107714"/>
                  </a:lnTo>
                  <a:lnTo>
                    <a:pt x="0" y="68830"/>
                  </a:lnTo>
                  <a:lnTo>
                    <a:pt x="4900" y="47749"/>
                  </a:lnTo>
                  <a:lnTo>
                    <a:pt x="9483" y="38852"/>
                  </a:lnTo>
                  <a:lnTo>
                    <a:pt x="23933" y="25846"/>
                  </a:lnTo>
                  <a:lnTo>
                    <a:pt x="61805" y="7965"/>
                  </a:lnTo>
                  <a:lnTo>
                    <a:pt x="102875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2136524" y="1247165"/>
              <a:ext cx="185471" cy="158044"/>
            </a:xfrm>
            <a:custGeom>
              <a:avLst/>
              <a:gdLst/>
              <a:ahLst/>
              <a:cxnLst/>
              <a:rect l="0" t="0" r="0" b="0"/>
              <a:pathLst>
                <a:path w="185471" h="158044">
                  <a:moveTo>
                    <a:pt x="17014" y="66396"/>
                  </a:moveTo>
                  <a:lnTo>
                    <a:pt x="54492" y="74729"/>
                  </a:lnTo>
                  <a:lnTo>
                    <a:pt x="66566" y="75461"/>
                  </a:lnTo>
                  <a:lnTo>
                    <a:pt x="86220" y="70035"/>
                  </a:lnTo>
                  <a:lnTo>
                    <a:pt x="94737" y="65313"/>
                  </a:lnTo>
                  <a:lnTo>
                    <a:pt x="107320" y="50707"/>
                  </a:lnTo>
                  <a:lnTo>
                    <a:pt x="112313" y="41899"/>
                  </a:lnTo>
                  <a:lnTo>
                    <a:pt x="113302" y="33687"/>
                  </a:lnTo>
                  <a:lnTo>
                    <a:pt x="108162" y="18324"/>
                  </a:lnTo>
                  <a:lnTo>
                    <a:pt x="94959" y="6816"/>
                  </a:lnTo>
                  <a:lnTo>
                    <a:pt x="86525" y="2110"/>
                  </a:lnTo>
                  <a:lnTo>
                    <a:pt x="67795" y="0"/>
                  </a:lnTo>
                  <a:lnTo>
                    <a:pt x="48942" y="4131"/>
                  </a:lnTo>
                  <a:lnTo>
                    <a:pt x="32764" y="13766"/>
                  </a:lnTo>
                  <a:lnTo>
                    <a:pt x="10502" y="37934"/>
                  </a:lnTo>
                  <a:lnTo>
                    <a:pt x="2422" y="60375"/>
                  </a:lnTo>
                  <a:lnTo>
                    <a:pt x="0" y="84777"/>
                  </a:lnTo>
                  <a:lnTo>
                    <a:pt x="2823" y="107321"/>
                  </a:lnTo>
                  <a:lnTo>
                    <a:pt x="11097" y="125919"/>
                  </a:lnTo>
                  <a:lnTo>
                    <a:pt x="16579" y="134154"/>
                  </a:lnTo>
                  <a:lnTo>
                    <a:pt x="32028" y="146424"/>
                  </a:lnTo>
                  <a:lnTo>
                    <a:pt x="51763" y="154606"/>
                  </a:lnTo>
                  <a:lnTo>
                    <a:pt x="88012" y="158043"/>
                  </a:lnTo>
                  <a:lnTo>
                    <a:pt x="148590" y="151832"/>
                  </a:lnTo>
                  <a:lnTo>
                    <a:pt x="185470" y="15062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2314308" y="1024830"/>
              <a:ext cx="134029" cy="404546"/>
            </a:xfrm>
            <a:custGeom>
              <a:avLst/>
              <a:gdLst/>
              <a:ahLst/>
              <a:cxnLst/>
              <a:rect l="0" t="0" r="0" b="0"/>
              <a:pathLst>
                <a:path w="134029" h="404546">
                  <a:moveTo>
                    <a:pt x="70857" y="362431"/>
                  </a:moveTo>
                  <a:lnTo>
                    <a:pt x="100165" y="318468"/>
                  </a:lnTo>
                  <a:lnTo>
                    <a:pt x="104160" y="298438"/>
                  </a:lnTo>
                  <a:lnTo>
                    <a:pt x="97193" y="256983"/>
                  </a:lnTo>
                  <a:lnTo>
                    <a:pt x="91924" y="248849"/>
                  </a:lnTo>
                  <a:lnTo>
                    <a:pt x="76710" y="236691"/>
                  </a:lnTo>
                  <a:lnTo>
                    <a:pt x="67740" y="235320"/>
                  </a:lnTo>
                  <a:lnTo>
                    <a:pt x="48415" y="240036"/>
                  </a:lnTo>
                  <a:lnTo>
                    <a:pt x="31247" y="253051"/>
                  </a:lnTo>
                  <a:lnTo>
                    <a:pt x="16988" y="270534"/>
                  </a:lnTo>
                  <a:lnTo>
                    <a:pt x="6751" y="290002"/>
                  </a:lnTo>
                  <a:lnTo>
                    <a:pt x="0" y="331872"/>
                  </a:lnTo>
                  <a:lnTo>
                    <a:pt x="4660" y="355088"/>
                  </a:lnTo>
                  <a:lnTo>
                    <a:pt x="9178" y="364555"/>
                  </a:lnTo>
                  <a:lnTo>
                    <a:pt x="23557" y="378193"/>
                  </a:lnTo>
                  <a:lnTo>
                    <a:pt x="32305" y="383467"/>
                  </a:lnTo>
                  <a:lnTo>
                    <a:pt x="41646" y="384644"/>
                  </a:lnTo>
                  <a:lnTo>
                    <a:pt x="61384" y="379712"/>
                  </a:lnTo>
                  <a:lnTo>
                    <a:pt x="86638" y="363782"/>
                  </a:lnTo>
                  <a:lnTo>
                    <a:pt x="98537" y="347823"/>
                  </a:lnTo>
                  <a:lnTo>
                    <a:pt x="115709" y="308982"/>
                  </a:lnTo>
                  <a:lnTo>
                    <a:pt x="125593" y="245587"/>
                  </a:lnTo>
                  <a:lnTo>
                    <a:pt x="132362" y="184672"/>
                  </a:lnTo>
                  <a:lnTo>
                    <a:pt x="127945" y="133637"/>
                  </a:lnTo>
                  <a:lnTo>
                    <a:pt x="123208" y="72395"/>
                  </a:lnTo>
                  <a:lnTo>
                    <a:pt x="112220" y="18357"/>
                  </a:lnTo>
                  <a:lnTo>
                    <a:pt x="108961" y="6706"/>
                  </a:lnTo>
                  <a:lnTo>
                    <a:pt x="104448" y="1279"/>
                  </a:lnTo>
                  <a:lnTo>
                    <a:pt x="99100" y="0"/>
                  </a:lnTo>
                  <a:lnTo>
                    <a:pt x="93196" y="1487"/>
                  </a:lnTo>
                  <a:lnTo>
                    <a:pt x="89259" y="7158"/>
                  </a:lnTo>
                  <a:lnTo>
                    <a:pt x="83718" y="38666"/>
                  </a:lnTo>
                  <a:lnTo>
                    <a:pt x="81846" y="101122"/>
                  </a:lnTo>
                  <a:lnTo>
                    <a:pt x="81522" y="152425"/>
                  </a:lnTo>
                  <a:lnTo>
                    <a:pt x="84545" y="204670"/>
                  </a:lnTo>
                  <a:lnTo>
                    <a:pt x="92850" y="257195"/>
                  </a:lnTo>
                  <a:lnTo>
                    <a:pt x="102720" y="309803"/>
                  </a:lnTo>
                  <a:lnTo>
                    <a:pt x="116535" y="368803"/>
                  </a:lnTo>
                  <a:lnTo>
                    <a:pt x="134028" y="40454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2814642" y="930472"/>
              <a:ext cx="283750" cy="516558"/>
            </a:xfrm>
            <a:custGeom>
              <a:avLst/>
              <a:gdLst/>
              <a:ahLst/>
              <a:cxnLst/>
              <a:rect l="0" t="0" r="0" b="0"/>
              <a:pathLst>
                <a:path w="283750" h="516558">
                  <a:moveTo>
                    <a:pt x="181176" y="56706"/>
                  </a:moveTo>
                  <a:lnTo>
                    <a:pt x="144089" y="21959"/>
                  </a:lnTo>
                  <a:lnTo>
                    <a:pt x="96224" y="1062"/>
                  </a:lnTo>
                  <a:lnTo>
                    <a:pt x="75569" y="0"/>
                  </a:lnTo>
                  <a:lnTo>
                    <a:pt x="65148" y="1354"/>
                  </a:lnTo>
                  <a:lnTo>
                    <a:pt x="47330" y="12218"/>
                  </a:lnTo>
                  <a:lnTo>
                    <a:pt x="24144" y="41184"/>
                  </a:lnTo>
                  <a:lnTo>
                    <a:pt x="939" y="92894"/>
                  </a:lnTo>
                  <a:lnTo>
                    <a:pt x="0" y="139828"/>
                  </a:lnTo>
                  <a:lnTo>
                    <a:pt x="10164" y="198514"/>
                  </a:lnTo>
                  <a:lnTo>
                    <a:pt x="21191" y="232864"/>
                  </a:lnTo>
                  <a:lnTo>
                    <a:pt x="32473" y="250422"/>
                  </a:lnTo>
                  <a:lnTo>
                    <a:pt x="41096" y="256040"/>
                  </a:lnTo>
                  <a:lnTo>
                    <a:pt x="63156" y="262282"/>
                  </a:lnTo>
                  <a:lnTo>
                    <a:pt x="96294" y="260207"/>
                  </a:lnTo>
                  <a:lnTo>
                    <a:pt x="128339" y="252183"/>
                  </a:lnTo>
                  <a:lnTo>
                    <a:pt x="149504" y="255109"/>
                  </a:lnTo>
                  <a:lnTo>
                    <a:pt x="201051" y="276419"/>
                  </a:lnTo>
                  <a:lnTo>
                    <a:pt x="240219" y="321122"/>
                  </a:lnTo>
                  <a:lnTo>
                    <a:pt x="277308" y="383195"/>
                  </a:lnTo>
                  <a:lnTo>
                    <a:pt x="283749" y="420295"/>
                  </a:lnTo>
                  <a:lnTo>
                    <a:pt x="280068" y="455334"/>
                  </a:lnTo>
                  <a:lnTo>
                    <a:pt x="265979" y="487943"/>
                  </a:lnTo>
                  <a:lnTo>
                    <a:pt x="250452" y="503001"/>
                  </a:lnTo>
                  <a:lnTo>
                    <a:pt x="230682" y="512422"/>
                  </a:lnTo>
                  <a:lnTo>
                    <a:pt x="194415" y="516557"/>
                  </a:lnTo>
                  <a:lnTo>
                    <a:pt x="171852" y="513378"/>
                  </a:lnTo>
                  <a:lnTo>
                    <a:pt x="153245" y="504946"/>
                  </a:lnTo>
                  <a:lnTo>
                    <a:pt x="93581" y="453104"/>
                  </a:lnTo>
                  <a:lnTo>
                    <a:pt x="65362" y="42520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3188015" y="1259098"/>
              <a:ext cx="197358" cy="191338"/>
            </a:xfrm>
            <a:custGeom>
              <a:avLst/>
              <a:gdLst/>
              <a:ahLst/>
              <a:cxnLst/>
              <a:rect l="0" t="0" r="0" b="0"/>
              <a:pathLst>
                <a:path w="197358" h="191338">
                  <a:moveTo>
                    <a:pt x="134186" y="86049"/>
                  </a:moveTo>
                  <a:lnTo>
                    <a:pt x="115058" y="33344"/>
                  </a:lnTo>
                  <a:lnTo>
                    <a:pt x="103848" y="17391"/>
                  </a:lnTo>
                  <a:lnTo>
                    <a:pt x="87947" y="5621"/>
                  </a:lnTo>
                  <a:lnTo>
                    <a:pt x="78794" y="845"/>
                  </a:lnTo>
                  <a:lnTo>
                    <a:pt x="70352" y="0"/>
                  </a:lnTo>
                  <a:lnTo>
                    <a:pt x="54733" y="5301"/>
                  </a:lnTo>
                  <a:lnTo>
                    <a:pt x="32786" y="21439"/>
                  </a:lnTo>
                  <a:lnTo>
                    <a:pt x="17054" y="46628"/>
                  </a:lnTo>
                  <a:lnTo>
                    <a:pt x="2428" y="94986"/>
                  </a:lnTo>
                  <a:lnTo>
                    <a:pt x="0" y="134580"/>
                  </a:lnTo>
                  <a:lnTo>
                    <a:pt x="3578" y="157921"/>
                  </a:lnTo>
                  <a:lnTo>
                    <a:pt x="12188" y="176874"/>
                  </a:lnTo>
                  <a:lnTo>
                    <a:pt x="17759" y="185203"/>
                  </a:lnTo>
                  <a:lnTo>
                    <a:pt x="24983" y="189586"/>
                  </a:lnTo>
                  <a:lnTo>
                    <a:pt x="42367" y="191337"/>
                  </a:lnTo>
                  <a:lnTo>
                    <a:pt x="58673" y="185096"/>
                  </a:lnTo>
                  <a:lnTo>
                    <a:pt x="66296" y="180156"/>
                  </a:lnTo>
                  <a:lnTo>
                    <a:pt x="77887" y="165309"/>
                  </a:lnTo>
                  <a:lnTo>
                    <a:pt x="102279" y="103550"/>
                  </a:lnTo>
                  <a:lnTo>
                    <a:pt x="105896" y="90697"/>
                  </a:lnTo>
                  <a:lnTo>
                    <a:pt x="108307" y="86808"/>
                  </a:lnTo>
                  <a:lnTo>
                    <a:pt x="109915" y="88895"/>
                  </a:lnTo>
                  <a:lnTo>
                    <a:pt x="127595" y="150002"/>
                  </a:lnTo>
                  <a:lnTo>
                    <a:pt x="143412" y="175448"/>
                  </a:lnTo>
                  <a:lnTo>
                    <a:pt x="150865" y="179573"/>
                  </a:lnTo>
                  <a:lnTo>
                    <a:pt x="197357" y="18080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3385971" y="1281997"/>
              <a:ext cx="252087" cy="168436"/>
            </a:xfrm>
            <a:custGeom>
              <a:avLst/>
              <a:gdLst/>
              <a:ahLst/>
              <a:cxnLst/>
              <a:rect l="0" t="0" r="0" b="0"/>
              <a:pathLst>
                <a:path w="252087" h="168436">
                  <a:moveTo>
                    <a:pt x="9930" y="31564"/>
                  </a:moveTo>
                  <a:lnTo>
                    <a:pt x="1597" y="69042"/>
                  </a:lnTo>
                  <a:lnTo>
                    <a:pt x="3172" y="107010"/>
                  </a:lnTo>
                  <a:lnTo>
                    <a:pt x="8595" y="161761"/>
                  </a:lnTo>
                  <a:lnTo>
                    <a:pt x="7870" y="167495"/>
                  </a:lnTo>
                  <a:lnTo>
                    <a:pt x="6217" y="167808"/>
                  </a:lnTo>
                  <a:lnTo>
                    <a:pt x="3946" y="164507"/>
                  </a:lnTo>
                  <a:lnTo>
                    <a:pt x="0" y="104631"/>
                  </a:lnTo>
                  <a:lnTo>
                    <a:pt x="5109" y="48987"/>
                  </a:lnTo>
                  <a:lnTo>
                    <a:pt x="14026" y="27219"/>
                  </a:lnTo>
                  <a:lnTo>
                    <a:pt x="19680" y="18139"/>
                  </a:lnTo>
                  <a:lnTo>
                    <a:pt x="25788" y="14425"/>
                  </a:lnTo>
                  <a:lnTo>
                    <a:pt x="32201" y="14289"/>
                  </a:lnTo>
                  <a:lnTo>
                    <a:pt x="38816" y="16538"/>
                  </a:lnTo>
                  <a:lnTo>
                    <a:pt x="52404" y="28395"/>
                  </a:lnTo>
                  <a:lnTo>
                    <a:pt x="80191" y="70193"/>
                  </a:lnTo>
                  <a:lnTo>
                    <a:pt x="97465" y="114151"/>
                  </a:lnTo>
                  <a:lnTo>
                    <a:pt x="97533" y="112358"/>
                  </a:lnTo>
                  <a:lnTo>
                    <a:pt x="96407" y="106484"/>
                  </a:lnTo>
                  <a:lnTo>
                    <a:pt x="105907" y="45257"/>
                  </a:lnTo>
                  <a:lnTo>
                    <a:pt x="113418" y="23612"/>
                  </a:lnTo>
                  <a:lnTo>
                    <a:pt x="124555" y="6193"/>
                  </a:lnTo>
                  <a:lnTo>
                    <a:pt x="133140" y="1782"/>
                  </a:lnTo>
                  <a:lnTo>
                    <a:pt x="155157" y="0"/>
                  </a:lnTo>
                  <a:lnTo>
                    <a:pt x="165240" y="3503"/>
                  </a:lnTo>
                  <a:lnTo>
                    <a:pt x="182682" y="16753"/>
                  </a:lnTo>
                  <a:lnTo>
                    <a:pt x="211774" y="53855"/>
                  </a:lnTo>
                  <a:lnTo>
                    <a:pt x="237589" y="115901"/>
                  </a:lnTo>
                  <a:lnTo>
                    <a:pt x="252086" y="16843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3938824" y="1213466"/>
              <a:ext cx="204601" cy="267203"/>
            </a:xfrm>
            <a:custGeom>
              <a:avLst/>
              <a:gdLst/>
              <a:ahLst/>
              <a:cxnLst/>
              <a:rect l="0" t="0" r="0" b="0"/>
              <a:pathLst>
                <a:path w="204601" h="267203">
                  <a:moveTo>
                    <a:pt x="120372" y="121152"/>
                  </a:moveTo>
                  <a:lnTo>
                    <a:pt x="125961" y="104385"/>
                  </a:lnTo>
                  <a:lnTo>
                    <a:pt x="123848" y="71600"/>
                  </a:lnTo>
                  <a:lnTo>
                    <a:pt x="111484" y="27006"/>
                  </a:lnTo>
                  <a:lnTo>
                    <a:pt x="100434" y="5610"/>
                  </a:lnTo>
                  <a:lnTo>
                    <a:pt x="94212" y="840"/>
                  </a:lnTo>
                  <a:lnTo>
                    <a:pt x="87724" y="0"/>
                  </a:lnTo>
                  <a:lnTo>
                    <a:pt x="81059" y="1780"/>
                  </a:lnTo>
                  <a:lnTo>
                    <a:pt x="67415" y="13116"/>
                  </a:lnTo>
                  <a:lnTo>
                    <a:pt x="33763" y="59005"/>
                  </a:lnTo>
                  <a:lnTo>
                    <a:pt x="12189" y="116348"/>
                  </a:lnTo>
                  <a:lnTo>
                    <a:pt x="0" y="169553"/>
                  </a:lnTo>
                  <a:lnTo>
                    <a:pt x="6431" y="215071"/>
                  </a:lnTo>
                  <a:lnTo>
                    <a:pt x="18762" y="247246"/>
                  </a:lnTo>
                  <a:lnTo>
                    <a:pt x="24556" y="257857"/>
                  </a:lnTo>
                  <a:lnTo>
                    <a:pt x="31928" y="263762"/>
                  </a:lnTo>
                  <a:lnTo>
                    <a:pt x="40353" y="266528"/>
                  </a:lnTo>
                  <a:lnTo>
                    <a:pt x="49479" y="267202"/>
                  </a:lnTo>
                  <a:lnTo>
                    <a:pt x="57902" y="264142"/>
                  </a:lnTo>
                  <a:lnTo>
                    <a:pt x="73500" y="251384"/>
                  </a:lnTo>
                  <a:lnTo>
                    <a:pt x="89847" y="218881"/>
                  </a:lnTo>
                  <a:lnTo>
                    <a:pt x="105850" y="167146"/>
                  </a:lnTo>
                  <a:lnTo>
                    <a:pt x="118229" y="105546"/>
                  </a:lnTo>
                  <a:lnTo>
                    <a:pt x="118944" y="101389"/>
                  </a:lnTo>
                  <a:lnTo>
                    <a:pt x="128652" y="158489"/>
                  </a:lnTo>
                  <a:lnTo>
                    <a:pt x="139463" y="192266"/>
                  </a:lnTo>
                  <a:lnTo>
                    <a:pt x="150694" y="209690"/>
                  </a:lnTo>
                  <a:lnTo>
                    <a:pt x="159304" y="214103"/>
                  </a:lnTo>
                  <a:lnTo>
                    <a:pt x="204600" y="21590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4143858" y="1251859"/>
              <a:ext cx="125909" cy="190236"/>
            </a:xfrm>
            <a:custGeom>
              <a:avLst/>
              <a:gdLst/>
              <a:ahLst/>
              <a:cxnLst/>
              <a:rect l="0" t="0" r="0" b="0"/>
              <a:pathLst>
                <a:path w="125909" h="190236">
                  <a:moveTo>
                    <a:pt x="10095" y="19588"/>
                  </a:moveTo>
                  <a:lnTo>
                    <a:pt x="1762" y="57066"/>
                  </a:lnTo>
                  <a:lnTo>
                    <a:pt x="0" y="108490"/>
                  </a:lnTo>
                  <a:lnTo>
                    <a:pt x="8058" y="162538"/>
                  </a:lnTo>
                  <a:lnTo>
                    <a:pt x="15211" y="190235"/>
                  </a:lnTo>
                  <a:lnTo>
                    <a:pt x="14675" y="189505"/>
                  </a:lnTo>
                  <a:lnTo>
                    <a:pt x="13149" y="185508"/>
                  </a:lnTo>
                  <a:lnTo>
                    <a:pt x="7378" y="132757"/>
                  </a:lnTo>
                  <a:lnTo>
                    <a:pt x="1109" y="78727"/>
                  </a:lnTo>
                  <a:lnTo>
                    <a:pt x="5613" y="42570"/>
                  </a:lnTo>
                  <a:lnTo>
                    <a:pt x="19945" y="9630"/>
                  </a:lnTo>
                  <a:lnTo>
                    <a:pt x="27190" y="3591"/>
                  </a:lnTo>
                  <a:lnTo>
                    <a:pt x="35530" y="734"/>
                  </a:lnTo>
                  <a:lnTo>
                    <a:pt x="44599" y="0"/>
                  </a:lnTo>
                  <a:lnTo>
                    <a:pt x="60915" y="5423"/>
                  </a:lnTo>
                  <a:lnTo>
                    <a:pt x="68541" y="10145"/>
                  </a:lnTo>
                  <a:lnTo>
                    <a:pt x="80135" y="24750"/>
                  </a:lnTo>
                  <a:lnTo>
                    <a:pt x="112863" y="83212"/>
                  </a:lnTo>
                  <a:lnTo>
                    <a:pt x="120111" y="105187"/>
                  </a:lnTo>
                  <a:lnTo>
                    <a:pt x="124764" y="151184"/>
                  </a:lnTo>
                  <a:lnTo>
                    <a:pt x="125908" y="17751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4318498" y="1028855"/>
              <a:ext cx="109197" cy="399118"/>
            </a:xfrm>
            <a:custGeom>
              <a:avLst/>
              <a:gdLst/>
              <a:ahLst/>
              <a:cxnLst/>
              <a:rect l="0" t="0" r="0" b="0"/>
              <a:pathLst>
                <a:path w="109197" h="399118">
                  <a:moveTo>
                    <a:pt x="109196" y="347877"/>
                  </a:moveTo>
                  <a:lnTo>
                    <a:pt x="103606" y="289260"/>
                  </a:lnTo>
                  <a:lnTo>
                    <a:pt x="94623" y="268793"/>
                  </a:lnTo>
                  <a:lnTo>
                    <a:pt x="88952" y="260059"/>
                  </a:lnTo>
                  <a:lnTo>
                    <a:pt x="80492" y="255407"/>
                  </a:lnTo>
                  <a:lnTo>
                    <a:pt x="58614" y="253357"/>
                  </a:lnTo>
                  <a:lnTo>
                    <a:pt x="39532" y="259465"/>
                  </a:lnTo>
                  <a:lnTo>
                    <a:pt x="31167" y="264369"/>
                  </a:lnTo>
                  <a:lnTo>
                    <a:pt x="18755" y="279177"/>
                  </a:lnTo>
                  <a:lnTo>
                    <a:pt x="1253" y="322868"/>
                  </a:lnTo>
                  <a:lnTo>
                    <a:pt x="0" y="346121"/>
                  </a:lnTo>
                  <a:lnTo>
                    <a:pt x="4512" y="368154"/>
                  </a:lnTo>
                  <a:lnTo>
                    <a:pt x="14316" y="389644"/>
                  </a:lnTo>
                  <a:lnTo>
                    <a:pt x="22546" y="395609"/>
                  </a:lnTo>
                  <a:lnTo>
                    <a:pt x="44169" y="399117"/>
                  </a:lnTo>
                  <a:lnTo>
                    <a:pt x="54146" y="394905"/>
                  </a:lnTo>
                  <a:lnTo>
                    <a:pt x="71471" y="377747"/>
                  </a:lnTo>
                  <a:lnTo>
                    <a:pt x="80730" y="354524"/>
                  </a:lnTo>
                  <a:lnTo>
                    <a:pt x="94399" y="293770"/>
                  </a:lnTo>
                  <a:lnTo>
                    <a:pt x="97403" y="245928"/>
                  </a:lnTo>
                  <a:lnTo>
                    <a:pt x="97123" y="187818"/>
                  </a:lnTo>
                  <a:lnTo>
                    <a:pt x="90151" y="127317"/>
                  </a:lnTo>
                  <a:lnTo>
                    <a:pt x="81846" y="72996"/>
                  </a:lnTo>
                  <a:lnTo>
                    <a:pt x="76525" y="27915"/>
                  </a:lnTo>
                  <a:lnTo>
                    <a:pt x="66989" y="3291"/>
                  </a:lnTo>
                  <a:lnTo>
                    <a:pt x="62341" y="0"/>
                  </a:lnTo>
                  <a:lnTo>
                    <a:pt x="58072" y="2485"/>
                  </a:lnTo>
                  <a:lnTo>
                    <a:pt x="54056" y="8821"/>
                  </a:lnTo>
                  <a:lnTo>
                    <a:pt x="48404" y="40096"/>
                  </a:lnTo>
                  <a:lnTo>
                    <a:pt x="46730" y="90176"/>
                  </a:lnTo>
                  <a:lnTo>
                    <a:pt x="51823" y="143880"/>
                  </a:lnTo>
                  <a:lnTo>
                    <a:pt x="55151" y="196836"/>
                  </a:lnTo>
                  <a:lnTo>
                    <a:pt x="64682" y="251491"/>
                  </a:lnTo>
                  <a:lnTo>
                    <a:pt x="81266" y="314460"/>
                  </a:lnTo>
                  <a:lnTo>
                    <a:pt x="109196" y="35840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4684429" y="1038086"/>
              <a:ext cx="174934" cy="429739"/>
            </a:xfrm>
            <a:custGeom>
              <a:avLst/>
              <a:gdLst/>
              <a:ahLst/>
              <a:cxnLst/>
              <a:rect l="0" t="0" r="0" b="0"/>
              <a:pathLst>
                <a:path w="174934" h="429739">
                  <a:moveTo>
                    <a:pt x="174933" y="96491"/>
                  </a:moveTo>
                  <a:lnTo>
                    <a:pt x="171814" y="53799"/>
                  </a:lnTo>
                  <a:lnTo>
                    <a:pt x="165358" y="34233"/>
                  </a:lnTo>
                  <a:lnTo>
                    <a:pt x="154690" y="17738"/>
                  </a:lnTo>
                  <a:lnTo>
                    <a:pt x="139030" y="5727"/>
                  </a:lnTo>
                  <a:lnTo>
                    <a:pt x="129941" y="887"/>
                  </a:lnTo>
                  <a:lnTo>
                    <a:pt x="120372" y="0"/>
                  </a:lnTo>
                  <a:lnTo>
                    <a:pt x="100381" y="5253"/>
                  </a:lnTo>
                  <a:lnTo>
                    <a:pt x="74985" y="21364"/>
                  </a:lnTo>
                  <a:lnTo>
                    <a:pt x="52642" y="46545"/>
                  </a:lnTo>
                  <a:lnTo>
                    <a:pt x="28530" y="108299"/>
                  </a:lnTo>
                  <a:lnTo>
                    <a:pt x="13693" y="163424"/>
                  </a:lnTo>
                  <a:lnTo>
                    <a:pt x="667" y="226609"/>
                  </a:lnTo>
                  <a:lnTo>
                    <a:pt x="0" y="288483"/>
                  </a:lnTo>
                  <a:lnTo>
                    <a:pt x="7678" y="339381"/>
                  </a:lnTo>
                  <a:lnTo>
                    <a:pt x="20481" y="385267"/>
                  </a:lnTo>
                  <a:lnTo>
                    <a:pt x="26341" y="397803"/>
                  </a:lnTo>
                  <a:lnTo>
                    <a:pt x="42212" y="414851"/>
                  </a:lnTo>
                  <a:lnTo>
                    <a:pt x="51358" y="421035"/>
                  </a:lnTo>
                  <a:lnTo>
                    <a:pt x="86585" y="429738"/>
                  </a:lnTo>
                  <a:lnTo>
                    <a:pt x="109931" y="425535"/>
                  </a:lnTo>
                  <a:lnTo>
                    <a:pt x="139686" y="410014"/>
                  </a:lnTo>
                  <a:lnTo>
                    <a:pt x="160200" y="396837"/>
                  </a:lnTo>
                  <a:lnTo>
                    <a:pt x="174933" y="39128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4863789" y="1334164"/>
              <a:ext cx="185087" cy="157971"/>
            </a:xfrm>
            <a:custGeom>
              <a:avLst/>
              <a:gdLst/>
              <a:ahLst/>
              <a:cxnLst/>
              <a:rect l="0" t="0" r="0" b="0"/>
              <a:pathLst>
                <a:path w="185087" h="157971">
                  <a:moveTo>
                    <a:pt x="100858" y="63625"/>
                  </a:moveTo>
                  <a:lnTo>
                    <a:pt x="112036" y="52447"/>
                  </a:lnTo>
                  <a:lnTo>
                    <a:pt x="114159" y="45644"/>
                  </a:lnTo>
                  <a:lnTo>
                    <a:pt x="113399" y="28728"/>
                  </a:lnTo>
                  <a:lnTo>
                    <a:pt x="102922" y="12630"/>
                  </a:lnTo>
                  <a:lnTo>
                    <a:pt x="95215" y="5062"/>
                  </a:lnTo>
                  <a:lnTo>
                    <a:pt x="85398" y="1186"/>
                  </a:lnTo>
                  <a:lnTo>
                    <a:pt x="62011" y="0"/>
                  </a:lnTo>
                  <a:lnTo>
                    <a:pt x="42259" y="6491"/>
                  </a:lnTo>
                  <a:lnTo>
                    <a:pt x="33716" y="11498"/>
                  </a:lnTo>
                  <a:lnTo>
                    <a:pt x="10514" y="40901"/>
                  </a:lnTo>
                  <a:lnTo>
                    <a:pt x="0" y="79249"/>
                  </a:lnTo>
                  <a:lnTo>
                    <a:pt x="2474" y="120247"/>
                  </a:lnTo>
                  <a:lnTo>
                    <a:pt x="10728" y="141823"/>
                  </a:lnTo>
                  <a:lnTo>
                    <a:pt x="16205" y="150852"/>
                  </a:lnTo>
                  <a:lnTo>
                    <a:pt x="24535" y="155702"/>
                  </a:lnTo>
                  <a:lnTo>
                    <a:pt x="46270" y="157970"/>
                  </a:lnTo>
                  <a:lnTo>
                    <a:pt x="56277" y="154598"/>
                  </a:lnTo>
                  <a:lnTo>
                    <a:pt x="73635" y="141492"/>
                  </a:lnTo>
                  <a:lnTo>
                    <a:pt x="90972" y="114383"/>
                  </a:lnTo>
                  <a:lnTo>
                    <a:pt x="114644" y="52931"/>
                  </a:lnTo>
                  <a:lnTo>
                    <a:pt x="115898" y="49477"/>
                  </a:lnTo>
                  <a:lnTo>
                    <a:pt x="114171" y="54997"/>
                  </a:lnTo>
                  <a:lnTo>
                    <a:pt x="117801" y="77836"/>
                  </a:lnTo>
                  <a:lnTo>
                    <a:pt x="131874" y="106830"/>
                  </a:lnTo>
                  <a:lnTo>
                    <a:pt x="147398" y="121042"/>
                  </a:lnTo>
                  <a:lnTo>
                    <a:pt x="163656" y="128918"/>
                  </a:lnTo>
                  <a:lnTo>
                    <a:pt x="169630" y="129381"/>
                  </a:lnTo>
                  <a:lnTo>
                    <a:pt x="185086" y="12679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5072585" y="1303033"/>
              <a:ext cx="92105" cy="137336"/>
            </a:xfrm>
            <a:custGeom>
              <a:avLst/>
              <a:gdLst/>
              <a:ahLst/>
              <a:cxnLst/>
              <a:rect l="0" t="0" r="0" b="0"/>
              <a:pathLst>
                <a:path w="92105" h="137336">
                  <a:moveTo>
                    <a:pt x="7876" y="31585"/>
                  </a:moveTo>
                  <a:lnTo>
                    <a:pt x="7876" y="80516"/>
                  </a:lnTo>
                  <a:lnTo>
                    <a:pt x="13942" y="137335"/>
                  </a:lnTo>
                  <a:lnTo>
                    <a:pt x="0" y="80006"/>
                  </a:lnTo>
                  <a:lnTo>
                    <a:pt x="1253" y="43982"/>
                  </a:lnTo>
                  <a:lnTo>
                    <a:pt x="3460" y="32831"/>
                  </a:lnTo>
                  <a:lnTo>
                    <a:pt x="9612" y="24227"/>
                  </a:lnTo>
                  <a:lnTo>
                    <a:pt x="28924" y="11547"/>
                  </a:lnTo>
                  <a:lnTo>
                    <a:pt x="92104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5213531" y="1292504"/>
              <a:ext cx="77500" cy="150986"/>
            </a:xfrm>
            <a:custGeom>
              <a:avLst/>
              <a:gdLst/>
              <a:ahLst/>
              <a:cxnLst/>
              <a:rect l="0" t="0" r="0" b="0"/>
              <a:pathLst>
                <a:path w="77500" h="150986">
                  <a:moveTo>
                    <a:pt x="3799" y="63171"/>
                  </a:moveTo>
                  <a:lnTo>
                    <a:pt x="21758" y="126599"/>
                  </a:lnTo>
                  <a:lnTo>
                    <a:pt x="29657" y="150985"/>
                  </a:lnTo>
                  <a:lnTo>
                    <a:pt x="1393" y="93664"/>
                  </a:lnTo>
                  <a:lnTo>
                    <a:pt x="0" y="70095"/>
                  </a:lnTo>
                  <a:lnTo>
                    <a:pt x="4450" y="46361"/>
                  </a:lnTo>
                  <a:lnTo>
                    <a:pt x="14227" y="28014"/>
                  </a:lnTo>
                  <a:lnTo>
                    <a:pt x="29491" y="15180"/>
                  </a:lnTo>
                  <a:lnTo>
                    <a:pt x="46803" y="6747"/>
                  </a:lnTo>
                  <a:lnTo>
                    <a:pt x="77499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5380197" y="1345147"/>
              <a:ext cx="16119" cy="126343"/>
            </a:xfrm>
            <a:custGeom>
              <a:avLst/>
              <a:gdLst/>
              <a:ahLst/>
              <a:cxnLst/>
              <a:rect l="0" t="0" r="0" b="0"/>
              <a:pathLst>
                <a:path w="16119" h="126343">
                  <a:moveTo>
                    <a:pt x="5590" y="0"/>
                  </a:moveTo>
                  <a:lnTo>
                    <a:pt x="0" y="16767"/>
                  </a:lnTo>
                  <a:lnTo>
                    <a:pt x="2114" y="49551"/>
                  </a:lnTo>
                  <a:lnTo>
                    <a:pt x="13466" y="106972"/>
                  </a:lnTo>
                  <a:lnTo>
                    <a:pt x="16118" y="1263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5385786" y="120827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5438430" y="1268298"/>
              <a:ext cx="189514" cy="234777"/>
            </a:xfrm>
            <a:custGeom>
              <a:avLst/>
              <a:gdLst/>
              <a:ahLst/>
              <a:cxnLst/>
              <a:rect l="0" t="0" r="0" b="0"/>
              <a:pathLst>
                <a:path w="189514" h="234777">
                  <a:moveTo>
                    <a:pt x="0" y="55792"/>
                  </a:moveTo>
                  <a:lnTo>
                    <a:pt x="11178" y="72559"/>
                  </a:lnTo>
                  <a:lnTo>
                    <a:pt x="26025" y="83911"/>
                  </a:lnTo>
                  <a:lnTo>
                    <a:pt x="45491" y="91686"/>
                  </a:lnTo>
                  <a:lnTo>
                    <a:pt x="81589" y="94893"/>
                  </a:lnTo>
                  <a:lnTo>
                    <a:pt x="104112" y="91497"/>
                  </a:lnTo>
                  <a:lnTo>
                    <a:pt x="112692" y="86614"/>
                  </a:lnTo>
                  <a:lnTo>
                    <a:pt x="125345" y="71830"/>
                  </a:lnTo>
                  <a:lnTo>
                    <a:pt x="128017" y="62975"/>
                  </a:lnTo>
                  <a:lnTo>
                    <a:pt x="127866" y="43776"/>
                  </a:lnTo>
                  <a:lnTo>
                    <a:pt x="120780" y="26665"/>
                  </a:lnTo>
                  <a:lnTo>
                    <a:pt x="115615" y="18826"/>
                  </a:lnTo>
                  <a:lnTo>
                    <a:pt x="100517" y="6997"/>
                  </a:lnTo>
                  <a:lnTo>
                    <a:pt x="91578" y="2205"/>
                  </a:lnTo>
                  <a:lnTo>
                    <a:pt x="72287" y="0"/>
                  </a:lnTo>
                  <a:lnTo>
                    <a:pt x="53184" y="4089"/>
                  </a:lnTo>
                  <a:lnTo>
                    <a:pt x="36895" y="13706"/>
                  </a:lnTo>
                  <a:lnTo>
                    <a:pt x="24977" y="28898"/>
                  </a:lnTo>
                  <a:lnTo>
                    <a:pt x="7793" y="72836"/>
                  </a:lnTo>
                  <a:lnTo>
                    <a:pt x="7898" y="112834"/>
                  </a:lnTo>
                  <a:lnTo>
                    <a:pt x="20927" y="148732"/>
                  </a:lnTo>
                  <a:lnTo>
                    <a:pt x="39605" y="176006"/>
                  </a:lnTo>
                  <a:lnTo>
                    <a:pt x="76453" y="206183"/>
                  </a:lnTo>
                  <a:lnTo>
                    <a:pt x="114159" y="225264"/>
                  </a:lnTo>
                  <a:lnTo>
                    <a:pt x="162583" y="232897"/>
                  </a:lnTo>
                  <a:lnTo>
                    <a:pt x="189513" y="23477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5974798" y="1211397"/>
              <a:ext cx="185620" cy="263341"/>
            </a:xfrm>
            <a:custGeom>
              <a:avLst/>
              <a:gdLst/>
              <a:ahLst/>
              <a:cxnLst/>
              <a:rect l="0" t="0" r="0" b="0"/>
              <a:pathLst>
                <a:path w="185620" h="263341">
                  <a:moveTo>
                    <a:pt x="126926" y="17936"/>
                  </a:moveTo>
                  <a:lnTo>
                    <a:pt x="115748" y="6758"/>
                  </a:lnTo>
                  <a:lnTo>
                    <a:pt x="97782" y="1270"/>
                  </a:lnTo>
                  <a:lnTo>
                    <a:pt x="75368" y="0"/>
                  </a:lnTo>
                  <a:lnTo>
                    <a:pt x="53709" y="3336"/>
                  </a:lnTo>
                  <a:lnTo>
                    <a:pt x="35504" y="11837"/>
                  </a:lnTo>
                  <a:lnTo>
                    <a:pt x="19614" y="24584"/>
                  </a:lnTo>
                  <a:lnTo>
                    <a:pt x="4752" y="41948"/>
                  </a:lnTo>
                  <a:lnTo>
                    <a:pt x="1023" y="51491"/>
                  </a:lnTo>
                  <a:lnTo>
                    <a:pt x="0" y="71454"/>
                  </a:lnTo>
                  <a:lnTo>
                    <a:pt x="3704" y="79351"/>
                  </a:lnTo>
                  <a:lnTo>
                    <a:pt x="17179" y="91245"/>
                  </a:lnTo>
                  <a:lnTo>
                    <a:pt x="37985" y="97311"/>
                  </a:lnTo>
                  <a:lnTo>
                    <a:pt x="95890" y="109931"/>
                  </a:lnTo>
                  <a:lnTo>
                    <a:pt x="121711" y="116534"/>
                  </a:lnTo>
                  <a:lnTo>
                    <a:pt x="142546" y="129608"/>
                  </a:lnTo>
                  <a:lnTo>
                    <a:pt x="174985" y="161008"/>
                  </a:lnTo>
                  <a:lnTo>
                    <a:pt x="183380" y="181739"/>
                  </a:lnTo>
                  <a:lnTo>
                    <a:pt x="185619" y="193819"/>
                  </a:lnTo>
                  <a:lnTo>
                    <a:pt x="181868" y="213479"/>
                  </a:lnTo>
                  <a:lnTo>
                    <a:pt x="166602" y="237702"/>
                  </a:lnTo>
                  <a:lnTo>
                    <a:pt x="152749" y="251311"/>
                  </a:lnTo>
                  <a:lnTo>
                    <a:pt x="134893" y="261258"/>
                  </a:lnTo>
                  <a:lnTo>
                    <a:pt x="115259" y="263340"/>
                  </a:lnTo>
                  <a:lnTo>
                    <a:pt x="93665" y="259196"/>
                  </a:lnTo>
                  <a:lnTo>
                    <a:pt x="57540" y="243708"/>
                  </a:lnTo>
                  <a:lnTo>
                    <a:pt x="21641" y="21797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6209726" y="1313561"/>
              <a:ext cx="120207" cy="157975"/>
            </a:xfrm>
            <a:custGeom>
              <a:avLst/>
              <a:gdLst/>
              <a:ahLst/>
              <a:cxnLst/>
              <a:rect l="0" t="0" r="0" b="0"/>
              <a:pathLst>
                <a:path w="120207" h="157975">
                  <a:moveTo>
                    <a:pt x="60454" y="0"/>
                  </a:moveTo>
                  <a:lnTo>
                    <a:pt x="43687" y="5589"/>
                  </a:lnTo>
                  <a:lnTo>
                    <a:pt x="29216" y="17692"/>
                  </a:lnTo>
                  <a:lnTo>
                    <a:pt x="11034" y="44237"/>
                  </a:lnTo>
                  <a:lnTo>
                    <a:pt x="3395" y="65284"/>
                  </a:lnTo>
                  <a:lnTo>
                    <a:pt x="0" y="90237"/>
                  </a:lnTo>
                  <a:lnTo>
                    <a:pt x="4731" y="113805"/>
                  </a:lnTo>
                  <a:lnTo>
                    <a:pt x="20547" y="143684"/>
                  </a:lnTo>
                  <a:lnTo>
                    <a:pt x="26830" y="151942"/>
                  </a:lnTo>
                  <a:lnTo>
                    <a:pt x="35698" y="156277"/>
                  </a:lnTo>
                  <a:lnTo>
                    <a:pt x="58031" y="157974"/>
                  </a:lnTo>
                  <a:lnTo>
                    <a:pt x="91322" y="146763"/>
                  </a:lnTo>
                  <a:lnTo>
                    <a:pt x="106538" y="128789"/>
                  </a:lnTo>
                  <a:lnTo>
                    <a:pt x="116032" y="105203"/>
                  </a:lnTo>
                  <a:lnTo>
                    <a:pt x="120206" y="66786"/>
                  </a:lnTo>
                  <a:lnTo>
                    <a:pt x="117036" y="43721"/>
                  </a:lnTo>
                  <a:lnTo>
                    <a:pt x="105489" y="24891"/>
                  </a:lnTo>
                  <a:lnTo>
                    <a:pt x="97497" y="16594"/>
                  </a:lnTo>
                  <a:lnTo>
                    <a:pt x="89829" y="12233"/>
                  </a:lnTo>
                  <a:lnTo>
                    <a:pt x="82376" y="10495"/>
                  </a:lnTo>
                  <a:lnTo>
                    <a:pt x="60454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6364937" y="1300213"/>
              <a:ext cx="347441" cy="219823"/>
            </a:xfrm>
            <a:custGeom>
              <a:avLst/>
              <a:gdLst/>
              <a:ahLst/>
              <a:cxnLst/>
              <a:rect l="0" t="0" r="0" b="0"/>
              <a:pathLst>
                <a:path w="347441" h="219823">
                  <a:moveTo>
                    <a:pt x="0" y="55462"/>
                  </a:moveTo>
                  <a:lnTo>
                    <a:pt x="0" y="114079"/>
                  </a:lnTo>
                  <a:lnTo>
                    <a:pt x="6066" y="152829"/>
                  </a:lnTo>
                  <a:lnTo>
                    <a:pt x="5214" y="151959"/>
                  </a:lnTo>
                  <a:lnTo>
                    <a:pt x="3476" y="147869"/>
                  </a:lnTo>
                  <a:lnTo>
                    <a:pt x="458" y="94956"/>
                  </a:lnTo>
                  <a:lnTo>
                    <a:pt x="2544" y="69505"/>
                  </a:lnTo>
                  <a:lnTo>
                    <a:pt x="11269" y="46496"/>
                  </a:lnTo>
                  <a:lnTo>
                    <a:pt x="16871" y="41296"/>
                  </a:lnTo>
                  <a:lnTo>
                    <a:pt x="22946" y="40169"/>
                  </a:lnTo>
                  <a:lnTo>
                    <a:pt x="29336" y="41757"/>
                  </a:lnTo>
                  <a:lnTo>
                    <a:pt x="42674" y="52881"/>
                  </a:lnTo>
                  <a:lnTo>
                    <a:pt x="55231" y="69523"/>
                  </a:lnTo>
                  <a:lnTo>
                    <a:pt x="76625" y="119098"/>
                  </a:lnTo>
                  <a:lnTo>
                    <a:pt x="79159" y="121283"/>
                  </a:lnTo>
                  <a:lnTo>
                    <a:pt x="80849" y="118060"/>
                  </a:lnTo>
                  <a:lnTo>
                    <a:pt x="87050" y="56683"/>
                  </a:lnTo>
                  <a:lnTo>
                    <a:pt x="89619" y="45747"/>
                  </a:lnTo>
                  <a:lnTo>
                    <a:pt x="94841" y="39627"/>
                  </a:lnTo>
                  <a:lnTo>
                    <a:pt x="101832" y="36717"/>
                  </a:lnTo>
                  <a:lnTo>
                    <a:pt x="110002" y="35946"/>
                  </a:lnTo>
                  <a:lnTo>
                    <a:pt x="125319" y="41329"/>
                  </a:lnTo>
                  <a:lnTo>
                    <a:pt x="132679" y="46040"/>
                  </a:lnTo>
                  <a:lnTo>
                    <a:pt x="143977" y="60633"/>
                  </a:lnTo>
                  <a:lnTo>
                    <a:pt x="164496" y="116021"/>
                  </a:lnTo>
                  <a:lnTo>
                    <a:pt x="171765" y="138529"/>
                  </a:lnTo>
                  <a:lnTo>
                    <a:pt x="175342" y="142426"/>
                  </a:lnTo>
                  <a:lnTo>
                    <a:pt x="178896" y="141514"/>
                  </a:lnTo>
                  <a:lnTo>
                    <a:pt x="195726" y="126582"/>
                  </a:lnTo>
                  <a:lnTo>
                    <a:pt x="232854" y="106165"/>
                  </a:lnTo>
                  <a:lnTo>
                    <a:pt x="281312" y="84135"/>
                  </a:lnTo>
                  <a:lnTo>
                    <a:pt x="311761" y="58396"/>
                  </a:lnTo>
                  <a:lnTo>
                    <a:pt x="314296" y="50399"/>
                  </a:lnTo>
                  <a:lnTo>
                    <a:pt x="310873" y="32155"/>
                  </a:lnTo>
                  <a:lnTo>
                    <a:pt x="305514" y="24716"/>
                  </a:lnTo>
                  <a:lnTo>
                    <a:pt x="290202" y="13331"/>
                  </a:lnTo>
                  <a:lnTo>
                    <a:pt x="261851" y="345"/>
                  </a:lnTo>
                  <a:lnTo>
                    <a:pt x="252946" y="0"/>
                  </a:lnTo>
                  <a:lnTo>
                    <a:pt x="236812" y="5856"/>
                  </a:lnTo>
                  <a:lnTo>
                    <a:pt x="214576" y="22307"/>
                  </a:lnTo>
                  <a:lnTo>
                    <a:pt x="193170" y="47588"/>
                  </a:lnTo>
                  <a:lnTo>
                    <a:pt x="185289" y="70290"/>
                  </a:lnTo>
                  <a:lnTo>
                    <a:pt x="182957" y="95977"/>
                  </a:lnTo>
                  <a:lnTo>
                    <a:pt x="189390" y="135577"/>
                  </a:lnTo>
                  <a:lnTo>
                    <a:pt x="205594" y="168887"/>
                  </a:lnTo>
                  <a:lnTo>
                    <a:pt x="226383" y="194095"/>
                  </a:lnTo>
                  <a:lnTo>
                    <a:pt x="244504" y="209103"/>
                  </a:lnTo>
                  <a:lnTo>
                    <a:pt x="267376" y="217334"/>
                  </a:lnTo>
                  <a:lnTo>
                    <a:pt x="291969" y="219822"/>
                  </a:lnTo>
                  <a:lnTo>
                    <a:pt x="323206" y="214646"/>
                  </a:lnTo>
                  <a:lnTo>
                    <a:pt x="347440" y="20286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6883449" y="1060339"/>
              <a:ext cx="271126" cy="445538"/>
            </a:xfrm>
            <a:custGeom>
              <a:avLst/>
              <a:gdLst/>
              <a:ahLst/>
              <a:cxnLst/>
              <a:rect l="0" t="0" r="0" b="0"/>
              <a:pathLst>
                <a:path w="271126" h="445538">
                  <a:moveTo>
                    <a:pt x="102670" y="316393"/>
                  </a:moveTo>
                  <a:lnTo>
                    <a:pt x="102670" y="294036"/>
                  </a:lnTo>
                  <a:lnTo>
                    <a:pt x="91491" y="263366"/>
                  </a:lnTo>
                  <a:lnTo>
                    <a:pt x="73361" y="237640"/>
                  </a:lnTo>
                  <a:lnTo>
                    <a:pt x="65583" y="233476"/>
                  </a:lnTo>
                  <a:lnTo>
                    <a:pt x="47582" y="231968"/>
                  </a:lnTo>
                  <a:lnTo>
                    <a:pt x="40209" y="235543"/>
                  </a:lnTo>
                  <a:lnTo>
                    <a:pt x="28895" y="248874"/>
                  </a:lnTo>
                  <a:lnTo>
                    <a:pt x="4705" y="311996"/>
                  </a:lnTo>
                  <a:lnTo>
                    <a:pt x="0" y="364874"/>
                  </a:lnTo>
                  <a:lnTo>
                    <a:pt x="7388" y="399388"/>
                  </a:lnTo>
                  <a:lnTo>
                    <a:pt x="17818" y="421130"/>
                  </a:lnTo>
                  <a:lnTo>
                    <a:pt x="33372" y="436252"/>
                  </a:lnTo>
                  <a:lnTo>
                    <a:pt x="42433" y="441923"/>
                  </a:lnTo>
                  <a:lnTo>
                    <a:pt x="51984" y="443363"/>
                  </a:lnTo>
                  <a:lnTo>
                    <a:pt x="71953" y="438725"/>
                  </a:lnTo>
                  <a:lnTo>
                    <a:pt x="79853" y="431873"/>
                  </a:lnTo>
                  <a:lnTo>
                    <a:pt x="91749" y="411781"/>
                  </a:lnTo>
                  <a:lnTo>
                    <a:pt x="112685" y="350257"/>
                  </a:lnTo>
                  <a:lnTo>
                    <a:pt x="120455" y="307710"/>
                  </a:lnTo>
                  <a:lnTo>
                    <a:pt x="122757" y="250649"/>
                  </a:lnTo>
                  <a:lnTo>
                    <a:pt x="123296" y="208795"/>
                  </a:lnTo>
                  <a:lnTo>
                    <a:pt x="123535" y="162897"/>
                  </a:lnTo>
                  <a:lnTo>
                    <a:pt x="123669" y="102197"/>
                  </a:lnTo>
                  <a:lnTo>
                    <a:pt x="118121" y="47167"/>
                  </a:lnTo>
                  <a:lnTo>
                    <a:pt x="109067" y="4996"/>
                  </a:lnTo>
                  <a:lnTo>
                    <a:pt x="105765" y="0"/>
                  </a:lnTo>
                  <a:lnTo>
                    <a:pt x="102393" y="180"/>
                  </a:lnTo>
                  <a:lnTo>
                    <a:pt x="98976" y="3809"/>
                  </a:lnTo>
                  <a:lnTo>
                    <a:pt x="88577" y="36862"/>
                  </a:lnTo>
                  <a:lnTo>
                    <a:pt x="82988" y="99264"/>
                  </a:lnTo>
                  <a:lnTo>
                    <a:pt x="82020" y="145864"/>
                  </a:lnTo>
                  <a:lnTo>
                    <a:pt x="81733" y="200745"/>
                  </a:lnTo>
                  <a:lnTo>
                    <a:pt x="82818" y="248852"/>
                  </a:lnTo>
                  <a:lnTo>
                    <a:pt x="88859" y="299630"/>
                  </a:lnTo>
                  <a:lnTo>
                    <a:pt x="94612" y="362952"/>
                  </a:lnTo>
                  <a:lnTo>
                    <a:pt x="97298" y="375508"/>
                  </a:lnTo>
                  <a:lnTo>
                    <a:pt x="101428" y="381540"/>
                  </a:lnTo>
                  <a:lnTo>
                    <a:pt x="106521" y="383221"/>
                  </a:lnTo>
                  <a:lnTo>
                    <a:pt x="112256" y="382002"/>
                  </a:lnTo>
                  <a:lnTo>
                    <a:pt x="167377" y="352196"/>
                  </a:lnTo>
                  <a:lnTo>
                    <a:pt x="224275" y="334034"/>
                  </a:lnTo>
                  <a:lnTo>
                    <a:pt x="253604" y="317851"/>
                  </a:lnTo>
                  <a:lnTo>
                    <a:pt x="258275" y="310346"/>
                  </a:lnTo>
                  <a:lnTo>
                    <a:pt x="260345" y="292648"/>
                  </a:lnTo>
                  <a:lnTo>
                    <a:pt x="254245" y="276204"/>
                  </a:lnTo>
                  <a:lnTo>
                    <a:pt x="249344" y="268544"/>
                  </a:lnTo>
                  <a:lnTo>
                    <a:pt x="241396" y="264606"/>
                  </a:lnTo>
                  <a:lnTo>
                    <a:pt x="220088" y="263351"/>
                  </a:lnTo>
                  <a:lnTo>
                    <a:pt x="187373" y="274811"/>
                  </a:lnTo>
                  <a:lnTo>
                    <a:pt x="161042" y="298613"/>
                  </a:lnTo>
                  <a:lnTo>
                    <a:pt x="144011" y="327893"/>
                  </a:lnTo>
                  <a:lnTo>
                    <a:pt x="137146" y="364384"/>
                  </a:lnTo>
                  <a:lnTo>
                    <a:pt x="140701" y="399243"/>
                  </a:lnTo>
                  <a:lnTo>
                    <a:pt x="149208" y="417946"/>
                  </a:lnTo>
                  <a:lnTo>
                    <a:pt x="154752" y="426209"/>
                  </a:lnTo>
                  <a:lnTo>
                    <a:pt x="173390" y="438510"/>
                  </a:lnTo>
                  <a:lnTo>
                    <a:pt x="196102" y="445537"/>
                  </a:lnTo>
                  <a:lnTo>
                    <a:pt x="217895" y="444760"/>
                  </a:lnTo>
                  <a:lnTo>
                    <a:pt x="236159" y="437396"/>
                  </a:lnTo>
                  <a:lnTo>
                    <a:pt x="256476" y="426335"/>
                  </a:lnTo>
                  <a:lnTo>
                    <a:pt x="271125" y="42167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7180571" y="1081934"/>
              <a:ext cx="5590" cy="421141"/>
            </a:xfrm>
            <a:custGeom>
              <a:avLst/>
              <a:gdLst/>
              <a:ahLst/>
              <a:cxnLst/>
              <a:rect l="0" t="0" r="0" b="0"/>
              <a:pathLst>
                <a:path w="5590" h="421141">
                  <a:moveTo>
                    <a:pt x="5589" y="0"/>
                  </a:moveTo>
                  <a:lnTo>
                    <a:pt x="0" y="16768"/>
                  </a:lnTo>
                  <a:lnTo>
                    <a:pt x="3271" y="71856"/>
                  </a:lnTo>
                  <a:lnTo>
                    <a:pt x="4902" y="128915"/>
                  </a:lnTo>
                  <a:lnTo>
                    <a:pt x="5386" y="187936"/>
                  </a:lnTo>
                  <a:lnTo>
                    <a:pt x="5529" y="238439"/>
                  </a:lnTo>
                  <a:lnTo>
                    <a:pt x="5571" y="294477"/>
                  </a:lnTo>
                  <a:lnTo>
                    <a:pt x="5585" y="356519"/>
                  </a:lnTo>
                  <a:lnTo>
                    <a:pt x="5588" y="393415"/>
                  </a:lnTo>
                  <a:lnTo>
                    <a:pt x="5589" y="42114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7259859" y="1387261"/>
              <a:ext cx="10529" cy="126343"/>
            </a:xfrm>
            <a:custGeom>
              <a:avLst/>
              <a:gdLst/>
              <a:ahLst/>
              <a:cxnLst/>
              <a:rect l="0" t="0" r="0" b="0"/>
              <a:pathLst>
                <a:path w="10529" h="126343">
                  <a:moveTo>
                    <a:pt x="10528" y="0"/>
                  </a:moveTo>
                  <a:lnTo>
                    <a:pt x="3293" y="27556"/>
                  </a:lnTo>
                  <a:lnTo>
                    <a:pt x="650" y="83778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7270387" y="1229333"/>
              <a:ext cx="10530" cy="10530"/>
            </a:xfrm>
            <a:custGeom>
              <a:avLst/>
              <a:gdLst/>
              <a:ahLst/>
              <a:cxnLst/>
              <a:rect l="0" t="0" r="0" b="0"/>
              <a:pathLst>
                <a:path w="10530" h="10530">
                  <a:moveTo>
                    <a:pt x="0" y="10529"/>
                  </a:moveTo>
                  <a:lnTo>
                    <a:pt x="10529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7359000" y="1334069"/>
              <a:ext cx="121959" cy="161518"/>
            </a:xfrm>
            <a:custGeom>
              <a:avLst/>
              <a:gdLst/>
              <a:ahLst/>
              <a:cxnLst/>
              <a:rect l="0" t="0" r="0" b="0"/>
              <a:pathLst>
                <a:path w="121959" h="161518">
                  <a:moveTo>
                    <a:pt x="100901" y="21606"/>
                  </a:moveTo>
                  <a:lnTo>
                    <a:pt x="89722" y="4839"/>
                  </a:lnTo>
                  <a:lnTo>
                    <a:pt x="81750" y="1069"/>
                  </a:lnTo>
                  <a:lnTo>
                    <a:pt x="60414" y="0"/>
                  </a:lnTo>
                  <a:lnTo>
                    <a:pt x="50513" y="3693"/>
                  </a:lnTo>
                  <a:lnTo>
                    <a:pt x="33273" y="17154"/>
                  </a:lnTo>
                  <a:lnTo>
                    <a:pt x="10413" y="44464"/>
                  </a:lnTo>
                  <a:lnTo>
                    <a:pt x="2192" y="67640"/>
                  </a:lnTo>
                  <a:lnTo>
                    <a:pt x="0" y="80371"/>
                  </a:lnTo>
                  <a:lnTo>
                    <a:pt x="3803" y="103876"/>
                  </a:lnTo>
                  <a:lnTo>
                    <a:pt x="19099" y="133720"/>
                  </a:lnTo>
                  <a:lnTo>
                    <a:pt x="32959" y="148644"/>
                  </a:lnTo>
                  <a:lnTo>
                    <a:pt x="50817" y="159176"/>
                  </a:lnTo>
                  <a:lnTo>
                    <a:pt x="70453" y="161517"/>
                  </a:lnTo>
                  <a:lnTo>
                    <a:pt x="98118" y="156258"/>
                  </a:lnTo>
                  <a:lnTo>
                    <a:pt x="121958" y="14794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7554656" y="1376732"/>
              <a:ext cx="1" cy="147400"/>
            </a:xfrm>
            <a:custGeom>
              <a:avLst/>
              <a:gdLst/>
              <a:ahLst/>
              <a:cxnLst/>
              <a:rect l="0" t="0" r="0" b="0"/>
              <a:pathLst>
                <a:path w="1" h="147400">
                  <a:moveTo>
                    <a:pt x="0" y="0"/>
                  </a:moveTo>
                  <a:lnTo>
                    <a:pt x="0" y="54145"/>
                  </a:lnTo>
                  <a:lnTo>
                    <a:pt x="0" y="109091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7512542" y="1218805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0" y="10528"/>
                  </a:moveTo>
                  <a:lnTo>
                    <a:pt x="10529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7611341" y="1324090"/>
              <a:ext cx="114763" cy="174484"/>
            </a:xfrm>
            <a:custGeom>
              <a:avLst/>
              <a:gdLst/>
              <a:ahLst/>
              <a:cxnLst/>
              <a:rect l="0" t="0" r="0" b="0"/>
              <a:pathLst>
                <a:path w="114763" h="174484">
                  <a:moveTo>
                    <a:pt x="80186" y="0"/>
                  </a:moveTo>
                  <a:lnTo>
                    <a:pt x="57829" y="0"/>
                  </a:lnTo>
                  <a:lnTo>
                    <a:pt x="40614" y="6239"/>
                  </a:lnTo>
                  <a:lnTo>
                    <a:pt x="25164" y="17980"/>
                  </a:lnTo>
                  <a:lnTo>
                    <a:pt x="10498" y="34897"/>
                  </a:lnTo>
                  <a:lnTo>
                    <a:pt x="2420" y="57234"/>
                  </a:lnTo>
                  <a:lnTo>
                    <a:pt x="0" y="82759"/>
                  </a:lnTo>
                  <a:lnTo>
                    <a:pt x="2824" y="109701"/>
                  </a:lnTo>
                  <a:lnTo>
                    <a:pt x="11098" y="131034"/>
                  </a:lnTo>
                  <a:lnTo>
                    <a:pt x="35473" y="163793"/>
                  </a:lnTo>
                  <a:lnTo>
                    <a:pt x="55244" y="172233"/>
                  </a:lnTo>
                  <a:lnTo>
                    <a:pt x="67067" y="174483"/>
                  </a:lnTo>
                  <a:lnTo>
                    <a:pt x="77290" y="173644"/>
                  </a:lnTo>
                  <a:lnTo>
                    <a:pt x="94887" y="166472"/>
                  </a:lnTo>
                  <a:lnTo>
                    <a:pt x="107387" y="152366"/>
                  </a:lnTo>
                  <a:lnTo>
                    <a:pt x="112358" y="143691"/>
                  </a:lnTo>
                  <a:lnTo>
                    <a:pt x="114762" y="118455"/>
                  </a:lnTo>
                  <a:lnTo>
                    <a:pt x="106773" y="65772"/>
                  </a:lnTo>
                  <a:lnTo>
                    <a:pt x="91703" y="37945"/>
                  </a:lnTo>
                  <a:lnTo>
                    <a:pt x="59129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7754698" y="1292504"/>
              <a:ext cx="140820" cy="221820"/>
            </a:xfrm>
            <a:custGeom>
              <a:avLst/>
              <a:gdLst/>
              <a:ahLst/>
              <a:cxnLst/>
              <a:rect l="0" t="0" r="0" b="0"/>
              <a:pathLst>
                <a:path w="140820" h="221820">
                  <a:moveTo>
                    <a:pt x="0" y="52643"/>
                  </a:moveTo>
                  <a:lnTo>
                    <a:pt x="8333" y="90121"/>
                  </a:lnTo>
                  <a:lnTo>
                    <a:pt x="18645" y="146789"/>
                  </a:lnTo>
                  <a:lnTo>
                    <a:pt x="35239" y="199961"/>
                  </a:lnTo>
                  <a:lnTo>
                    <a:pt x="48417" y="214824"/>
                  </a:lnTo>
                  <a:lnTo>
                    <a:pt x="56845" y="220425"/>
                  </a:lnTo>
                  <a:lnTo>
                    <a:pt x="65972" y="221819"/>
                  </a:lnTo>
                  <a:lnTo>
                    <a:pt x="85473" y="217130"/>
                  </a:lnTo>
                  <a:lnTo>
                    <a:pt x="102720" y="204127"/>
                  </a:lnTo>
                  <a:lnTo>
                    <a:pt x="117013" y="186649"/>
                  </a:lnTo>
                  <a:lnTo>
                    <a:pt x="139613" y="130904"/>
                  </a:lnTo>
                  <a:lnTo>
                    <a:pt x="140819" y="107313"/>
                  </a:lnTo>
                  <a:lnTo>
                    <a:pt x="132061" y="57983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7955410" y="1339081"/>
              <a:ext cx="139006" cy="200191"/>
            </a:xfrm>
            <a:custGeom>
              <a:avLst/>
              <a:gdLst/>
              <a:ahLst/>
              <a:cxnLst/>
              <a:rect l="0" t="0" r="0" b="0"/>
              <a:pathLst>
                <a:path w="139006" h="200191">
                  <a:moveTo>
                    <a:pt x="104615" y="6066"/>
                  </a:moveTo>
                  <a:lnTo>
                    <a:pt x="69824" y="0"/>
                  </a:lnTo>
                  <a:lnTo>
                    <a:pt x="27886" y="6088"/>
                  </a:lnTo>
                  <a:lnTo>
                    <a:pt x="7732" y="16214"/>
                  </a:lnTo>
                  <a:lnTo>
                    <a:pt x="2592" y="23360"/>
                  </a:lnTo>
                  <a:lnTo>
                    <a:pt x="335" y="31633"/>
                  </a:lnTo>
                  <a:lnTo>
                    <a:pt x="0" y="40658"/>
                  </a:lnTo>
                  <a:lnTo>
                    <a:pt x="4456" y="47845"/>
                  </a:lnTo>
                  <a:lnTo>
                    <a:pt x="21886" y="58949"/>
                  </a:lnTo>
                  <a:lnTo>
                    <a:pt x="81560" y="71002"/>
                  </a:lnTo>
                  <a:lnTo>
                    <a:pt x="102557" y="78210"/>
                  </a:lnTo>
                  <a:lnTo>
                    <a:pt x="119688" y="89213"/>
                  </a:lnTo>
                  <a:lnTo>
                    <a:pt x="131981" y="108141"/>
                  </a:lnTo>
                  <a:lnTo>
                    <a:pt x="139005" y="130981"/>
                  </a:lnTo>
                  <a:lnTo>
                    <a:pt x="136382" y="163570"/>
                  </a:lnTo>
                  <a:lnTo>
                    <a:pt x="131212" y="184862"/>
                  </a:lnTo>
                  <a:lnTo>
                    <a:pt x="124686" y="191944"/>
                  </a:lnTo>
                  <a:lnTo>
                    <a:pt x="104956" y="199812"/>
                  </a:lnTo>
                  <a:lnTo>
                    <a:pt x="83710" y="200190"/>
                  </a:lnTo>
                  <a:lnTo>
                    <a:pt x="63739" y="195288"/>
                  </a:lnTo>
                  <a:lnTo>
                    <a:pt x="20387" y="16399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8344779" y="1333352"/>
              <a:ext cx="160139" cy="455388"/>
            </a:xfrm>
            <a:custGeom>
              <a:avLst/>
              <a:gdLst/>
              <a:ahLst/>
              <a:cxnLst/>
              <a:rect l="0" t="0" r="0" b="0"/>
              <a:pathLst>
                <a:path w="160139" h="455388">
                  <a:moveTo>
                    <a:pt x="10044" y="148665"/>
                  </a:moveTo>
                  <a:lnTo>
                    <a:pt x="10044" y="197596"/>
                  </a:lnTo>
                  <a:lnTo>
                    <a:pt x="15633" y="251137"/>
                  </a:lnTo>
                  <a:lnTo>
                    <a:pt x="19109" y="301470"/>
                  </a:lnTo>
                  <a:lnTo>
                    <a:pt x="25728" y="360837"/>
                  </a:lnTo>
                  <a:lnTo>
                    <a:pt x="29509" y="411702"/>
                  </a:lnTo>
                  <a:lnTo>
                    <a:pt x="36852" y="455387"/>
                  </a:lnTo>
                  <a:lnTo>
                    <a:pt x="36105" y="454922"/>
                  </a:lnTo>
                  <a:lnTo>
                    <a:pt x="34437" y="451102"/>
                  </a:lnTo>
                  <a:lnTo>
                    <a:pt x="28421" y="393444"/>
                  </a:lnTo>
                  <a:lnTo>
                    <a:pt x="16534" y="332457"/>
                  </a:lnTo>
                  <a:lnTo>
                    <a:pt x="12928" y="290402"/>
                  </a:lnTo>
                  <a:lnTo>
                    <a:pt x="7780" y="233165"/>
                  </a:lnTo>
                  <a:lnTo>
                    <a:pt x="1148" y="171206"/>
                  </a:lnTo>
                  <a:lnTo>
                    <a:pt x="0" y="119989"/>
                  </a:lnTo>
                  <a:lnTo>
                    <a:pt x="5248" y="67769"/>
                  </a:lnTo>
                  <a:lnTo>
                    <a:pt x="14213" y="26430"/>
                  </a:lnTo>
                  <a:lnTo>
                    <a:pt x="19842" y="16872"/>
                  </a:lnTo>
                  <a:lnTo>
                    <a:pt x="35455" y="3133"/>
                  </a:lnTo>
                  <a:lnTo>
                    <a:pt x="44532" y="171"/>
                  </a:lnTo>
                  <a:lnTo>
                    <a:pt x="63977" y="0"/>
                  </a:lnTo>
                  <a:lnTo>
                    <a:pt x="94654" y="12069"/>
                  </a:lnTo>
                  <a:lnTo>
                    <a:pt x="125971" y="36053"/>
                  </a:lnTo>
                  <a:lnTo>
                    <a:pt x="140726" y="58451"/>
                  </a:lnTo>
                  <a:lnTo>
                    <a:pt x="159730" y="105369"/>
                  </a:lnTo>
                  <a:lnTo>
                    <a:pt x="160138" y="116291"/>
                  </a:lnTo>
                  <a:lnTo>
                    <a:pt x="154351" y="137786"/>
                  </a:lnTo>
                  <a:lnTo>
                    <a:pt x="140861" y="155919"/>
                  </a:lnTo>
                  <a:lnTo>
                    <a:pt x="132350" y="164029"/>
                  </a:lnTo>
                  <a:lnTo>
                    <a:pt x="121997" y="168267"/>
                  </a:lnTo>
                  <a:lnTo>
                    <a:pt x="62686" y="16972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8552105" y="1345212"/>
              <a:ext cx="263245" cy="380892"/>
            </a:xfrm>
            <a:custGeom>
              <a:avLst/>
              <a:gdLst/>
              <a:ahLst/>
              <a:cxnLst/>
              <a:rect l="0" t="0" r="0" b="0"/>
              <a:pathLst>
                <a:path w="263245" h="380892">
                  <a:moveTo>
                    <a:pt x="97516" y="52577"/>
                  </a:moveTo>
                  <a:lnTo>
                    <a:pt x="80748" y="41399"/>
                  </a:lnTo>
                  <a:lnTo>
                    <a:pt x="63158" y="39030"/>
                  </a:lnTo>
                  <a:lnTo>
                    <a:pt x="53554" y="40036"/>
                  </a:lnTo>
                  <a:lnTo>
                    <a:pt x="36643" y="50513"/>
                  </a:lnTo>
                  <a:lnTo>
                    <a:pt x="22498" y="66868"/>
                  </a:lnTo>
                  <a:lnTo>
                    <a:pt x="0" y="116244"/>
                  </a:lnTo>
                  <a:lnTo>
                    <a:pt x="1924" y="140145"/>
                  </a:lnTo>
                  <a:lnTo>
                    <a:pt x="11746" y="164026"/>
                  </a:lnTo>
                  <a:lnTo>
                    <a:pt x="27811" y="182439"/>
                  </a:lnTo>
                  <a:lnTo>
                    <a:pt x="38178" y="187115"/>
                  </a:lnTo>
                  <a:lnTo>
                    <a:pt x="62175" y="189191"/>
                  </a:lnTo>
                  <a:lnTo>
                    <a:pt x="85318" y="183094"/>
                  </a:lnTo>
                  <a:lnTo>
                    <a:pt x="96403" y="178193"/>
                  </a:lnTo>
                  <a:lnTo>
                    <a:pt x="103793" y="170246"/>
                  </a:lnTo>
                  <a:lnTo>
                    <a:pt x="112004" y="148938"/>
                  </a:lnTo>
                  <a:lnTo>
                    <a:pt x="111038" y="110634"/>
                  </a:lnTo>
                  <a:lnTo>
                    <a:pt x="103136" y="89689"/>
                  </a:lnTo>
                  <a:lnTo>
                    <a:pt x="96505" y="77260"/>
                  </a:lnTo>
                  <a:lnTo>
                    <a:pt x="98011" y="77221"/>
                  </a:lnTo>
                  <a:lnTo>
                    <a:pt x="117241" y="93970"/>
                  </a:lnTo>
                  <a:lnTo>
                    <a:pt x="157369" y="148195"/>
                  </a:lnTo>
                  <a:lnTo>
                    <a:pt x="172702" y="179174"/>
                  </a:lnTo>
                  <a:lnTo>
                    <a:pt x="183673" y="239929"/>
                  </a:lnTo>
                  <a:lnTo>
                    <a:pt x="196164" y="294956"/>
                  </a:lnTo>
                  <a:lnTo>
                    <a:pt x="202660" y="352575"/>
                  </a:lnTo>
                  <a:lnTo>
                    <a:pt x="207808" y="376592"/>
                  </a:lnTo>
                  <a:lnTo>
                    <a:pt x="207309" y="380891"/>
                  </a:lnTo>
                  <a:lnTo>
                    <a:pt x="204636" y="380248"/>
                  </a:lnTo>
                  <a:lnTo>
                    <a:pt x="200515" y="376309"/>
                  </a:lnTo>
                  <a:lnTo>
                    <a:pt x="189125" y="348409"/>
                  </a:lnTo>
                  <a:lnTo>
                    <a:pt x="178341" y="299328"/>
                  </a:lnTo>
                  <a:lnTo>
                    <a:pt x="171453" y="237842"/>
                  </a:lnTo>
                  <a:lnTo>
                    <a:pt x="160041" y="184449"/>
                  </a:lnTo>
                  <a:lnTo>
                    <a:pt x="153086" y="135324"/>
                  </a:lnTo>
                  <a:lnTo>
                    <a:pt x="150737" y="71912"/>
                  </a:lnTo>
                  <a:lnTo>
                    <a:pt x="155919" y="34129"/>
                  </a:lnTo>
                  <a:lnTo>
                    <a:pt x="170453" y="6297"/>
                  </a:lnTo>
                  <a:lnTo>
                    <a:pt x="177726" y="1837"/>
                  </a:lnTo>
                  <a:lnTo>
                    <a:pt x="195166" y="0"/>
                  </a:lnTo>
                  <a:lnTo>
                    <a:pt x="211496" y="6203"/>
                  </a:lnTo>
                  <a:lnTo>
                    <a:pt x="226552" y="17928"/>
                  </a:lnTo>
                  <a:lnTo>
                    <a:pt x="247013" y="44261"/>
                  </a:lnTo>
                  <a:lnTo>
                    <a:pt x="259835" y="75459"/>
                  </a:lnTo>
                  <a:lnTo>
                    <a:pt x="263244" y="100572"/>
                  </a:lnTo>
                  <a:lnTo>
                    <a:pt x="258520" y="121091"/>
                  </a:lnTo>
                  <a:lnTo>
                    <a:pt x="253985" y="129839"/>
                  </a:lnTo>
                  <a:lnTo>
                    <a:pt x="246282" y="135670"/>
                  </a:lnTo>
                  <a:lnTo>
                    <a:pt x="225246" y="142150"/>
                  </a:lnTo>
                  <a:lnTo>
                    <a:pt x="206538" y="141910"/>
                  </a:lnTo>
                  <a:lnTo>
                    <a:pt x="181744" y="13680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8899277" y="1352902"/>
              <a:ext cx="150428" cy="168344"/>
            </a:xfrm>
            <a:custGeom>
              <a:avLst/>
              <a:gdLst/>
              <a:ahLst/>
              <a:cxnLst/>
              <a:rect l="0" t="0" r="0" b="0"/>
              <a:pathLst>
                <a:path w="150428" h="168344">
                  <a:moveTo>
                    <a:pt x="87256" y="13302"/>
                  </a:moveTo>
                  <a:lnTo>
                    <a:pt x="76078" y="2123"/>
                  </a:lnTo>
                  <a:lnTo>
                    <a:pt x="68105" y="0"/>
                  </a:lnTo>
                  <a:lnTo>
                    <a:pt x="46769" y="761"/>
                  </a:lnTo>
                  <a:lnTo>
                    <a:pt x="27927" y="11237"/>
                  </a:lnTo>
                  <a:lnTo>
                    <a:pt x="12924" y="28762"/>
                  </a:lnTo>
                  <a:lnTo>
                    <a:pt x="2357" y="52148"/>
                  </a:lnTo>
                  <a:lnTo>
                    <a:pt x="0" y="75021"/>
                  </a:lnTo>
                  <a:lnTo>
                    <a:pt x="4022" y="96884"/>
                  </a:lnTo>
                  <a:lnTo>
                    <a:pt x="19440" y="127754"/>
                  </a:lnTo>
                  <a:lnTo>
                    <a:pt x="32159" y="144498"/>
                  </a:lnTo>
                  <a:lnTo>
                    <a:pt x="58063" y="161489"/>
                  </a:lnTo>
                  <a:lnTo>
                    <a:pt x="93554" y="168343"/>
                  </a:lnTo>
                  <a:lnTo>
                    <a:pt x="150427" y="16070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9063511" y="1397789"/>
              <a:ext cx="97326" cy="128629"/>
            </a:xfrm>
            <a:custGeom>
              <a:avLst/>
              <a:gdLst/>
              <a:ahLst/>
              <a:cxnLst/>
              <a:rect l="0" t="0" r="0" b="0"/>
              <a:pathLst>
                <a:path w="97326" h="128629">
                  <a:moveTo>
                    <a:pt x="80950" y="0"/>
                  </a:moveTo>
                  <a:lnTo>
                    <a:pt x="58593" y="0"/>
                  </a:lnTo>
                  <a:lnTo>
                    <a:pt x="27922" y="11179"/>
                  </a:lnTo>
                  <a:lnTo>
                    <a:pt x="13318" y="26025"/>
                  </a:lnTo>
                  <a:lnTo>
                    <a:pt x="4098" y="45492"/>
                  </a:lnTo>
                  <a:lnTo>
                    <a:pt x="0" y="69742"/>
                  </a:lnTo>
                  <a:lnTo>
                    <a:pt x="4417" y="92998"/>
                  </a:lnTo>
                  <a:lnTo>
                    <a:pt x="8871" y="104113"/>
                  </a:lnTo>
                  <a:lnTo>
                    <a:pt x="23178" y="119582"/>
                  </a:lnTo>
                  <a:lnTo>
                    <a:pt x="31907" y="125345"/>
                  </a:lnTo>
                  <a:lnTo>
                    <a:pt x="50964" y="128628"/>
                  </a:lnTo>
                  <a:lnTo>
                    <a:pt x="60959" y="127866"/>
                  </a:lnTo>
                  <a:lnTo>
                    <a:pt x="78304" y="120781"/>
                  </a:lnTo>
                  <a:lnTo>
                    <a:pt x="86205" y="115615"/>
                  </a:lnTo>
                  <a:lnTo>
                    <a:pt x="91472" y="107493"/>
                  </a:lnTo>
                  <a:lnTo>
                    <a:pt x="97325" y="85989"/>
                  </a:lnTo>
                  <a:lnTo>
                    <a:pt x="95029" y="53164"/>
                  </a:lnTo>
                  <a:lnTo>
                    <a:pt x="86817" y="38057"/>
                  </a:lnTo>
                  <a:lnTo>
                    <a:pt x="70421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9154989" y="1375885"/>
              <a:ext cx="136871" cy="184858"/>
            </a:xfrm>
            <a:custGeom>
              <a:avLst/>
              <a:gdLst/>
              <a:ahLst/>
              <a:cxnLst/>
              <a:rect l="0" t="0" r="0" b="0"/>
              <a:pathLst>
                <a:path w="136871" h="184858">
                  <a:moveTo>
                    <a:pt x="0" y="64018"/>
                  </a:moveTo>
                  <a:lnTo>
                    <a:pt x="24046" y="81999"/>
                  </a:lnTo>
                  <a:lnTo>
                    <a:pt x="66634" y="138372"/>
                  </a:lnTo>
                  <a:lnTo>
                    <a:pt x="101770" y="184857"/>
                  </a:lnTo>
                  <a:lnTo>
                    <a:pt x="105281" y="184352"/>
                  </a:lnTo>
                  <a:lnTo>
                    <a:pt x="106451" y="178166"/>
                  </a:lnTo>
                  <a:lnTo>
                    <a:pt x="103464" y="158034"/>
                  </a:lnTo>
                  <a:lnTo>
                    <a:pt x="81634" y="100446"/>
                  </a:lnTo>
                  <a:lnTo>
                    <a:pt x="58078" y="40479"/>
                  </a:lnTo>
                  <a:lnTo>
                    <a:pt x="56266" y="27268"/>
                  </a:lnTo>
                  <a:lnTo>
                    <a:pt x="58567" y="17292"/>
                  </a:lnTo>
                  <a:lnTo>
                    <a:pt x="63611" y="9470"/>
                  </a:lnTo>
                  <a:lnTo>
                    <a:pt x="70484" y="3087"/>
                  </a:lnTo>
                  <a:lnTo>
                    <a:pt x="79744" y="0"/>
                  </a:lnTo>
                  <a:lnTo>
                    <a:pt x="136870" y="84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9335534" y="1347049"/>
              <a:ext cx="135311" cy="229726"/>
            </a:xfrm>
            <a:custGeom>
              <a:avLst/>
              <a:gdLst/>
              <a:ahLst/>
              <a:cxnLst/>
              <a:rect l="0" t="0" r="0" b="0"/>
              <a:pathLst>
                <a:path w="135311" h="229726">
                  <a:moveTo>
                    <a:pt x="8968" y="71797"/>
                  </a:moveTo>
                  <a:lnTo>
                    <a:pt x="8968" y="130414"/>
                  </a:lnTo>
                  <a:lnTo>
                    <a:pt x="20421" y="187011"/>
                  </a:lnTo>
                  <a:lnTo>
                    <a:pt x="24586" y="201382"/>
                  </a:lnTo>
                  <a:lnTo>
                    <a:pt x="8444" y="142914"/>
                  </a:lnTo>
                  <a:lnTo>
                    <a:pt x="416" y="88834"/>
                  </a:lnTo>
                  <a:lnTo>
                    <a:pt x="0" y="34262"/>
                  </a:lnTo>
                  <a:lnTo>
                    <a:pt x="4202" y="10661"/>
                  </a:lnTo>
                  <a:lnTo>
                    <a:pt x="10469" y="4134"/>
                  </a:lnTo>
                  <a:lnTo>
                    <a:pt x="19328" y="952"/>
                  </a:lnTo>
                  <a:lnTo>
                    <a:pt x="29912" y="0"/>
                  </a:lnTo>
                  <a:lnTo>
                    <a:pt x="39309" y="4046"/>
                  </a:lnTo>
                  <a:lnTo>
                    <a:pt x="55988" y="21018"/>
                  </a:lnTo>
                  <a:lnTo>
                    <a:pt x="89798" y="80376"/>
                  </a:lnTo>
                  <a:lnTo>
                    <a:pt x="110296" y="135881"/>
                  </a:lnTo>
                  <a:lnTo>
                    <a:pt x="128232" y="196642"/>
                  </a:lnTo>
                  <a:lnTo>
                    <a:pt x="135310" y="22972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9565600" y="1587302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79" name="Straight Connector 78"/>
          <p:cNvCxnSpPr/>
          <p:nvPr/>
        </p:nvCxnSpPr>
        <p:spPr>
          <a:xfrm>
            <a:off x="1697482" y="2938145"/>
            <a:ext cx="6811518" cy="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3" name="Group 82"/>
          <p:cNvGrpSpPr/>
          <p:nvPr/>
        </p:nvGrpSpPr>
        <p:grpSpPr>
          <a:xfrm>
            <a:off x="1929083" y="2458260"/>
            <a:ext cx="484312" cy="412165"/>
            <a:chOff x="1929083" y="2458260"/>
            <a:chExt cx="484312" cy="412165"/>
          </a:xfrm>
        </p:grpSpPr>
        <p:sp>
          <p:nvSpPr>
            <p:cNvPr id="80" name="Freeform 79"/>
            <p:cNvSpPr/>
            <p:nvPr/>
          </p:nvSpPr>
          <p:spPr>
            <a:xfrm>
              <a:off x="2150220" y="2464326"/>
              <a:ext cx="10491" cy="389555"/>
            </a:xfrm>
            <a:custGeom>
              <a:avLst/>
              <a:gdLst/>
              <a:ahLst/>
              <a:cxnLst/>
              <a:rect l="0" t="0" r="0" b="0"/>
              <a:pathLst>
                <a:path w="10491" h="389555">
                  <a:moveTo>
                    <a:pt x="10490" y="0"/>
                  </a:moveTo>
                  <a:lnTo>
                    <a:pt x="2157" y="54145"/>
                  </a:lnTo>
                  <a:lnTo>
                    <a:pt x="396" y="114680"/>
                  </a:lnTo>
                  <a:lnTo>
                    <a:pt x="90" y="165650"/>
                  </a:lnTo>
                  <a:lnTo>
                    <a:pt x="0" y="223387"/>
                  </a:lnTo>
                  <a:lnTo>
                    <a:pt x="5562" y="273769"/>
                  </a:lnTo>
                  <a:lnTo>
                    <a:pt x="9517" y="332714"/>
                  </a:lnTo>
                  <a:lnTo>
                    <a:pt x="10490" y="3895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1960669" y="2458260"/>
              <a:ext cx="452726" cy="27124"/>
            </a:xfrm>
            <a:custGeom>
              <a:avLst/>
              <a:gdLst/>
              <a:ahLst/>
              <a:cxnLst/>
              <a:rect l="0" t="0" r="0" b="0"/>
              <a:pathLst>
                <a:path w="452726" h="27124">
                  <a:moveTo>
                    <a:pt x="452725" y="6066"/>
                  </a:moveTo>
                  <a:lnTo>
                    <a:pt x="417934" y="0"/>
                  </a:lnTo>
                  <a:lnTo>
                    <a:pt x="355949" y="4521"/>
                  </a:lnTo>
                  <a:lnTo>
                    <a:pt x="292969" y="5761"/>
                  </a:lnTo>
                  <a:lnTo>
                    <a:pt x="241534" y="13241"/>
                  </a:lnTo>
                  <a:lnTo>
                    <a:pt x="194268" y="15601"/>
                  </a:lnTo>
                  <a:lnTo>
                    <a:pt x="143219" y="17470"/>
                  </a:lnTo>
                  <a:lnTo>
                    <a:pt x="92218" y="23743"/>
                  </a:lnTo>
                  <a:lnTo>
                    <a:pt x="35590" y="26455"/>
                  </a:lnTo>
                  <a:lnTo>
                    <a:pt x="0" y="2712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1929083" y="2843352"/>
              <a:ext cx="442198" cy="27073"/>
            </a:xfrm>
            <a:custGeom>
              <a:avLst/>
              <a:gdLst/>
              <a:ahLst/>
              <a:cxnLst/>
              <a:rect l="0" t="0" r="0" b="0"/>
              <a:pathLst>
                <a:path w="442198" h="27073">
                  <a:moveTo>
                    <a:pt x="442197" y="0"/>
                  </a:moveTo>
                  <a:lnTo>
                    <a:pt x="431019" y="11178"/>
                  </a:lnTo>
                  <a:lnTo>
                    <a:pt x="413053" y="16666"/>
                  </a:lnTo>
                  <a:lnTo>
                    <a:pt x="349886" y="20479"/>
                  </a:lnTo>
                  <a:lnTo>
                    <a:pt x="297708" y="24062"/>
                  </a:lnTo>
                  <a:lnTo>
                    <a:pt x="272695" y="27072"/>
                  </a:lnTo>
                  <a:lnTo>
                    <a:pt x="224558" y="23359"/>
                  </a:lnTo>
                  <a:lnTo>
                    <a:pt x="169871" y="20569"/>
                  </a:lnTo>
                  <a:lnTo>
                    <a:pt x="115054" y="12858"/>
                  </a:lnTo>
                  <a:lnTo>
                    <a:pt x="67236" y="11219"/>
                  </a:lnTo>
                  <a:lnTo>
                    <a:pt x="24211" y="10733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84" name="Straight Connector 83"/>
          <p:cNvCxnSpPr/>
          <p:nvPr/>
        </p:nvCxnSpPr>
        <p:spPr>
          <a:xfrm>
            <a:off x="2718689" y="2253742"/>
            <a:ext cx="0" cy="1378458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4" name="Group 93"/>
          <p:cNvGrpSpPr/>
          <p:nvPr/>
        </p:nvGrpSpPr>
        <p:grpSpPr>
          <a:xfrm>
            <a:off x="2975557" y="2346337"/>
            <a:ext cx="1290854" cy="550326"/>
            <a:chOff x="2975557" y="2346337"/>
            <a:chExt cx="1290854" cy="550326"/>
          </a:xfrm>
        </p:grpSpPr>
        <p:sp>
          <p:nvSpPr>
            <p:cNvPr id="85" name="Freeform 84"/>
            <p:cNvSpPr/>
            <p:nvPr/>
          </p:nvSpPr>
          <p:spPr>
            <a:xfrm>
              <a:off x="2975557" y="2632782"/>
              <a:ext cx="218743" cy="245995"/>
            </a:xfrm>
            <a:custGeom>
              <a:avLst/>
              <a:gdLst/>
              <a:ahLst/>
              <a:cxnLst/>
              <a:rect l="0" t="0" r="0" b="0"/>
              <a:pathLst>
                <a:path w="218743" h="245995">
                  <a:moveTo>
                    <a:pt x="143247" y="10529"/>
                  </a:moveTo>
                  <a:lnTo>
                    <a:pt x="105769" y="2195"/>
                  </a:lnTo>
                  <a:lnTo>
                    <a:pt x="82136" y="3316"/>
                  </a:lnTo>
                  <a:lnTo>
                    <a:pt x="50271" y="17100"/>
                  </a:lnTo>
                  <a:lnTo>
                    <a:pt x="33294" y="29437"/>
                  </a:lnTo>
                  <a:lnTo>
                    <a:pt x="16172" y="55126"/>
                  </a:lnTo>
                  <a:lnTo>
                    <a:pt x="1076" y="104822"/>
                  </a:lnTo>
                  <a:lnTo>
                    <a:pt x="0" y="166632"/>
                  </a:lnTo>
                  <a:lnTo>
                    <a:pt x="5882" y="193381"/>
                  </a:lnTo>
                  <a:lnTo>
                    <a:pt x="16295" y="213069"/>
                  </a:lnTo>
                  <a:lnTo>
                    <a:pt x="31842" y="226499"/>
                  </a:lnTo>
                  <a:lnTo>
                    <a:pt x="70418" y="244652"/>
                  </a:lnTo>
                  <a:lnTo>
                    <a:pt x="90991" y="245994"/>
                  </a:lnTo>
                  <a:lnTo>
                    <a:pt x="111833" y="241522"/>
                  </a:lnTo>
                  <a:lnTo>
                    <a:pt x="142128" y="225850"/>
                  </a:lnTo>
                  <a:lnTo>
                    <a:pt x="181242" y="192724"/>
                  </a:lnTo>
                  <a:lnTo>
                    <a:pt x="214847" y="136228"/>
                  </a:lnTo>
                  <a:lnTo>
                    <a:pt x="218742" y="109289"/>
                  </a:lnTo>
                  <a:lnTo>
                    <a:pt x="211712" y="55513"/>
                  </a:lnTo>
                  <a:lnTo>
                    <a:pt x="196808" y="27497"/>
                  </a:lnTo>
                  <a:lnTo>
                    <a:pt x="171984" y="4378"/>
                  </a:lnTo>
                  <a:lnTo>
                    <a:pt x="163575" y="579"/>
                  </a:lnTo>
                  <a:lnTo>
                    <a:pt x="13271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3257750" y="2349102"/>
              <a:ext cx="134796" cy="515308"/>
            </a:xfrm>
            <a:custGeom>
              <a:avLst/>
              <a:gdLst/>
              <a:ahLst/>
              <a:cxnLst/>
              <a:rect l="0" t="0" r="0" b="0"/>
              <a:pathLst>
                <a:path w="134796" h="515308">
                  <a:moveTo>
                    <a:pt x="71624" y="515307"/>
                  </a:moveTo>
                  <a:lnTo>
                    <a:pt x="63291" y="477829"/>
                  </a:lnTo>
                  <a:lnTo>
                    <a:pt x="61529" y="426406"/>
                  </a:lnTo>
                  <a:lnTo>
                    <a:pt x="53945" y="377254"/>
                  </a:lnTo>
                  <a:lnTo>
                    <a:pt x="48114" y="319884"/>
                  </a:lnTo>
                  <a:lnTo>
                    <a:pt x="36044" y="262885"/>
                  </a:lnTo>
                  <a:lnTo>
                    <a:pt x="22395" y="209772"/>
                  </a:lnTo>
                  <a:lnTo>
                    <a:pt x="8434" y="148502"/>
                  </a:lnTo>
                  <a:lnTo>
                    <a:pt x="0" y="85402"/>
                  </a:lnTo>
                  <a:lnTo>
                    <a:pt x="4129" y="39577"/>
                  </a:lnTo>
                  <a:lnTo>
                    <a:pt x="15890" y="16872"/>
                  </a:lnTo>
                  <a:lnTo>
                    <a:pt x="23939" y="7542"/>
                  </a:lnTo>
                  <a:lnTo>
                    <a:pt x="35155" y="2492"/>
                  </a:lnTo>
                  <a:lnTo>
                    <a:pt x="63214" y="0"/>
                  </a:lnTo>
                  <a:lnTo>
                    <a:pt x="100717" y="5175"/>
                  </a:lnTo>
                  <a:lnTo>
                    <a:pt x="116919" y="14061"/>
                  </a:lnTo>
                  <a:lnTo>
                    <a:pt x="134795" y="3099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3255674" y="2632782"/>
              <a:ext cx="105286" cy="10530"/>
            </a:xfrm>
            <a:custGeom>
              <a:avLst/>
              <a:gdLst/>
              <a:ahLst/>
              <a:cxnLst/>
              <a:rect l="0" t="0" r="0" b="0"/>
              <a:pathLst>
                <a:path w="105286" h="10530">
                  <a:moveTo>
                    <a:pt x="105285" y="0"/>
                  </a:moveTo>
                  <a:lnTo>
                    <a:pt x="46669" y="5589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3479887" y="2437789"/>
              <a:ext cx="123229" cy="405564"/>
            </a:xfrm>
            <a:custGeom>
              <a:avLst/>
              <a:gdLst/>
              <a:ahLst/>
              <a:cxnLst/>
              <a:rect l="0" t="0" r="0" b="0"/>
              <a:pathLst>
                <a:path w="123229" h="405564">
                  <a:moveTo>
                    <a:pt x="70585" y="405563"/>
                  </a:moveTo>
                  <a:lnTo>
                    <a:pt x="53797" y="350518"/>
                  </a:lnTo>
                  <a:lnTo>
                    <a:pt x="47251" y="299110"/>
                  </a:lnTo>
                  <a:lnTo>
                    <a:pt x="35041" y="243895"/>
                  </a:lnTo>
                  <a:lnTo>
                    <a:pt x="21364" y="187929"/>
                  </a:lnTo>
                  <a:lnTo>
                    <a:pt x="7397" y="134933"/>
                  </a:lnTo>
                  <a:lnTo>
                    <a:pt x="0" y="94919"/>
                  </a:lnTo>
                  <a:lnTo>
                    <a:pt x="928" y="52258"/>
                  </a:lnTo>
                  <a:lnTo>
                    <a:pt x="6871" y="29780"/>
                  </a:lnTo>
                  <a:lnTo>
                    <a:pt x="17311" y="11990"/>
                  </a:lnTo>
                  <a:lnTo>
                    <a:pt x="25711" y="6311"/>
                  </a:lnTo>
                  <a:lnTo>
                    <a:pt x="47522" y="0"/>
                  </a:lnTo>
                  <a:lnTo>
                    <a:pt x="98787" y="3950"/>
                  </a:lnTo>
                  <a:lnTo>
                    <a:pt x="123228" y="548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3455716" y="2685425"/>
              <a:ext cx="115814" cy="10529"/>
            </a:xfrm>
            <a:custGeom>
              <a:avLst/>
              <a:gdLst/>
              <a:ahLst/>
              <a:cxnLst/>
              <a:rect l="0" t="0" r="0" b="0"/>
              <a:pathLst>
                <a:path w="115814" h="10529">
                  <a:moveTo>
                    <a:pt x="115813" y="0"/>
                  </a:moveTo>
                  <a:lnTo>
                    <a:pt x="57197" y="9065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3614766" y="2698605"/>
              <a:ext cx="135749" cy="171923"/>
            </a:xfrm>
            <a:custGeom>
              <a:avLst/>
              <a:gdLst/>
              <a:ahLst/>
              <a:cxnLst/>
              <a:rect l="0" t="0" r="0" b="0"/>
              <a:pathLst>
                <a:path w="135749" h="171923">
                  <a:moveTo>
                    <a:pt x="19934" y="60519"/>
                  </a:moveTo>
                  <a:lnTo>
                    <a:pt x="62626" y="63638"/>
                  </a:lnTo>
                  <a:lnTo>
                    <a:pt x="72962" y="66108"/>
                  </a:lnTo>
                  <a:lnTo>
                    <a:pt x="82192" y="65415"/>
                  </a:lnTo>
                  <a:lnTo>
                    <a:pt x="98687" y="58405"/>
                  </a:lnTo>
                  <a:lnTo>
                    <a:pt x="121127" y="41306"/>
                  </a:lnTo>
                  <a:lnTo>
                    <a:pt x="123661" y="34842"/>
                  </a:lnTo>
                  <a:lnTo>
                    <a:pt x="123010" y="28193"/>
                  </a:lnTo>
                  <a:lnTo>
                    <a:pt x="120237" y="21421"/>
                  </a:lnTo>
                  <a:lnTo>
                    <a:pt x="107797" y="10776"/>
                  </a:lnTo>
                  <a:lnTo>
                    <a:pt x="89400" y="3316"/>
                  </a:lnTo>
                  <a:lnTo>
                    <a:pt x="65626" y="0"/>
                  </a:lnTo>
                  <a:lnTo>
                    <a:pt x="42581" y="4766"/>
                  </a:lnTo>
                  <a:lnTo>
                    <a:pt x="21811" y="15853"/>
                  </a:lnTo>
                  <a:lnTo>
                    <a:pt x="4781" y="32478"/>
                  </a:lnTo>
                  <a:lnTo>
                    <a:pt x="473" y="44165"/>
                  </a:lnTo>
                  <a:lnTo>
                    <a:pt x="0" y="86219"/>
                  </a:lnTo>
                  <a:lnTo>
                    <a:pt x="8439" y="120776"/>
                  </a:lnTo>
                  <a:lnTo>
                    <a:pt x="31658" y="154006"/>
                  </a:lnTo>
                  <a:lnTo>
                    <a:pt x="38279" y="161449"/>
                  </a:lnTo>
                  <a:lnTo>
                    <a:pt x="58113" y="169717"/>
                  </a:lnTo>
                  <a:lnTo>
                    <a:pt x="69953" y="171922"/>
                  </a:lnTo>
                  <a:lnTo>
                    <a:pt x="92468" y="168133"/>
                  </a:lnTo>
                  <a:lnTo>
                    <a:pt x="135748" y="14474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3794607" y="2674883"/>
              <a:ext cx="103307" cy="178410"/>
            </a:xfrm>
            <a:custGeom>
              <a:avLst/>
              <a:gdLst/>
              <a:ahLst/>
              <a:cxnLst/>
              <a:rect l="0" t="0" r="0" b="0"/>
              <a:pathLst>
                <a:path w="103307" h="178410">
                  <a:moveTo>
                    <a:pt x="19078" y="94770"/>
                  </a:moveTo>
                  <a:lnTo>
                    <a:pt x="13488" y="111537"/>
                  </a:lnTo>
                  <a:lnTo>
                    <a:pt x="13864" y="129128"/>
                  </a:lnTo>
                  <a:lnTo>
                    <a:pt x="24457" y="178409"/>
                  </a:lnTo>
                  <a:lnTo>
                    <a:pt x="8043" y="116858"/>
                  </a:lnTo>
                  <a:lnTo>
                    <a:pt x="0" y="68327"/>
                  </a:lnTo>
                  <a:lnTo>
                    <a:pt x="4196" y="33123"/>
                  </a:lnTo>
                  <a:lnTo>
                    <a:pt x="15973" y="14338"/>
                  </a:lnTo>
                  <a:lnTo>
                    <a:pt x="24027" y="6054"/>
                  </a:lnTo>
                  <a:lnTo>
                    <a:pt x="32906" y="1700"/>
                  </a:lnTo>
                  <a:lnTo>
                    <a:pt x="72372" y="0"/>
                  </a:lnTo>
                  <a:lnTo>
                    <a:pt x="103306" y="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3929498" y="2695675"/>
              <a:ext cx="139277" cy="186332"/>
            </a:xfrm>
            <a:custGeom>
              <a:avLst/>
              <a:gdLst/>
              <a:ahLst/>
              <a:cxnLst/>
              <a:rect l="0" t="0" r="0" b="0"/>
              <a:pathLst>
                <a:path w="139277" h="186332">
                  <a:moveTo>
                    <a:pt x="0" y="84506"/>
                  </a:moveTo>
                  <a:lnTo>
                    <a:pt x="37478" y="92839"/>
                  </a:lnTo>
                  <a:lnTo>
                    <a:pt x="72326" y="91264"/>
                  </a:lnTo>
                  <a:lnTo>
                    <a:pt x="115542" y="80252"/>
                  </a:lnTo>
                  <a:lnTo>
                    <a:pt x="123822" y="74651"/>
                  </a:lnTo>
                  <a:lnTo>
                    <a:pt x="136141" y="59069"/>
                  </a:lnTo>
                  <a:lnTo>
                    <a:pt x="139276" y="40445"/>
                  </a:lnTo>
                  <a:lnTo>
                    <a:pt x="138474" y="30565"/>
                  </a:lnTo>
                  <a:lnTo>
                    <a:pt x="131344" y="13349"/>
                  </a:lnTo>
                  <a:lnTo>
                    <a:pt x="126167" y="5482"/>
                  </a:lnTo>
                  <a:lnTo>
                    <a:pt x="119207" y="1408"/>
                  </a:lnTo>
                  <a:lnTo>
                    <a:pt x="102114" y="0"/>
                  </a:lnTo>
                  <a:lnTo>
                    <a:pt x="72760" y="11374"/>
                  </a:lnTo>
                  <a:lnTo>
                    <a:pt x="47425" y="29562"/>
                  </a:lnTo>
                  <a:lnTo>
                    <a:pt x="30690" y="55358"/>
                  </a:lnTo>
                  <a:lnTo>
                    <a:pt x="18322" y="85228"/>
                  </a:lnTo>
                  <a:lnTo>
                    <a:pt x="17112" y="109003"/>
                  </a:lnTo>
                  <a:lnTo>
                    <a:pt x="25867" y="156805"/>
                  </a:lnTo>
                  <a:lnTo>
                    <a:pt x="31283" y="165461"/>
                  </a:lnTo>
                  <a:lnTo>
                    <a:pt x="46659" y="178198"/>
                  </a:lnTo>
                  <a:lnTo>
                    <a:pt x="68311" y="184638"/>
                  </a:lnTo>
                  <a:lnTo>
                    <a:pt x="91192" y="186331"/>
                  </a:lnTo>
                  <a:lnTo>
                    <a:pt x="126342" y="17926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4115101" y="2346337"/>
              <a:ext cx="151310" cy="550326"/>
            </a:xfrm>
            <a:custGeom>
              <a:avLst/>
              <a:gdLst/>
              <a:ahLst/>
              <a:cxnLst/>
              <a:rect l="0" t="0" r="0" b="0"/>
              <a:pathLst>
                <a:path w="151310" h="550326">
                  <a:moveTo>
                    <a:pt x="109195" y="486486"/>
                  </a:moveTo>
                  <a:lnTo>
                    <a:pt x="103606" y="427870"/>
                  </a:lnTo>
                  <a:lnTo>
                    <a:pt x="94623" y="407402"/>
                  </a:lnTo>
                  <a:lnTo>
                    <a:pt x="88952" y="398669"/>
                  </a:lnTo>
                  <a:lnTo>
                    <a:pt x="80492" y="394016"/>
                  </a:lnTo>
                  <a:lnTo>
                    <a:pt x="58614" y="391966"/>
                  </a:lnTo>
                  <a:lnTo>
                    <a:pt x="39531" y="398074"/>
                  </a:lnTo>
                  <a:lnTo>
                    <a:pt x="31167" y="402978"/>
                  </a:lnTo>
                  <a:lnTo>
                    <a:pt x="18754" y="417786"/>
                  </a:lnTo>
                  <a:lnTo>
                    <a:pt x="1253" y="461478"/>
                  </a:lnTo>
                  <a:lnTo>
                    <a:pt x="0" y="484730"/>
                  </a:lnTo>
                  <a:lnTo>
                    <a:pt x="4512" y="506763"/>
                  </a:lnTo>
                  <a:lnTo>
                    <a:pt x="14316" y="528254"/>
                  </a:lnTo>
                  <a:lnTo>
                    <a:pt x="29592" y="543264"/>
                  </a:lnTo>
                  <a:lnTo>
                    <a:pt x="38579" y="548904"/>
                  </a:lnTo>
                  <a:lnTo>
                    <a:pt x="48079" y="550325"/>
                  </a:lnTo>
                  <a:lnTo>
                    <a:pt x="67995" y="545665"/>
                  </a:lnTo>
                  <a:lnTo>
                    <a:pt x="82305" y="532675"/>
                  </a:lnTo>
                  <a:lnTo>
                    <a:pt x="96938" y="502512"/>
                  </a:lnTo>
                  <a:lnTo>
                    <a:pt x="115986" y="441587"/>
                  </a:lnTo>
                  <a:lnTo>
                    <a:pt x="125505" y="387785"/>
                  </a:lnTo>
                  <a:lnTo>
                    <a:pt x="130015" y="330900"/>
                  </a:lnTo>
                  <a:lnTo>
                    <a:pt x="138307" y="269100"/>
                  </a:lnTo>
                  <a:lnTo>
                    <a:pt x="136928" y="210726"/>
                  </a:lnTo>
                  <a:lnTo>
                    <a:pt x="132230" y="148976"/>
                  </a:lnTo>
                  <a:lnTo>
                    <a:pt x="127719" y="95585"/>
                  </a:lnTo>
                  <a:lnTo>
                    <a:pt x="115714" y="40514"/>
                  </a:lnTo>
                  <a:lnTo>
                    <a:pt x="105537" y="4176"/>
                  </a:lnTo>
                  <a:lnTo>
                    <a:pt x="102077" y="0"/>
                  </a:lnTo>
                  <a:lnTo>
                    <a:pt x="98601" y="725"/>
                  </a:lnTo>
                  <a:lnTo>
                    <a:pt x="95113" y="4718"/>
                  </a:lnTo>
                  <a:lnTo>
                    <a:pt x="90205" y="32695"/>
                  </a:lnTo>
                  <a:lnTo>
                    <a:pt x="88547" y="93645"/>
                  </a:lnTo>
                  <a:lnTo>
                    <a:pt x="88259" y="152890"/>
                  </a:lnTo>
                  <a:lnTo>
                    <a:pt x="88192" y="198231"/>
                  </a:lnTo>
                  <a:lnTo>
                    <a:pt x="93743" y="258618"/>
                  </a:lnTo>
                  <a:lnTo>
                    <a:pt x="97208" y="307966"/>
                  </a:lnTo>
                  <a:lnTo>
                    <a:pt x="103824" y="357812"/>
                  </a:lnTo>
                  <a:lnTo>
                    <a:pt x="118782" y="409626"/>
                  </a:lnTo>
                  <a:lnTo>
                    <a:pt x="136392" y="468791"/>
                  </a:lnTo>
                  <a:lnTo>
                    <a:pt x="151309" y="50754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2" name="Group 101"/>
          <p:cNvGrpSpPr/>
          <p:nvPr/>
        </p:nvGrpSpPr>
        <p:grpSpPr>
          <a:xfrm>
            <a:off x="4877230" y="2661420"/>
            <a:ext cx="1400124" cy="583135"/>
            <a:chOff x="4877230" y="2661420"/>
            <a:chExt cx="1400124" cy="583135"/>
          </a:xfrm>
        </p:grpSpPr>
        <p:sp>
          <p:nvSpPr>
            <p:cNvPr id="95" name="Freeform 94"/>
            <p:cNvSpPr/>
            <p:nvPr/>
          </p:nvSpPr>
          <p:spPr>
            <a:xfrm>
              <a:off x="4877230" y="2661420"/>
              <a:ext cx="186904" cy="583135"/>
            </a:xfrm>
            <a:custGeom>
              <a:avLst/>
              <a:gdLst/>
              <a:ahLst/>
              <a:cxnLst/>
              <a:rect l="0" t="0" r="0" b="0"/>
              <a:pathLst>
                <a:path w="186904" h="583135">
                  <a:moveTo>
                    <a:pt x="20890" y="150347"/>
                  </a:moveTo>
                  <a:lnTo>
                    <a:pt x="20890" y="208963"/>
                  </a:lnTo>
                  <a:lnTo>
                    <a:pt x="28126" y="265477"/>
                  </a:lnTo>
                  <a:lnTo>
                    <a:pt x="30443" y="320550"/>
                  </a:lnTo>
                  <a:lnTo>
                    <a:pt x="31129" y="374432"/>
                  </a:lnTo>
                  <a:lnTo>
                    <a:pt x="31333" y="427442"/>
                  </a:lnTo>
                  <a:lnTo>
                    <a:pt x="32563" y="477854"/>
                  </a:lnTo>
                  <a:lnTo>
                    <a:pt x="36627" y="530634"/>
                  </a:lnTo>
                  <a:lnTo>
                    <a:pt x="26858" y="580185"/>
                  </a:lnTo>
                  <a:lnTo>
                    <a:pt x="24869" y="583134"/>
                  </a:lnTo>
                  <a:lnTo>
                    <a:pt x="23542" y="580422"/>
                  </a:lnTo>
                  <a:lnTo>
                    <a:pt x="21239" y="521494"/>
                  </a:lnTo>
                  <a:lnTo>
                    <a:pt x="20993" y="473096"/>
                  </a:lnTo>
                  <a:lnTo>
                    <a:pt x="20910" y="411108"/>
                  </a:lnTo>
                  <a:lnTo>
                    <a:pt x="17777" y="357070"/>
                  </a:lnTo>
                  <a:lnTo>
                    <a:pt x="9439" y="299725"/>
                  </a:lnTo>
                  <a:lnTo>
                    <a:pt x="2679" y="248809"/>
                  </a:lnTo>
                  <a:lnTo>
                    <a:pt x="676" y="200968"/>
                  </a:lnTo>
                  <a:lnTo>
                    <a:pt x="0" y="137989"/>
                  </a:lnTo>
                  <a:lnTo>
                    <a:pt x="5471" y="89103"/>
                  </a:lnTo>
                  <a:lnTo>
                    <a:pt x="18971" y="38164"/>
                  </a:lnTo>
                  <a:lnTo>
                    <a:pt x="30175" y="20159"/>
                  </a:lnTo>
                  <a:lnTo>
                    <a:pt x="46074" y="7477"/>
                  </a:lnTo>
                  <a:lnTo>
                    <a:pt x="55227" y="2458"/>
                  </a:lnTo>
                  <a:lnTo>
                    <a:pt x="74755" y="0"/>
                  </a:lnTo>
                  <a:lnTo>
                    <a:pt x="115888" y="7955"/>
                  </a:lnTo>
                  <a:lnTo>
                    <a:pt x="147304" y="23018"/>
                  </a:lnTo>
                  <a:lnTo>
                    <a:pt x="162082" y="38774"/>
                  </a:lnTo>
                  <a:lnTo>
                    <a:pt x="181101" y="77484"/>
                  </a:lnTo>
                  <a:lnTo>
                    <a:pt x="186903" y="114070"/>
                  </a:lnTo>
                  <a:lnTo>
                    <a:pt x="182021" y="137733"/>
                  </a:lnTo>
                  <a:lnTo>
                    <a:pt x="159823" y="181520"/>
                  </a:lnTo>
                  <a:lnTo>
                    <a:pt x="143469" y="196567"/>
                  </a:lnTo>
                  <a:lnTo>
                    <a:pt x="86850" y="228696"/>
                  </a:lnTo>
                  <a:lnTo>
                    <a:pt x="63004" y="23457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5104751" y="2727538"/>
              <a:ext cx="212171" cy="187060"/>
            </a:xfrm>
            <a:custGeom>
              <a:avLst/>
              <a:gdLst/>
              <a:ahLst/>
              <a:cxnLst/>
              <a:rect l="0" t="0" r="0" b="0"/>
              <a:pathLst>
                <a:path w="212171" h="187060">
                  <a:moveTo>
                    <a:pt x="109224" y="0"/>
                  </a:moveTo>
                  <a:lnTo>
                    <a:pt x="66532" y="3120"/>
                  </a:lnTo>
                  <a:lnTo>
                    <a:pt x="46966" y="9576"/>
                  </a:lnTo>
                  <a:lnTo>
                    <a:pt x="30471" y="20244"/>
                  </a:lnTo>
                  <a:lnTo>
                    <a:pt x="18461" y="35904"/>
                  </a:lnTo>
                  <a:lnTo>
                    <a:pt x="1218" y="80142"/>
                  </a:lnTo>
                  <a:lnTo>
                    <a:pt x="0" y="103469"/>
                  </a:lnTo>
                  <a:lnTo>
                    <a:pt x="4528" y="125535"/>
                  </a:lnTo>
                  <a:lnTo>
                    <a:pt x="14339" y="147041"/>
                  </a:lnTo>
                  <a:lnTo>
                    <a:pt x="29618" y="162058"/>
                  </a:lnTo>
                  <a:lnTo>
                    <a:pt x="68023" y="181230"/>
                  </a:lnTo>
                  <a:lnTo>
                    <a:pt x="110145" y="187059"/>
                  </a:lnTo>
                  <a:lnTo>
                    <a:pt x="136539" y="182184"/>
                  </a:lnTo>
                  <a:lnTo>
                    <a:pt x="168010" y="166285"/>
                  </a:lnTo>
                  <a:lnTo>
                    <a:pt x="183314" y="152283"/>
                  </a:lnTo>
                  <a:lnTo>
                    <a:pt x="206617" y="104542"/>
                  </a:lnTo>
                  <a:lnTo>
                    <a:pt x="212170" y="67890"/>
                  </a:lnTo>
                  <a:lnTo>
                    <a:pt x="207230" y="47332"/>
                  </a:lnTo>
                  <a:lnTo>
                    <a:pt x="184995" y="15069"/>
                  </a:lnTo>
                  <a:lnTo>
                    <a:pt x="177286" y="11216"/>
                  </a:lnTo>
                  <a:lnTo>
                    <a:pt x="140809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5332251" y="2663835"/>
              <a:ext cx="169971" cy="504351"/>
            </a:xfrm>
            <a:custGeom>
              <a:avLst/>
              <a:gdLst/>
              <a:ahLst/>
              <a:cxnLst/>
              <a:rect l="0" t="0" r="0" b="0"/>
              <a:pathLst>
                <a:path w="169971" h="504351">
                  <a:moveTo>
                    <a:pt x="39651" y="158460"/>
                  </a:moveTo>
                  <a:lnTo>
                    <a:pt x="39651" y="207391"/>
                  </a:lnTo>
                  <a:lnTo>
                    <a:pt x="39651" y="255236"/>
                  </a:lnTo>
                  <a:lnTo>
                    <a:pt x="41991" y="286869"/>
                  </a:lnTo>
                  <a:lnTo>
                    <a:pt x="56318" y="342012"/>
                  </a:lnTo>
                  <a:lnTo>
                    <a:pt x="59408" y="391440"/>
                  </a:lnTo>
                  <a:lnTo>
                    <a:pt x="60323" y="443130"/>
                  </a:lnTo>
                  <a:lnTo>
                    <a:pt x="55043" y="501820"/>
                  </a:lnTo>
                  <a:lnTo>
                    <a:pt x="52252" y="504350"/>
                  </a:lnTo>
                  <a:lnTo>
                    <a:pt x="49222" y="500187"/>
                  </a:lnTo>
                  <a:lnTo>
                    <a:pt x="43904" y="481134"/>
                  </a:lnTo>
                  <a:lnTo>
                    <a:pt x="40491" y="427655"/>
                  </a:lnTo>
                  <a:lnTo>
                    <a:pt x="34228" y="372292"/>
                  </a:lnTo>
                  <a:lnTo>
                    <a:pt x="21726" y="324050"/>
                  </a:lnTo>
                  <a:lnTo>
                    <a:pt x="12633" y="270305"/>
                  </a:lnTo>
                  <a:lnTo>
                    <a:pt x="8250" y="213436"/>
                  </a:lnTo>
                  <a:lnTo>
                    <a:pt x="0" y="154761"/>
                  </a:lnTo>
                  <a:lnTo>
                    <a:pt x="3613" y="93128"/>
                  </a:lnTo>
                  <a:lnTo>
                    <a:pt x="16762" y="45469"/>
                  </a:lnTo>
                  <a:lnTo>
                    <a:pt x="27918" y="27913"/>
                  </a:lnTo>
                  <a:lnTo>
                    <a:pt x="52942" y="4876"/>
                  </a:lnTo>
                  <a:lnTo>
                    <a:pt x="63720" y="1088"/>
                  </a:lnTo>
                  <a:lnTo>
                    <a:pt x="88173" y="0"/>
                  </a:lnTo>
                  <a:lnTo>
                    <a:pt x="108400" y="6535"/>
                  </a:lnTo>
                  <a:lnTo>
                    <a:pt x="140449" y="29794"/>
                  </a:lnTo>
                  <a:lnTo>
                    <a:pt x="156605" y="55605"/>
                  </a:lnTo>
                  <a:lnTo>
                    <a:pt x="168800" y="85480"/>
                  </a:lnTo>
                  <a:lnTo>
                    <a:pt x="169970" y="106137"/>
                  </a:lnTo>
                  <a:lnTo>
                    <a:pt x="158111" y="165738"/>
                  </a:lnTo>
                  <a:lnTo>
                    <a:pt x="147020" y="198441"/>
                  </a:lnTo>
                  <a:lnTo>
                    <a:pt x="135724" y="215614"/>
                  </a:lnTo>
                  <a:lnTo>
                    <a:pt x="116665" y="227925"/>
                  </a:lnTo>
                  <a:lnTo>
                    <a:pt x="93767" y="234957"/>
                  </a:lnTo>
                  <a:lnTo>
                    <a:pt x="50180" y="23215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5574710" y="2674184"/>
              <a:ext cx="165691" cy="229017"/>
            </a:xfrm>
            <a:custGeom>
              <a:avLst/>
              <a:gdLst/>
              <a:ahLst/>
              <a:cxnLst/>
              <a:rect l="0" t="0" r="0" b="0"/>
              <a:pathLst>
                <a:path w="165691" h="229017">
                  <a:moveTo>
                    <a:pt x="123576" y="42826"/>
                  </a:moveTo>
                  <a:lnTo>
                    <a:pt x="114000" y="18779"/>
                  </a:lnTo>
                  <a:lnTo>
                    <a:pt x="103332" y="4452"/>
                  </a:lnTo>
                  <a:lnTo>
                    <a:pt x="94872" y="866"/>
                  </a:lnTo>
                  <a:lnTo>
                    <a:pt x="72994" y="0"/>
                  </a:lnTo>
                  <a:lnTo>
                    <a:pt x="53912" y="6635"/>
                  </a:lnTo>
                  <a:lnTo>
                    <a:pt x="37632" y="18552"/>
                  </a:lnTo>
                  <a:lnTo>
                    <a:pt x="16482" y="44992"/>
                  </a:lnTo>
                  <a:lnTo>
                    <a:pt x="6569" y="64846"/>
                  </a:lnTo>
                  <a:lnTo>
                    <a:pt x="0" y="101343"/>
                  </a:lnTo>
                  <a:lnTo>
                    <a:pt x="6185" y="147191"/>
                  </a:lnTo>
                  <a:lnTo>
                    <a:pt x="21792" y="190043"/>
                  </a:lnTo>
                  <a:lnTo>
                    <a:pt x="27644" y="200632"/>
                  </a:lnTo>
                  <a:lnTo>
                    <a:pt x="43504" y="215517"/>
                  </a:lnTo>
                  <a:lnTo>
                    <a:pt x="63422" y="224863"/>
                  </a:lnTo>
                  <a:lnTo>
                    <a:pt x="87872" y="229016"/>
                  </a:lnTo>
                  <a:lnTo>
                    <a:pt x="98603" y="226614"/>
                  </a:lnTo>
                  <a:lnTo>
                    <a:pt x="124885" y="207636"/>
                  </a:lnTo>
                  <a:lnTo>
                    <a:pt x="151607" y="185908"/>
                  </a:lnTo>
                  <a:lnTo>
                    <a:pt x="165690" y="17969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5758310" y="2737244"/>
              <a:ext cx="135884" cy="158798"/>
            </a:xfrm>
            <a:custGeom>
              <a:avLst/>
              <a:gdLst/>
              <a:ahLst/>
              <a:cxnLst/>
              <a:rect l="0" t="0" r="0" b="0"/>
              <a:pathLst>
                <a:path w="135884" h="158798">
                  <a:moveTo>
                    <a:pt x="97903" y="21880"/>
                  </a:moveTo>
                  <a:lnTo>
                    <a:pt x="92314" y="5113"/>
                  </a:lnTo>
                  <a:lnTo>
                    <a:pt x="87158" y="1343"/>
                  </a:lnTo>
                  <a:lnTo>
                    <a:pt x="80211" y="0"/>
                  </a:lnTo>
                  <a:lnTo>
                    <a:pt x="43846" y="6250"/>
                  </a:lnTo>
                  <a:lnTo>
                    <a:pt x="26695" y="18443"/>
                  </a:lnTo>
                  <a:lnTo>
                    <a:pt x="12443" y="35560"/>
                  </a:lnTo>
                  <a:lnTo>
                    <a:pt x="2209" y="54866"/>
                  </a:lnTo>
                  <a:lnTo>
                    <a:pt x="0" y="78265"/>
                  </a:lnTo>
                  <a:lnTo>
                    <a:pt x="4088" y="103092"/>
                  </a:lnTo>
                  <a:lnTo>
                    <a:pt x="13703" y="125825"/>
                  </a:lnTo>
                  <a:lnTo>
                    <a:pt x="37860" y="152764"/>
                  </a:lnTo>
                  <a:lnTo>
                    <a:pt x="48516" y="157099"/>
                  </a:lnTo>
                  <a:lnTo>
                    <a:pt x="72834" y="158797"/>
                  </a:lnTo>
                  <a:lnTo>
                    <a:pt x="93000" y="152532"/>
                  </a:lnTo>
                  <a:lnTo>
                    <a:pt x="109762" y="140779"/>
                  </a:lnTo>
                  <a:lnTo>
                    <a:pt x="125011" y="123857"/>
                  </a:lnTo>
                  <a:lnTo>
                    <a:pt x="133347" y="101518"/>
                  </a:lnTo>
                  <a:lnTo>
                    <a:pt x="135883" y="77162"/>
                  </a:lnTo>
                  <a:lnTo>
                    <a:pt x="133110" y="54639"/>
                  </a:lnTo>
                  <a:lnTo>
                    <a:pt x="128393" y="46059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5940441" y="2685425"/>
              <a:ext cx="136871" cy="193388"/>
            </a:xfrm>
            <a:custGeom>
              <a:avLst/>
              <a:gdLst/>
              <a:ahLst/>
              <a:cxnLst/>
              <a:rect l="0" t="0" r="0" b="0"/>
              <a:pathLst>
                <a:path w="136871" h="193388">
                  <a:moveTo>
                    <a:pt x="0" y="115813"/>
                  </a:moveTo>
                  <a:lnTo>
                    <a:pt x="17958" y="169688"/>
                  </a:lnTo>
                  <a:lnTo>
                    <a:pt x="25859" y="193387"/>
                  </a:lnTo>
                  <a:lnTo>
                    <a:pt x="6659" y="135789"/>
                  </a:lnTo>
                  <a:lnTo>
                    <a:pt x="1973" y="99375"/>
                  </a:lnTo>
                  <a:lnTo>
                    <a:pt x="6174" y="64539"/>
                  </a:lnTo>
                  <a:lnTo>
                    <a:pt x="14833" y="45841"/>
                  </a:lnTo>
                  <a:lnTo>
                    <a:pt x="20417" y="37580"/>
                  </a:lnTo>
                  <a:lnTo>
                    <a:pt x="35981" y="25281"/>
                  </a:lnTo>
                  <a:lnTo>
                    <a:pt x="74568" y="7853"/>
                  </a:lnTo>
                  <a:lnTo>
                    <a:pt x="13687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6098369" y="2679595"/>
              <a:ext cx="178985" cy="226929"/>
            </a:xfrm>
            <a:custGeom>
              <a:avLst/>
              <a:gdLst/>
              <a:ahLst/>
              <a:cxnLst/>
              <a:rect l="0" t="0" r="0" b="0"/>
              <a:pathLst>
                <a:path w="178985" h="226929">
                  <a:moveTo>
                    <a:pt x="0" y="90057"/>
                  </a:moveTo>
                  <a:lnTo>
                    <a:pt x="0" y="148674"/>
                  </a:lnTo>
                  <a:lnTo>
                    <a:pt x="8333" y="208391"/>
                  </a:lnTo>
                  <a:lnTo>
                    <a:pt x="9553" y="224538"/>
                  </a:lnTo>
                  <a:lnTo>
                    <a:pt x="10443" y="165054"/>
                  </a:lnTo>
                  <a:lnTo>
                    <a:pt x="10511" y="110677"/>
                  </a:lnTo>
                  <a:lnTo>
                    <a:pt x="12860" y="85184"/>
                  </a:lnTo>
                  <a:lnTo>
                    <a:pt x="39836" y="36542"/>
                  </a:lnTo>
                  <a:lnTo>
                    <a:pt x="65615" y="11160"/>
                  </a:lnTo>
                  <a:lnTo>
                    <a:pt x="88433" y="2349"/>
                  </a:lnTo>
                  <a:lnTo>
                    <a:pt x="101070" y="0"/>
                  </a:lnTo>
                  <a:lnTo>
                    <a:pt x="121349" y="3628"/>
                  </a:lnTo>
                  <a:lnTo>
                    <a:pt x="145919" y="18825"/>
                  </a:lnTo>
                  <a:lnTo>
                    <a:pt x="159609" y="32662"/>
                  </a:lnTo>
                  <a:lnTo>
                    <a:pt x="169593" y="50510"/>
                  </a:lnTo>
                  <a:lnTo>
                    <a:pt x="177129" y="98970"/>
                  </a:lnTo>
                  <a:lnTo>
                    <a:pt x="178617" y="153602"/>
                  </a:lnTo>
                  <a:lnTo>
                    <a:pt x="178875" y="192333"/>
                  </a:lnTo>
                  <a:lnTo>
                    <a:pt x="178984" y="2269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103" name="Straight Connector 102"/>
          <p:cNvCxnSpPr/>
          <p:nvPr/>
        </p:nvCxnSpPr>
        <p:spPr>
          <a:xfrm>
            <a:off x="4592828" y="2222500"/>
            <a:ext cx="0" cy="705104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" name="Straight Connector 103"/>
          <p:cNvCxnSpPr/>
          <p:nvPr/>
        </p:nvCxnSpPr>
        <p:spPr>
          <a:xfrm>
            <a:off x="3060700" y="2946400"/>
            <a:ext cx="533780" cy="1320291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5" name="Straight Connector 104"/>
          <p:cNvCxnSpPr/>
          <p:nvPr/>
        </p:nvCxnSpPr>
        <p:spPr>
          <a:xfrm>
            <a:off x="3617595" y="4281551"/>
            <a:ext cx="433705" cy="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6" name="Straight Connector 105"/>
          <p:cNvCxnSpPr/>
          <p:nvPr/>
        </p:nvCxnSpPr>
        <p:spPr>
          <a:xfrm flipV="1">
            <a:off x="4057650" y="3784600"/>
            <a:ext cx="438150" cy="471551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7" name="Straight Connector 106"/>
          <p:cNvCxnSpPr/>
          <p:nvPr/>
        </p:nvCxnSpPr>
        <p:spPr>
          <a:xfrm>
            <a:off x="4057650" y="4277233"/>
            <a:ext cx="438150" cy="370967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8" name="Straight Connector 107"/>
          <p:cNvCxnSpPr/>
          <p:nvPr/>
        </p:nvCxnSpPr>
        <p:spPr>
          <a:xfrm>
            <a:off x="4489322" y="3771772"/>
            <a:ext cx="0" cy="884429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dash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9" name="Straight Connector 108"/>
          <p:cNvCxnSpPr/>
          <p:nvPr/>
        </p:nvCxnSpPr>
        <p:spPr>
          <a:xfrm>
            <a:off x="4520946" y="3782314"/>
            <a:ext cx="1210818" cy="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0" name="Straight Connector 109"/>
          <p:cNvCxnSpPr/>
          <p:nvPr/>
        </p:nvCxnSpPr>
        <p:spPr>
          <a:xfrm>
            <a:off x="4520946" y="4635119"/>
            <a:ext cx="1221358" cy="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4" name="Group 113"/>
          <p:cNvGrpSpPr/>
          <p:nvPr/>
        </p:nvGrpSpPr>
        <p:grpSpPr>
          <a:xfrm>
            <a:off x="4299025" y="3999449"/>
            <a:ext cx="170765" cy="505521"/>
            <a:chOff x="4299025" y="3999449"/>
            <a:chExt cx="170765" cy="505521"/>
          </a:xfrm>
        </p:grpSpPr>
        <p:sp>
          <p:nvSpPr>
            <p:cNvPr id="111" name="Freeform 110"/>
            <p:cNvSpPr/>
            <p:nvPr/>
          </p:nvSpPr>
          <p:spPr>
            <a:xfrm>
              <a:off x="4299025" y="4329844"/>
              <a:ext cx="170379" cy="175126"/>
            </a:xfrm>
            <a:custGeom>
              <a:avLst/>
              <a:gdLst/>
              <a:ahLst/>
              <a:cxnLst/>
              <a:rect l="0" t="0" r="0" b="0"/>
              <a:pathLst>
                <a:path w="170379" h="175126">
                  <a:moveTo>
                    <a:pt x="74513" y="52643"/>
                  </a:moveTo>
                  <a:lnTo>
                    <a:pt x="31821" y="55762"/>
                  </a:lnTo>
                  <a:lnTo>
                    <a:pt x="21485" y="58232"/>
                  </a:lnTo>
                  <a:lnTo>
                    <a:pt x="13424" y="63388"/>
                  </a:lnTo>
                  <a:lnTo>
                    <a:pt x="1349" y="78475"/>
                  </a:lnTo>
                  <a:lnTo>
                    <a:pt x="0" y="86242"/>
                  </a:lnTo>
                  <a:lnTo>
                    <a:pt x="1441" y="93760"/>
                  </a:lnTo>
                  <a:lnTo>
                    <a:pt x="20564" y="128225"/>
                  </a:lnTo>
                  <a:lnTo>
                    <a:pt x="36497" y="141997"/>
                  </a:lnTo>
                  <a:lnTo>
                    <a:pt x="79515" y="170301"/>
                  </a:lnTo>
                  <a:lnTo>
                    <a:pt x="102862" y="175125"/>
                  </a:lnTo>
                  <a:lnTo>
                    <a:pt x="142314" y="172252"/>
                  </a:lnTo>
                  <a:lnTo>
                    <a:pt x="152469" y="167477"/>
                  </a:lnTo>
                  <a:lnTo>
                    <a:pt x="166872" y="152813"/>
                  </a:lnTo>
                  <a:lnTo>
                    <a:pt x="170010" y="143990"/>
                  </a:lnTo>
                  <a:lnTo>
                    <a:pt x="170378" y="124827"/>
                  </a:lnTo>
                  <a:lnTo>
                    <a:pt x="163523" y="107731"/>
                  </a:lnTo>
                  <a:lnTo>
                    <a:pt x="151507" y="92334"/>
                  </a:lnTo>
                  <a:lnTo>
                    <a:pt x="125012" y="71682"/>
                  </a:lnTo>
                  <a:lnTo>
                    <a:pt x="105146" y="61885"/>
                  </a:lnTo>
                  <a:lnTo>
                    <a:pt x="103123" y="57634"/>
                  </a:lnTo>
                  <a:lnTo>
                    <a:pt x="106454" y="53631"/>
                  </a:lnTo>
                  <a:lnTo>
                    <a:pt x="120294" y="43723"/>
                  </a:lnTo>
                  <a:lnTo>
                    <a:pt x="138901" y="20754"/>
                  </a:lnTo>
                  <a:lnTo>
                    <a:pt x="14821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4349885" y="4161388"/>
              <a:ext cx="86825" cy="105286"/>
            </a:xfrm>
            <a:custGeom>
              <a:avLst/>
              <a:gdLst/>
              <a:ahLst/>
              <a:cxnLst/>
              <a:rect l="0" t="0" r="0" b="0"/>
              <a:pathLst>
                <a:path w="86825" h="105286">
                  <a:moveTo>
                    <a:pt x="23653" y="105285"/>
                  </a:moveTo>
                  <a:lnTo>
                    <a:pt x="61131" y="96952"/>
                  </a:lnTo>
                  <a:lnTo>
                    <a:pt x="77744" y="96902"/>
                  </a:lnTo>
                  <a:lnTo>
                    <a:pt x="77261" y="98527"/>
                  </a:lnTo>
                  <a:lnTo>
                    <a:pt x="73429" y="100780"/>
                  </a:lnTo>
                  <a:lnTo>
                    <a:pt x="59814" y="100163"/>
                  </a:lnTo>
                  <a:lnTo>
                    <a:pt x="22477" y="90236"/>
                  </a:lnTo>
                  <a:lnTo>
                    <a:pt x="14680" y="84724"/>
                  </a:lnTo>
                  <a:lnTo>
                    <a:pt x="2897" y="69240"/>
                  </a:lnTo>
                  <a:lnTo>
                    <a:pt x="0" y="50661"/>
                  </a:lnTo>
                  <a:lnTo>
                    <a:pt x="865" y="40793"/>
                  </a:lnTo>
                  <a:lnTo>
                    <a:pt x="11185" y="23590"/>
                  </a:lnTo>
                  <a:lnTo>
                    <a:pt x="18851" y="15727"/>
                  </a:lnTo>
                  <a:lnTo>
                    <a:pt x="39845" y="6990"/>
                  </a:lnTo>
                  <a:lnTo>
                    <a:pt x="86824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4308981" y="3999449"/>
              <a:ext cx="160809" cy="127551"/>
            </a:xfrm>
            <a:custGeom>
              <a:avLst/>
              <a:gdLst/>
              <a:ahLst/>
              <a:cxnLst/>
              <a:rect l="0" t="0" r="0" b="0"/>
              <a:pathLst>
                <a:path w="160809" h="127551">
                  <a:moveTo>
                    <a:pt x="117199" y="35597"/>
                  </a:moveTo>
                  <a:lnTo>
                    <a:pt x="85917" y="45173"/>
                  </a:lnTo>
                  <a:lnTo>
                    <a:pt x="69761" y="55841"/>
                  </a:lnTo>
                  <a:lnTo>
                    <a:pt x="57901" y="71500"/>
                  </a:lnTo>
                  <a:lnTo>
                    <a:pt x="53100" y="80590"/>
                  </a:lnTo>
                  <a:lnTo>
                    <a:pt x="52240" y="88989"/>
                  </a:lnTo>
                  <a:lnTo>
                    <a:pt x="57523" y="104560"/>
                  </a:lnTo>
                  <a:lnTo>
                    <a:pt x="70789" y="116161"/>
                  </a:lnTo>
                  <a:lnTo>
                    <a:pt x="89553" y="124046"/>
                  </a:lnTo>
                  <a:lnTo>
                    <a:pt x="113491" y="127550"/>
                  </a:lnTo>
                  <a:lnTo>
                    <a:pt x="133488" y="122869"/>
                  </a:lnTo>
                  <a:lnTo>
                    <a:pt x="142096" y="118345"/>
                  </a:lnTo>
                  <a:lnTo>
                    <a:pt x="154781" y="103960"/>
                  </a:lnTo>
                  <a:lnTo>
                    <a:pt x="159801" y="95210"/>
                  </a:lnTo>
                  <a:lnTo>
                    <a:pt x="160808" y="87037"/>
                  </a:lnTo>
                  <a:lnTo>
                    <a:pt x="155688" y="71718"/>
                  </a:lnTo>
                  <a:lnTo>
                    <a:pt x="134062" y="49939"/>
                  </a:lnTo>
                  <a:lnTo>
                    <a:pt x="85061" y="17700"/>
                  </a:lnTo>
                  <a:lnTo>
                    <a:pt x="37801" y="1126"/>
                  </a:lnTo>
                  <a:lnTo>
                    <a:pt x="14061" y="0"/>
                  </a:lnTo>
                  <a:lnTo>
                    <a:pt x="2817" y="1337"/>
                  </a:lnTo>
                  <a:lnTo>
                    <a:pt x="0" y="3398"/>
                  </a:lnTo>
                  <a:lnTo>
                    <a:pt x="2801" y="5942"/>
                  </a:lnTo>
                  <a:lnTo>
                    <a:pt x="18393" y="10719"/>
                  </a:lnTo>
                  <a:lnTo>
                    <a:pt x="52308" y="12238"/>
                  </a:lnTo>
                  <a:lnTo>
                    <a:pt x="92683" y="5984"/>
                  </a:lnTo>
                  <a:lnTo>
                    <a:pt x="117199" y="40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8" name="Group 117"/>
          <p:cNvGrpSpPr/>
          <p:nvPr/>
        </p:nvGrpSpPr>
        <p:grpSpPr>
          <a:xfrm>
            <a:off x="4666493" y="3423287"/>
            <a:ext cx="684353" cy="343744"/>
            <a:chOff x="4666493" y="3423287"/>
            <a:chExt cx="684353" cy="343744"/>
          </a:xfrm>
        </p:grpSpPr>
        <p:sp>
          <p:nvSpPr>
            <p:cNvPr id="115" name="Freeform 114"/>
            <p:cNvSpPr/>
            <p:nvPr/>
          </p:nvSpPr>
          <p:spPr>
            <a:xfrm>
              <a:off x="4666493" y="3423287"/>
              <a:ext cx="218339" cy="343662"/>
            </a:xfrm>
            <a:custGeom>
              <a:avLst/>
              <a:gdLst/>
              <a:ahLst/>
              <a:cxnLst/>
              <a:rect l="0" t="0" r="0" b="0"/>
              <a:pathLst>
                <a:path w="218339" h="343662">
                  <a:moveTo>
                    <a:pt x="157928" y="20189"/>
                  </a:moveTo>
                  <a:lnTo>
                    <a:pt x="146749" y="9011"/>
                  </a:lnTo>
                  <a:lnTo>
                    <a:pt x="128782" y="3523"/>
                  </a:lnTo>
                  <a:lnTo>
                    <a:pt x="79121" y="0"/>
                  </a:lnTo>
                  <a:lnTo>
                    <a:pt x="58172" y="5757"/>
                  </a:lnTo>
                  <a:lnTo>
                    <a:pt x="25659" y="28517"/>
                  </a:lnTo>
                  <a:lnTo>
                    <a:pt x="17253" y="48067"/>
                  </a:lnTo>
                  <a:lnTo>
                    <a:pt x="11857" y="98746"/>
                  </a:lnTo>
                  <a:lnTo>
                    <a:pt x="17358" y="119834"/>
                  </a:lnTo>
                  <a:lnTo>
                    <a:pt x="22101" y="128733"/>
                  </a:lnTo>
                  <a:lnTo>
                    <a:pt x="28772" y="133496"/>
                  </a:lnTo>
                  <a:lnTo>
                    <a:pt x="36729" y="135501"/>
                  </a:lnTo>
                  <a:lnTo>
                    <a:pt x="64695" y="138974"/>
                  </a:lnTo>
                  <a:lnTo>
                    <a:pt x="123249" y="153941"/>
                  </a:lnTo>
                  <a:lnTo>
                    <a:pt x="155841" y="165364"/>
                  </a:lnTo>
                  <a:lnTo>
                    <a:pt x="195795" y="196296"/>
                  </a:lnTo>
                  <a:lnTo>
                    <a:pt x="211782" y="222498"/>
                  </a:lnTo>
                  <a:lnTo>
                    <a:pt x="218338" y="258077"/>
                  </a:lnTo>
                  <a:lnTo>
                    <a:pt x="213632" y="281505"/>
                  </a:lnTo>
                  <a:lnTo>
                    <a:pt x="197829" y="311305"/>
                  </a:lnTo>
                  <a:lnTo>
                    <a:pt x="183850" y="326219"/>
                  </a:lnTo>
                  <a:lnTo>
                    <a:pt x="165939" y="336747"/>
                  </a:lnTo>
                  <a:lnTo>
                    <a:pt x="130535" y="343661"/>
                  </a:lnTo>
                  <a:lnTo>
                    <a:pt x="95999" y="340121"/>
                  </a:lnTo>
                  <a:lnTo>
                    <a:pt x="77371" y="331617"/>
                  </a:lnTo>
                  <a:lnTo>
                    <a:pt x="23574" y="296661"/>
                  </a:lnTo>
                  <a:lnTo>
                    <a:pt x="0" y="28340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4922173" y="3598891"/>
              <a:ext cx="186518" cy="168140"/>
            </a:xfrm>
            <a:custGeom>
              <a:avLst/>
              <a:gdLst/>
              <a:ahLst/>
              <a:cxnLst/>
              <a:rect l="0" t="0" r="0" b="0"/>
              <a:pathLst>
                <a:path w="186518" h="168140">
                  <a:moveTo>
                    <a:pt x="123346" y="97269"/>
                  </a:moveTo>
                  <a:lnTo>
                    <a:pt x="128935" y="80502"/>
                  </a:lnTo>
                  <a:lnTo>
                    <a:pt x="128560" y="62911"/>
                  </a:lnTo>
                  <a:lnTo>
                    <a:pt x="118787" y="23022"/>
                  </a:lnTo>
                  <a:lnTo>
                    <a:pt x="113287" y="15016"/>
                  </a:lnTo>
                  <a:lnTo>
                    <a:pt x="97819" y="3001"/>
                  </a:lnTo>
                  <a:lnTo>
                    <a:pt x="79245" y="0"/>
                  </a:lnTo>
                  <a:lnTo>
                    <a:pt x="69379" y="838"/>
                  </a:lnTo>
                  <a:lnTo>
                    <a:pt x="52177" y="8007"/>
                  </a:lnTo>
                  <a:lnTo>
                    <a:pt x="36733" y="20163"/>
                  </a:lnTo>
                  <a:lnTo>
                    <a:pt x="16055" y="46737"/>
                  </a:lnTo>
                  <a:lnTo>
                    <a:pt x="3168" y="78007"/>
                  </a:lnTo>
                  <a:lnTo>
                    <a:pt x="0" y="115219"/>
                  </a:lnTo>
                  <a:lnTo>
                    <a:pt x="3405" y="138002"/>
                  </a:lnTo>
                  <a:lnTo>
                    <a:pt x="15057" y="156707"/>
                  </a:lnTo>
                  <a:lnTo>
                    <a:pt x="23077" y="164970"/>
                  </a:lnTo>
                  <a:lnTo>
                    <a:pt x="31933" y="168139"/>
                  </a:lnTo>
                  <a:lnTo>
                    <a:pt x="41347" y="167913"/>
                  </a:lnTo>
                  <a:lnTo>
                    <a:pt x="59996" y="161422"/>
                  </a:lnTo>
                  <a:lnTo>
                    <a:pt x="76083" y="150738"/>
                  </a:lnTo>
                  <a:lnTo>
                    <a:pt x="87912" y="135071"/>
                  </a:lnTo>
                  <a:lnTo>
                    <a:pt x="105038" y="96417"/>
                  </a:lnTo>
                  <a:lnTo>
                    <a:pt x="111281" y="55940"/>
                  </a:lnTo>
                  <a:lnTo>
                    <a:pt x="122258" y="99033"/>
                  </a:lnTo>
                  <a:lnTo>
                    <a:pt x="133001" y="119110"/>
                  </a:lnTo>
                  <a:lnTo>
                    <a:pt x="148694" y="133493"/>
                  </a:lnTo>
                  <a:lnTo>
                    <a:pt x="165027" y="141445"/>
                  </a:lnTo>
                  <a:lnTo>
                    <a:pt x="171021" y="141927"/>
                  </a:lnTo>
                  <a:lnTo>
                    <a:pt x="186517" y="1393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5141233" y="3551202"/>
              <a:ext cx="209613" cy="215668"/>
            </a:xfrm>
            <a:custGeom>
              <a:avLst/>
              <a:gdLst/>
              <a:ahLst/>
              <a:cxnLst/>
              <a:rect l="0" t="0" r="0" b="0"/>
              <a:pathLst>
                <a:path w="209613" h="215668">
                  <a:moveTo>
                    <a:pt x="9571" y="92316"/>
                  </a:moveTo>
                  <a:lnTo>
                    <a:pt x="3982" y="109083"/>
                  </a:lnTo>
                  <a:lnTo>
                    <a:pt x="4357" y="126674"/>
                  </a:lnTo>
                  <a:lnTo>
                    <a:pt x="8884" y="185314"/>
                  </a:lnTo>
                  <a:lnTo>
                    <a:pt x="9266" y="212417"/>
                  </a:lnTo>
                  <a:lnTo>
                    <a:pt x="8198" y="215667"/>
                  </a:lnTo>
                  <a:lnTo>
                    <a:pt x="3891" y="203680"/>
                  </a:lnTo>
                  <a:lnTo>
                    <a:pt x="0" y="149496"/>
                  </a:lnTo>
                  <a:lnTo>
                    <a:pt x="2351" y="95638"/>
                  </a:lnTo>
                  <a:lnTo>
                    <a:pt x="4757" y="84002"/>
                  </a:lnTo>
                  <a:lnTo>
                    <a:pt x="9871" y="75075"/>
                  </a:lnTo>
                  <a:lnTo>
                    <a:pt x="24912" y="62036"/>
                  </a:lnTo>
                  <a:lnTo>
                    <a:pt x="32667" y="61601"/>
                  </a:lnTo>
                  <a:lnTo>
                    <a:pt x="40176" y="64820"/>
                  </a:lnTo>
                  <a:lnTo>
                    <a:pt x="53589" y="77756"/>
                  </a:lnTo>
                  <a:lnTo>
                    <a:pt x="63450" y="95203"/>
                  </a:lnTo>
                  <a:lnTo>
                    <a:pt x="67717" y="96581"/>
                  </a:lnTo>
                  <a:lnTo>
                    <a:pt x="71732" y="92819"/>
                  </a:lnTo>
                  <a:lnTo>
                    <a:pt x="93711" y="38793"/>
                  </a:lnTo>
                  <a:lnTo>
                    <a:pt x="101948" y="19395"/>
                  </a:lnTo>
                  <a:lnTo>
                    <a:pt x="113409" y="2974"/>
                  </a:lnTo>
                  <a:lnTo>
                    <a:pt x="120910" y="0"/>
                  </a:lnTo>
                  <a:lnTo>
                    <a:pt x="129420" y="356"/>
                  </a:lnTo>
                  <a:lnTo>
                    <a:pt x="147065" y="6991"/>
                  </a:lnTo>
                  <a:lnTo>
                    <a:pt x="162706" y="17739"/>
                  </a:lnTo>
                  <a:lnTo>
                    <a:pt x="174337" y="33434"/>
                  </a:lnTo>
                  <a:lnTo>
                    <a:pt x="198760" y="92692"/>
                  </a:lnTo>
                  <a:lnTo>
                    <a:pt x="209612" y="14495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6" name="Group 125"/>
          <p:cNvGrpSpPr/>
          <p:nvPr/>
        </p:nvGrpSpPr>
        <p:grpSpPr>
          <a:xfrm>
            <a:off x="4647536" y="4210322"/>
            <a:ext cx="913880" cy="391675"/>
            <a:chOff x="4647536" y="4210322"/>
            <a:chExt cx="913880" cy="391675"/>
          </a:xfrm>
        </p:grpSpPr>
        <p:sp>
          <p:nvSpPr>
            <p:cNvPr id="119" name="Freeform 118"/>
            <p:cNvSpPr/>
            <p:nvPr/>
          </p:nvSpPr>
          <p:spPr>
            <a:xfrm>
              <a:off x="4647536" y="4210322"/>
              <a:ext cx="166357" cy="375883"/>
            </a:xfrm>
            <a:custGeom>
              <a:avLst/>
              <a:gdLst/>
              <a:ahLst/>
              <a:cxnLst/>
              <a:rect l="0" t="0" r="0" b="0"/>
              <a:pathLst>
                <a:path w="166357" h="375883">
                  <a:moveTo>
                    <a:pt x="166356" y="96491"/>
                  </a:moveTo>
                  <a:lnTo>
                    <a:pt x="147228" y="34234"/>
                  </a:lnTo>
                  <a:lnTo>
                    <a:pt x="136018" y="17738"/>
                  </a:lnTo>
                  <a:lnTo>
                    <a:pt x="120117" y="5728"/>
                  </a:lnTo>
                  <a:lnTo>
                    <a:pt x="110963" y="888"/>
                  </a:lnTo>
                  <a:lnTo>
                    <a:pt x="101352" y="0"/>
                  </a:lnTo>
                  <a:lnTo>
                    <a:pt x="81313" y="5253"/>
                  </a:lnTo>
                  <a:lnTo>
                    <a:pt x="63828" y="18506"/>
                  </a:lnTo>
                  <a:lnTo>
                    <a:pt x="49428" y="36095"/>
                  </a:lnTo>
                  <a:lnTo>
                    <a:pt x="22985" y="97904"/>
                  </a:lnTo>
                  <a:lnTo>
                    <a:pt x="8531" y="150106"/>
                  </a:lnTo>
                  <a:lnTo>
                    <a:pt x="0" y="211067"/>
                  </a:lnTo>
                  <a:lnTo>
                    <a:pt x="4111" y="262111"/>
                  </a:lnTo>
                  <a:lnTo>
                    <a:pt x="17151" y="314949"/>
                  </a:lnTo>
                  <a:lnTo>
                    <a:pt x="41044" y="356062"/>
                  </a:lnTo>
                  <a:lnTo>
                    <a:pt x="47720" y="364295"/>
                  </a:lnTo>
                  <a:lnTo>
                    <a:pt x="67615" y="373443"/>
                  </a:lnTo>
                  <a:lnTo>
                    <a:pt x="79471" y="375882"/>
                  </a:lnTo>
                  <a:lnTo>
                    <a:pt x="89716" y="375169"/>
                  </a:lnTo>
                  <a:lnTo>
                    <a:pt x="107337" y="368136"/>
                  </a:lnTo>
                  <a:lnTo>
                    <a:pt x="130411" y="345434"/>
                  </a:lnTo>
                  <a:lnTo>
                    <a:pt x="166356" y="28600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4847881" y="4443815"/>
              <a:ext cx="176582" cy="158182"/>
            </a:xfrm>
            <a:custGeom>
              <a:avLst/>
              <a:gdLst/>
              <a:ahLst/>
              <a:cxnLst/>
              <a:rect l="0" t="0" r="0" b="0"/>
              <a:pathLst>
                <a:path w="176582" h="158182">
                  <a:moveTo>
                    <a:pt x="71296" y="105154"/>
                  </a:moveTo>
                  <a:lnTo>
                    <a:pt x="85950" y="61191"/>
                  </a:lnTo>
                  <a:lnTo>
                    <a:pt x="84867" y="25317"/>
                  </a:lnTo>
                  <a:lnTo>
                    <a:pt x="80343" y="15665"/>
                  </a:lnTo>
                  <a:lnTo>
                    <a:pt x="65958" y="1820"/>
                  </a:lnTo>
                  <a:lnTo>
                    <a:pt x="57209" y="0"/>
                  </a:lnTo>
                  <a:lnTo>
                    <a:pt x="38129" y="4216"/>
                  </a:lnTo>
                  <a:lnTo>
                    <a:pt x="30467" y="9786"/>
                  </a:lnTo>
                  <a:lnTo>
                    <a:pt x="18835" y="25333"/>
                  </a:lnTo>
                  <a:lnTo>
                    <a:pt x="5709" y="59406"/>
                  </a:lnTo>
                  <a:lnTo>
                    <a:pt x="0" y="99138"/>
                  </a:lnTo>
                  <a:lnTo>
                    <a:pt x="3898" y="134957"/>
                  </a:lnTo>
                  <a:lnTo>
                    <a:pt x="8816" y="143740"/>
                  </a:lnTo>
                  <a:lnTo>
                    <a:pt x="23640" y="156618"/>
                  </a:lnTo>
                  <a:lnTo>
                    <a:pt x="32506" y="158181"/>
                  </a:lnTo>
                  <a:lnTo>
                    <a:pt x="51717" y="153678"/>
                  </a:lnTo>
                  <a:lnTo>
                    <a:pt x="59413" y="146862"/>
                  </a:lnTo>
                  <a:lnTo>
                    <a:pt x="71084" y="126810"/>
                  </a:lnTo>
                  <a:lnTo>
                    <a:pt x="79703" y="75810"/>
                  </a:lnTo>
                  <a:lnTo>
                    <a:pt x="82366" y="42777"/>
                  </a:lnTo>
                  <a:lnTo>
                    <a:pt x="84525" y="42512"/>
                  </a:lnTo>
                  <a:lnTo>
                    <a:pt x="87134" y="45845"/>
                  </a:lnTo>
                  <a:lnTo>
                    <a:pt x="106238" y="91205"/>
                  </a:lnTo>
                  <a:lnTo>
                    <a:pt x="119581" y="105973"/>
                  </a:lnTo>
                  <a:lnTo>
                    <a:pt x="137210" y="116436"/>
                  </a:lnTo>
                  <a:lnTo>
                    <a:pt x="153623" y="118747"/>
                  </a:lnTo>
                  <a:lnTo>
                    <a:pt x="176581" y="11568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5030431" y="4433155"/>
              <a:ext cx="78260" cy="119581"/>
            </a:xfrm>
            <a:custGeom>
              <a:avLst/>
              <a:gdLst/>
              <a:ahLst/>
              <a:cxnLst/>
              <a:rect l="0" t="0" r="0" b="0"/>
              <a:pathLst>
                <a:path w="78260" h="119581">
                  <a:moveTo>
                    <a:pt x="4559" y="63171"/>
                  </a:moveTo>
                  <a:lnTo>
                    <a:pt x="7679" y="105862"/>
                  </a:lnTo>
                  <a:lnTo>
                    <a:pt x="10625" y="119580"/>
                  </a:lnTo>
                  <a:lnTo>
                    <a:pt x="8035" y="113978"/>
                  </a:lnTo>
                  <a:lnTo>
                    <a:pt x="0" y="91093"/>
                  </a:lnTo>
                  <a:lnTo>
                    <a:pt x="1389" y="56496"/>
                  </a:lnTo>
                  <a:lnTo>
                    <a:pt x="9390" y="36418"/>
                  </a:lnTo>
                  <a:lnTo>
                    <a:pt x="14799" y="27788"/>
                  </a:lnTo>
                  <a:lnTo>
                    <a:pt x="30167" y="15080"/>
                  </a:lnTo>
                  <a:lnTo>
                    <a:pt x="47526" y="6703"/>
                  </a:lnTo>
                  <a:lnTo>
                    <a:pt x="7825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5150804" y="4391041"/>
              <a:ext cx="73700" cy="149802"/>
            </a:xfrm>
            <a:custGeom>
              <a:avLst/>
              <a:gdLst/>
              <a:ahLst/>
              <a:cxnLst/>
              <a:rect l="0" t="0" r="0" b="0"/>
              <a:pathLst>
                <a:path w="73700" h="149802">
                  <a:moveTo>
                    <a:pt x="0" y="105285"/>
                  </a:moveTo>
                  <a:lnTo>
                    <a:pt x="14654" y="149248"/>
                  </a:lnTo>
                  <a:lnTo>
                    <a:pt x="15619" y="149801"/>
                  </a:lnTo>
                  <a:lnTo>
                    <a:pt x="12299" y="87116"/>
                  </a:lnTo>
                  <a:lnTo>
                    <a:pt x="16385" y="64454"/>
                  </a:lnTo>
                  <a:lnTo>
                    <a:pt x="30851" y="37555"/>
                  </a:lnTo>
                  <a:lnTo>
                    <a:pt x="55530" y="9845"/>
                  </a:lnTo>
                  <a:lnTo>
                    <a:pt x="7369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5308731" y="4454212"/>
              <a:ext cx="10530" cy="126343"/>
            </a:xfrm>
            <a:custGeom>
              <a:avLst/>
              <a:gdLst/>
              <a:ahLst/>
              <a:cxnLst/>
              <a:rect l="0" t="0" r="0" b="0"/>
              <a:pathLst>
                <a:path w="10530" h="126343">
                  <a:moveTo>
                    <a:pt x="0" y="0"/>
                  </a:moveTo>
                  <a:lnTo>
                    <a:pt x="0" y="58617"/>
                  </a:lnTo>
                  <a:lnTo>
                    <a:pt x="8333" y="108974"/>
                  </a:lnTo>
                  <a:lnTo>
                    <a:pt x="10529" y="1263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5329789" y="4306813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5368842" y="4410855"/>
              <a:ext cx="192574" cy="161758"/>
            </a:xfrm>
            <a:custGeom>
              <a:avLst/>
              <a:gdLst/>
              <a:ahLst/>
              <a:cxnLst/>
              <a:rect l="0" t="0" r="0" b="0"/>
              <a:pathLst>
                <a:path w="192574" h="161758">
                  <a:moveTo>
                    <a:pt x="13589" y="64414"/>
                  </a:moveTo>
                  <a:lnTo>
                    <a:pt x="57551" y="79069"/>
                  </a:lnTo>
                  <a:lnTo>
                    <a:pt x="77581" y="79506"/>
                  </a:lnTo>
                  <a:lnTo>
                    <a:pt x="87836" y="77985"/>
                  </a:lnTo>
                  <a:lnTo>
                    <a:pt x="105469" y="66936"/>
                  </a:lnTo>
                  <a:lnTo>
                    <a:pt x="113447" y="59076"/>
                  </a:lnTo>
                  <a:lnTo>
                    <a:pt x="122311" y="37865"/>
                  </a:lnTo>
                  <a:lnTo>
                    <a:pt x="124675" y="25658"/>
                  </a:lnTo>
                  <a:lnTo>
                    <a:pt x="122741" y="16350"/>
                  </a:lnTo>
                  <a:lnTo>
                    <a:pt x="117943" y="8975"/>
                  </a:lnTo>
                  <a:lnTo>
                    <a:pt x="111234" y="2888"/>
                  </a:lnTo>
                  <a:lnTo>
                    <a:pt x="102082" y="0"/>
                  </a:lnTo>
                  <a:lnTo>
                    <a:pt x="68015" y="1525"/>
                  </a:lnTo>
                  <a:lnTo>
                    <a:pt x="36344" y="10555"/>
                  </a:lnTo>
                  <a:lnTo>
                    <a:pt x="19413" y="21370"/>
                  </a:lnTo>
                  <a:lnTo>
                    <a:pt x="7208" y="37094"/>
                  </a:lnTo>
                  <a:lnTo>
                    <a:pt x="2316" y="46201"/>
                  </a:lnTo>
                  <a:lnTo>
                    <a:pt x="0" y="68797"/>
                  </a:lnTo>
                  <a:lnTo>
                    <a:pt x="4040" y="92098"/>
                  </a:lnTo>
                  <a:lnTo>
                    <a:pt x="32190" y="139218"/>
                  </a:lnTo>
                  <a:lnTo>
                    <a:pt x="48762" y="153422"/>
                  </a:lnTo>
                  <a:lnTo>
                    <a:pt x="58095" y="158848"/>
                  </a:lnTo>
                  <a:lnTo>
                    <a:pt x="80942" y="161757"/>
                  </a:lnTo>
                  <a:lnTo>
                    <a:pt x="133738" y="159681"/>
                  </a:lnTo>
                  <a:lnTo>
                    <a:pt x="192573" y="1486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127" name="Straight Connector 126"/>
          <p:cNvCxnSpPr/>
          <p:nvPr/>
        </p:nvCxnSpPr>
        <p:spPr>
          <a:xfrm>
            <a:off x="6150990" y="2948685"/>
            <a:ext cx="547498" cy="873761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8" name="Straight Connector 127"/>
          <p:cNvCxnSpPr/>
          <p:nvPr/>
        </p:nvCxnSpPr>
        <p:spPr>
          <a:xfrm>
            <a:off x="7137400" y="2959100"/>
            <a:ext cx="761365" cy="116878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3" name="Group 142"/>
          <p:cNvGrpSpPr/>
          <p:nvPr/>
        </p:nvGrpSpPr>
        <p:grpSpPr>
          <a:xfrm>
            <a:off x="6372110" y="2943228"/>
            <a:ext cx="1695089" cy="1256989"/>
            <a:chOff x="6372110" y="2943228"/>
            <a:chExt cx="1695089" cy="1256989"/>
          </a:xfrm>
        </p:grpSpPr>
        <p:sp>
          <p:nvSpPr>
            <p:cNvPr id="129" name="Freeform 128"/>
            <p:cNvSpPr/>
            <p:nvPr/>
          </p:nvSpPr>
          <p:spPr>
            <a:xfrm>
              <a:off x="6372110" y="3029723"/>
              <a:ext cx="168456" cy="182558"/>
            </a:xfrm>
            <a:custGeom>
              <a:avLst/>
              <a:gdLst/>
              <a:ahLst/>
              <a:cxnLst/>
              <a:rect l="0" t="0" r="0" b="0"/>
              <a:pathLst>
                <a:path w="168456" h="182558">
                  <a:moveTo>
                    <a:pt x="168455" y="66313"/>
                  </a:moveTo>
                  <a:lnTo>
                    <a:pt x="168455" y="43956"/>
                  </a:lnTo>
                  <a:lnTo>
                    <a:pt x="162216" y="26741"/>
                  </a:lnTo>
                  <a:lnTo>
                    <a:pt x="157277" y="18875"/>
                  </a:lnTo>
                  <a:lnTo>
                    <a:pt x="142431" y="7014"/>
                  </a:lnTo>
                  <a:lnTo>
                    <a:pt x="133558" y="2214"/>
                  </a:lnTo>
                  <a:lnTo>
                    <a:pt x="114342" y="0"/>
                  </a:lnTo>
                  <a:lnTo>
                    <a:pt x="104303" y="1047"/>
                  </a:lnTo>
                  <a:lnTo>
                    <a:pt x="96442" y="5255"/>
                  </a:lnTo>
                  <a:lnTo>
                    <a:pt x="84587" y="19289"/>
                  </a:lnTo>
                  <a:lnTo>
                    <a:pt x="76925" y="52510"/>
                  </a:lnTo>
                  <a:lnTo>
                    <a:pt x="81372" y="75386"/>
                  </a:lnTo>
                  <a:lnTo>
                    <a:pt x="88808" y="98421"/>
                  </a:lnTo>
                  <a:lnTo>
                    <a:pt x="91824" y="136528"/>
                  </a:lnTo>
                  <a:lnTo>
                    <a:pt x="88384" y="159521"/>
                  </a:lnTo>
                  <a:lnTo>
                    <a:pt x="83489" y="168226"/>
                  </a:lnTo>
                  <a:lnTo>
                    <a:pt x="68692" y="181018"/>
                  </a:lnTo>
                  <a:lnTo>
                    <a:pt x="61002" y="182557"/>
                  </a:lnTo>
                  <a:lnTo>
                    <a:pt x="53536" y="181244"/>
                  </a:lnTo>
                  <a:lnTo>
                    <a:pt x="46219" y="178029"/>
                  </a:lnTo>
                  <a:lnTo>
                    <a:pt x="34970" y="165097"/>
                  </a:lnTo>
                  <a:lnTo>
                    <a:pt x="10825" y="114095"/>
                  </a:lnTo>
                  <a:lnTo>
                    <a:pt x="0" y="978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6483967" y="3253963"/>
              <a:ext cx="117312" cy="163269"/>
            </a:xfrm>
            <a:custGeom>
              <a:avLst/>
              <a:gdLst/>
              <a:ahLst/>
              <a:cxnLst/>
              <a:rect l="0" t="0" r="0" b="0"/>
              <a:pathLst>
                <a:path w="117312" h="163269">
                  <a:moveTo>
                    <a:pt x="98713" y="0"/>
                  </a:moveTo>
                  <a:lnTo>
                    <a:pt x="46008" y="19128"/>
                  </a:lnTo>
                  <a:lnTo>
                    <a:pt x="30054" y="30338"/>
                  </a:lnTo>
                  <a:lnTo>
                    <a:pt x="18285" y="46239"/>
                  </a:lnTo>
                  <a:lnTo>
                    <a:pt x="1197" y="85043"/>
                  </a:lnTo>
                  <a:lnTo>
                    <a:pt x="0" y="108767"/>
                  </a:lnTo>
                  <a:lnTo>
                    <a:pt x="4538" y="132569"/>
                  </a:lnTo>
                  <a:lnTo>
                    <a:pt x="14353" y="150946"/>
                  </a:lnTo>
                  <a:lnTo>
                    <a:pt x="22586" y="156783"/>
                  </a:lnTo>
                  <a:lnTo>
                    <a:pt x="44211" y="163268"/>
                  </a:lnTo>
                  <a:lnTo>
                    <a:pt x="66301" y="159911"/>
                  </a:lnTo>
                  <a:lnTo>
                    <a:pt x="77105" y="155741"/>
                  </a:lnTo>
                  <a:lnTo>
                    <a:pt x="92229" y="141748"/>
                  </a:lnTo>
                  <a:lnTo>
                    <a:pt x="111470" y="104169"/>
                  </a:lnTo>
                  <a:lnTo>
                    <a:pt x="117311" y="67780"/>
                  </a:lnTo>
                  <a:lnTo>
                    <a:pt x="115558" y="50401"/>
                  </a:lnTo>
                  <a:lnTo>
                    <a:pt x="109241" y="315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6559905" y="3447557"/>
              <a:ext cx="206672" cy="406532"/>
            </a:xfrm>
            <a:custGeom>
              <a:avLst/>
              <a:gdLst/>
              <a:ahLst/>
              <a:cxnLst/>
              <a:rect l="0" t="0" r="0" b="0"/>
              <a:pathLst>
                <a:path w="206672" h="406532">
                  <a:moveTo>
                    <a:pt x="33303" y="27505"/>
                  </a:moveTo>
                  <a:lnTo>
                    <a:pt x="3995" y="56813"/>
                  </a:lnTo>
                  <a:lnTo>
                    <a:pt x="896" y="57572"/>
                  </a:lnTo>
                  <a:lnTo>
                    <a:pt x="0" y="54569"/>
                  </a:lnTo>
                  <a:lnTo>
                    <a:pt x="572" y="49057"/>
                  </a:lnTo>
                  <a:lnTo>
                    <a:pt x="7448" y="36693"/>
                  </a:lnTo>
                  <a:lnTo>
                    <a:pt x="30926" y="9693"/>
                  </a:lnTo>
                  <a:lnTo>
                    <a:pt x="50574" y="2041"/>
                  </a:lnTo>
                  <a:lnTo>
                    <a:pt x="62365" y="0"/>
                  </a:lnTo>
                  <a:lnTo>
                    <a:pt x="71394" y="2149"/>
                  </a:lnTo>
                  <a:lnTo>
                    <a:pt x="78585" y="7092"/>
                  </a:lnTo>
                  <a:lnTo>
                    <a:pt x="84548" y="13896"/>
                  </a:lnTo>
                  <a:lnTo>
                    <a:pt x="87354" y="23112"/>
                  </a:lnTo>
                  <a:lnTo>
                    <a:pt x="87351" y="45830"/>
                  </a:lnTo>
                  <a:lnTo>
                    <a:pt x="75184" y="79338"/>
                  </a:lnTo>
                  <a:lnTo>
                    <a:pt x="72922" y="83117"/>
                  </a:lnTo>
                  <a:lnTo>
                    <a:pt x="72584" y="82127"/>
                  </a:lnTo>
                  <a:lnTo>
                    <a:pt x="73528" y="77958"/>
                  </a:lnTo>
                  <a:lnTo>
                    <a:pt x="83936" y="70206"/>
                  </a:lnTo>
                  <a:lnTo>
                    <a:pt x="91625" y="66500"/>
                  </a:lnTo>
                  <a:lnTo>
                    <a:pt x="109526" y="65504"/>
                  </a:lnTo>
                  <a:lnTo>
                    <a:pt x="119214" y="66875"/>
                  </a:lnTo>
                  <a:lnTo>
                    <a:pt x="125672" y="72469"/>
                  </a:lnTo>
                  <a:lnTo>
                    <a:pt x="132847" y="91163"/>
                  </a:lnTo>
                  <a:lnTo>
                    <a:pt x="132917" y="111949"/>
                  </a:lnTo>
                  <a:lnTo>
                    <a:pt x="127879" y="132886"/>
                  </a:lnTo>
                  <a:lnTo>
                    <a:pt x="105580" y="171803"/>
                  </a:lnTo>
                  <a:lnTo>
                    <a:pt x="99035" y="179856"/>
                  </a:lnTo>
                  <a:lnTo>
                    <a:pt x="98181" y="186394"/>
                  </a:lnTo>
                  <a:lnTo>
                    <a:pt x="101122" y="191923"/>
                  </a:lnTo>
                  <a:lnTo>
                    <a:pt x="159766" y="248772"/>
                  </a:lnTo>
                  <a:lnTo>
                    <a:pt x="166744" y="255735"/>
                  </a:lnTo>
                  <a:lnTo>
                    <a:pt x="174906" y="258037"/>
                  </a:lnTo>
                  <a:lnTo>
                    <a:pt x="193334" y="254356"/>
                  </a:lnTo>
                  <a:lnTo>
                    <a:pt x="199652" y="247759"/>
                  </a:lnTo>
                  <a:lnTo>
                    <a:pt x="206671" y="227951"/>
                  </a:lnTo>
                  <a:lnTo>
                    <a:pt x="205034" y="190491"/>
                  </a:lnTo>
                  <a:lnTo>
                    <a:pt x="196975" y="169743"/>
                  </a:lnTo>
                  <a:lnTo>
                    <a:pt x="191551" y="160935"/>
                  </a:lnTo>
                  <a:lnTo>
                    <a:pt x="184425" y="157402"/>
                  </a:lnTo>
                  <a:lnTo>
                    <a:pt x="176165" y="157387"/>
                  </a:lnTo>
                  <a:lnTo>
                    <a:pt x="158798" y="163609"/>
                  </a:lnTo>
                  <a:lnTo>
                    <a:pt x="121391" y="193275"/>
                  </a:lnTo>
                  <a:lnTo>
                    <a:pt x="105677" y="219342"/>
                  </a:lnTo>
                  <a:lnTo>
                    <a:pt x="93612" y="254881"/>
                  </a:lnTo>
                  <a:lnTo>
                    <a:pt x="93806" y="300636"/>
                  </a:lnTo>
                  <a:lnTo>
                    <a:pt x="105522" y="358924"/>
                  </a:lnTo>
                  <a:lnTo>
                    <a:pt x="128060" y="40653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7316557" y="2943228"/>
              <a:ext cx="269049" cy="268622"/>
            </a:xfrm>
            <a:custGeom>
              <a:avLst/>
              <a:gdLst/>
              <a:ahLst/>
              <a:cxnLst/>
              <a:rect l="0" t="0" r="0" b="0"/>
              <a:pathLst>
                <a:path w="269049" h="268622">
                  <a:moveTo>
                    <a:pt x="108402" y="194922"/>
                  </a:moveTo>
                  <a:lnTo>
                    <a:pt x="111522" y="152230"/>
                  </a:lnTo>
                  <a:lnTo>
                    <a:pt x="113991" y="141894"/>
                  </a:lnTo>
                  <a:lnTo>
                    <a:pt x="112129" y="133834"/>
                  </a:lnTo>
                  <a:lnTo>
                    <a:pt x="107377" y="127290"/>
                  </a:lnTo>
                  <a:lnTo>
                    <a:pt x="100700" y="121758"/>
                  </a:lnTo>
                  <a:lnTo>
                    <a:pt x="92739" y="119240"/>
                  </a:lnTo>
                  <a:lnTo>
                    <a:pt x="74535" y="119561"/>
                  </a:lnTo>
                  <a:lnTo>
                    <a:pt x="44555" y="131909"/>
                  </a:lnTo>
                  <a:lnTo>
                    <a:pt x="19035" y="155974"/>
                  </a:lnTo>
                  <a:lnTo>
                    <a:pt x="2245" y="185332"/>
                  </a:lnTo>
                  <a:lnTo>
                    <a:pt x="0" y="205867"/>
                  </a:lnTo>
                  <a:lnTo>
                    <a:pt x="1039" y="216257"/>
                  </a:lnTo>
                  <a:lnTo>
                    <a:pt x="6411" y="223183"/>
                  </a:lnTo>
                  <a:lnTo>
                    <a:pt x="24858" y="230879"/>
                  </a:lnTo>
                  <a:lnTo>
                    <a:pt x="45535" y="231180"/>
                  </a:lnTo>
                  <a:lnTo>
                    <a:pt x="55962" y="229622"/>
                  </a:lnTo>
                  <a:lnTo>
                    <a:pt x="76907" y="218533"/>
                  </a:lnTo>
                  <a:lnTo>
                    <a:pt x="135537" y="181220"/>
                  </a:lnTo>
                  <a:lnTo>
                    <a:pt x="193317" y="129224"/>
                  </a:lnTo>
                  <a:lnTo>
                    <a:pt x="239774" y="69864"/>
                  </a:lnTo>
                  <a:lnTo>
                    <a:pt x="265143" y="16106"/>
                  </a:lnTo>
                  <a:lnTo>
                    <a:pt x="269048" y="5522"/>
                  </a:lnTo>
                  <a:lnTo>
                    <a:pt x="268142" y="805"/>
                  </a:lnTo>
                  <a:lnTo>
                    <a:pt x="264029" y="0"/>
                  </a:lnTo>
                  <a:lnTo>
                    <a:pt x="257777" y="1803"/>
                  </a:lnTo>
                  <a:lnTo>
                    <a:pt x="244591" y="13165"/>
                  </a:lnTo>
                  <a:lnTo>
                    <a:pt x="199979" y="69260"/>
                  </a:lnTo>
                  <a:lnTo>
                    <a:pt x="158503" y="127378"/>
                  </a:lnTo>
                  <a:lnTo>
                    <a:pt x="115507" y="185088"/>
                  </a:lnTo>
                  <a:lnTo>
                    <a:pt x="74485" y="245285"/>
                  </a:lnTo>
                  <a:lnTo>
                    <a:pt x="55760" y="26862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7414431" y="3199463"/>
              <a:ext cx="152117" cy="191372"/>
            </a:xfrm>
            <a:custGeom>
              <a:avLst/>
              <a:gdLst/>
              <a:ahLst/>
              <a:cxnLst/>
              <a:rect l="0" t="0" r="0" b="0"/>
              <a:pathLst>
                <a:path w="152117" h="191372">
                  <a:moveTo>
                    <a:pt x="0" y="1858"/>
                  </a:moveTo>
                  <a:lnTo>
                    <a:pt x="59593" y="51356"/>
                  </a:lnTo>
                  <a:lnTo>
                    <a:pt x="88893" y="77969"/>
                  </a:lnTo>
                  <a:lnTo>
                    <a:pt x="107358" y="87547"/>
                  </a:lnTo>
                  <a:lnTo>
                    <a:pt x="117196" y="88230"/>
                  </a:lnTo>
                  <a:lnTo>
                    <a:pt x="137484" y="82749"/>
                  </a:lnTo>
                  <a:lnTo>
                    <a:pt x="144299" y="75673"/>
                  </a:lnTo>
                  <a:lnTo>
                    <a:pt x="151870" y="55331"/>
                  </a:lnTo>
                  <a:lnTo>
                    <a:pt x="152116" y="33813"/>
                  </a:lnTo>
                  <a:lnTo>
                    <a:pt x="150544" y="23161"/>
                  </a:lnTo>
                  <a:lnTo>
                    <a:pt x="145986" y="14890"/>
                  </a:lnTo>
                  <a:lnTo>
                    <a:pt x="131563" y="2581"/>
                  </a:lnTo>
                  <a:lnTo>
                    <a:pt x="122804" y="0"/>
                  </a:lnTo>
                  <a:lnTo>
                    <a:pt x="103713" y="252"/>
                  </a:lnTo>
                  <a:lnTo>
                    <a:pt x="73233" y="12561"/>
                  </a:lnTo>
                  <a:lnTo>
                    <a:pt x="47565" y="36614"/>
                  </a:lnTo>
                  <a:lnTo>
                    <a:pt x="30731" y="65968"/>
                  </a:lnTo>
                  <a:lnTo>
                    <a:pt x="23923" y="108071"/>
                  </a:lnTo>
                  <a:lnTo>
                    <a:pt x="27496" y="146412"/>
                  </a:lnTo>
                  <a:lnTo>
                    <a:pt x="36007" y="165930"/>
                  </a:lnTo>
                  <a:lnTo>
                    <a:pt x="46419" y="180064"/>
                  </a:lnTo>
                  <a:lnTo>
                    <a:pt x="63171" y="1913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7519716" y="3169735"/>
              <a:ext cx="242156" cy="263214"/>
            </a:xfrm>
            <a:custGeom>
              <a:avLst/>
              <a:gdLst/>
              <a:ahLst/>
              <a:cxnLst/>
              <a:rect l="0" t="0" r="0" b="0"/>
              <a:pathLst>
                <a:path w="242156" h="263214">
                  <a:moveTo>
                    <a:pt x="242155" y="0"/>
                  </a:moveTo>
                  <a:lnTo>
                    <a:pt x="191160" y="60874"/>
                  </a:lnTo>
                  <a:lnTo>
                    <a:pt x="139211" y="121750"/>
                  </a:lnTo>
                  <a:lnTo>
                    <a:pt x="78810" y="184272"/>
                  </a:lnTo>
                  <a:lnTo>
                    <a:pt x="21119" y="242089"/>
                  </a:lnTo>
                  <a:lnTo>
                    <a:pt x="0" y="2632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7551301" y="3432948"/>
              <a:ext cx="105286" cy="105286"/>
            </a:xfrm>
            <a:custGeom>
              <a:avLst/>
              <a:gdLst/>
              <a:ahLst/>
              <a:cxnLst/>
              <a:rect l="0" t="0" r="0" b="0"/>
              <a:pathLst>
                <a:path w="105286" h="105286">
                  <a:moveTo>
                    <a:pt x="105285" y="0"/>
                  </a:moveTo>
                  <a:lnTo>
                    <a:pt x="41951" y="63333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7730286" y="3390834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10529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7649053" y="3526774"/>
              <a:ext cx="116732" cy="200973"/>
            </a:xfrm>
            <a:custGeom>
              <a:avLst/>
              <a:gdLst/>
              <a:ahLst/>
              <a:cxnLst/>
              <a:rect l="0" t="0" r="0" b="0"/>
              <a:pathLst>
                <a:path w="116732" h="200973">
                  <a:moveTo>
                    <a:pt x="91762" y="85158"/>
                  </a:moveTo>
                  <a:lnTo>
                    <a:pt x="107403" y="67177"/>
                  </a:lnTo>
                  <a:lnTo>
                    <a:pt x="115480" y="50261"/>
                  </a:lnTo>
                  <a:lnTo>
                    <a:pt x="116731" y="31044"/>
                  </a:lnTo>
                  <a:lnTo>
                    <a:pt x="115427" y="21006"/>
                  </a:lnTo>
                  <a:lnTo>
                    <a:pt x="111048" y="13144"/>
                  </a:lnTo>
                  <a:lnTo>
                    <a:pt x="96823" y="1290"/>
                  </a:lnTo>
                  <a:lnTo>
                    <a:pt x="88117" y="0"/>
                  </a:lnTo>
                  <a:lnTo>
                    <a:pt x="69085" y="4806"/>
                  </a:lnTo>
                  <a:lnTo>
                    <a:pt x="52047" y="17861"/>
                  </a:lnTo>
                  <a:lnTo>
                    <a:pt x="22046" y="60427"/>
                  </a:lnTo>
                  <a:lnTo>
                    <a:pt x="3164" y="106659"/>
                  </a:lnTo>
                  <a:lnTo>
                    <a:pt x="0" y="144822"/>
                  </a:lnTo>
                  <a:lnTo>
                    <a:pt x="3405" y="167828"/>
                  </a:lnTo>
                  <a:lnTo>
                    <a:pt x="8291" y="176536"/>
                  </a:lnTo>
                  <a:lnTo>
                    <a:pt x="39119" y="20097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7719757" y="3696160"/>
              <a:ext cx="94758" cy="94758"/>
            </a:xfrm>
            <a:custGeom>
              <a:avLst/>
              <a:gdLst/>
              <a:ahLst/>
              <a:cxnLst/>
              <a:rect l="0" t="0" r="0" b="0"/>
              <a:pathLst>
                <a:path w="94758" h="94758">
                  <a:moveTo>
                    <a:pt x="94757" y="0"/>
                  </a:moveTo>
                  <a:lnTo>
                    <a:pt x="31424" y="63333"/>
                  </a:lnTo>
                  <a:lnTo>
                    <a:pt x="0" y="947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7877685" y="3601404"/>
              <a:ext cx="10529" cy="21058"/>
            </a:xfrm>
            <a:custGeom>
              <a:avLst/>
              <a:gdLst/>
              <a:ahLst/>
              <a:cxnLst/>
              <a:rect l="0" t="0" r="0" b="0"/>
              <a:pathLst>
                <a:path w="10529" h="21058">
                  <a:moveTo>
                    <a:pt x="10528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7764763" y="3804566"/>
              <a:ext cx="123451" cy="137645"/>
            </a:xfrm>
            <a:custGeom>
              <a:avLst/>
              <a:gdLst/>
              <a:ahLst/>
              <a:cxnLst/>
              <a:rect l="0" t="0" r="0" b="0"/>
              <a:pathLst>
                <a:path w="123451" h="137645">
                  <a:moveTo>
                    <a:pt x="123450" y="17936"/>
                  </a:moveTo>
                  <a:lnTo>
                    <a:pt x="112272" y="6758"/>
                  </a:lnTo>
                  <a:lnTo>
                    <a:pt x="94306" y="1270"/>
                  </a:lnTo>
                  <a:lnTo>
                    <a:pt x="71892" y="0"/>
                  </a:lnTo>
                  <a:lnTo>
                    <a:pt x="50233" y="3336"/>
                  </a:lnTo>
                  <a:lnTo>
                    <a:pt x="32028" y="14957"/>
                  </a:lnTo>
                  <a:lnTo>
                    <a:pt x="17307" y="31820"/>
                  </a:lnTo>
                  <a:lnTo>
                    <a:pt x="6865" y="51013"/>
                  </a:lnTo>
                  <a:lnTo>
                    <a:pt x="0" y="87139"/>
                  </a:lnTo>
                  <a:lnTo>
                    <a:pt x="4632" y="110694"/>
                  </a:lnTo>
                  <a:lnTo>
                    <a:pt x="9143" y="121889"/>
                  </a:lnTo>
                  <a:lnTo>
                    <a:pt x="16830" y="129352"/>
                  </a:lnTo>
                  <a:lnTo>
                    <a:pt x="37849" y="137644"/>
                  </a:lnTo>
                  <a:lnTo>
                    <a:pt x="47665" y="137516"/>
                  </a:lnTo>
                  <a:lnTo>
                    <a:pt x="64812" y="131134"/>
                  </a:lnTo>
                  <a:lnTo>
                    <a:pt x="87618" y="108798"/>
                  </a:lnTo>
                  <a:lnTo>
                    <a:pt x="103604" y="79953"/>
                  </a:lnTo>
                  <a:lnTo>
                    <a:pt x="112922" y="2846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7849970" y="3906730"/>
              <a:ext cx="122473" cy="148856"/>
            </a:xfrm>
            <a:custGeom>
              <a:avLst/>
              <a:gdLst/>
              <a:ahLst/>
              <a:cxnLst/>
              <a:rect l="0" t="0" r="0" b="0"/>
              <a:pathLst>
                <a:path w="122473" h="148856">
                  <a:moveTo>
                    <a:pt x="59300" y="0"/>
                  </a:moveTo>
                  <a:lnTo>
                    <a:pt x="9802" y="49499"/>
                  </a:lnTo>
                  <a:lnTo>
                    <a:pt x="2206" y="72692"/>
                  </a:lnTo>
                  <a:lnTo>
                    <a:pt x="0" y="100158"/>
                  </a:lnTo>
                  <a:lnTo>
                    <a:pt x="2919" y="124064"/>
                  </a:lnTo>
                  <a:lnTo>
                    <a:pt x="7675" y="133012"/>
                  </a:lnTo>
                  <a:lnTo>
                    <a:pt x="22318" y="146074"/>
                  </a:lnTo>
                  <a:lnTo>
                    <a:pt x="31136" y="148855"/>
                  </a:lnTo>
                  <a:lnTo>
                    <a:pt x="50292" y="148826"/>
                  </a:lnTo>
                  <a:lnTo>
                    <a:pt x="67385" y="141794"/>
                  </a:lnTo>
                  <a:lnTo>
                    <a:pt x="75219" y="136644"/>
                  </a:lnTo>
                  <a:lnTo>
                    <a:pt x="87043" y="121562"/>
                  </a:lnTo>
                  <a:lnTo>
                    <a:pt x="122472" y="73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7930327" y="4023759"/>
              <a:ext cx="136872" cy="176458"/>
            </a:xfrm>
            <a:custGeom>
              <a:avLst/>
              <a:gdLst/>
              <a:ahLst/>
              <a:cxnLst/>
              <a:rect l="0" t="0" r="0" b="0"/>
              <a:pathLst>
                <a:path w="136872" h="176458">
                  <a:moveTo>
                    <a:pt x="136871" y="61956"/>
                  </a:moveTo>
                  <a:lnTo>
                    <a:pt x="127295" y="37909"/>
                  </a:lnTo>
                  <a:lnTo>
                    <a:pt x="97468" y="2363"/>
                  </a:lnTo>
                  <a:lnTo>
                    <a:pt x="90715" y="0"/>
                  </a:lnTo>
                  <a:lnTo>
                    <a:pt x="83873" y="765"/>
                  </a:lnTo>
                  <a:lnTo>
                    <a:pt x="76973" y="3614"/>
                  </a:lnTo>
                  <a:lnTo>
                    <a:pt x="73542" y="11363"/>
                  </a:lnTo>
                  <a:lnTo>
                    <a:pt x="74303" y="47875"/>
                  </a:lnTo>
                  <a:lnTo>
                    <a:pt x="88279" y="103602"/>
                  </a:lnTo>
                  <a:lnTo>
                    <a:pt x="99544" y="146091"/>
                  </a:lnTo>
                  <a:lnTo>
                    <a:pt x="97665" y="167200"/>
                  </a:lnTo>
                  <a:lnTo>
                    <a:pt x="93186" y="173063"/>
                  </a:lnTo>
                  <a:lnTo>
                    <a:pt x="86690" y="175801"/>
                  </a:lnTo>
                  <a:lnTo>
                    <a:pt x="78850" y="176457"/>
                  </a:lnTo>
                  <a:lnTo>
                    <a:pt x="71284" y="173385"/>
                  </a:lnTo>
                  <a:lnTo>
                    <a:pt x="35239" y="139281"/>
                  </a:lnTo>
                  <a:lnTo>
                    <a:pt x="11472" y="90538"/>
                  </a:lnTo>
                  <a:lnTo>
                    <a:pt x="0" y="724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Group 28"/>
          <p:cNvGrpSpPr/>
          <p:nvPr/>
        </p:nvGrpSpPr>
        <p:grpSpPr>
          <a:xfrm>
            <a:off x="168455" y="280245"/>
            <a:ext cx="5022095" cy="593621"/>
            <a:chOff x="168455" y="280245"/>
            <a:chExt cx="5022095" cy="593621"/>
          </a:xfrm>
        </p:grpSpPr>
        <p:sp>
          <p:nvSpPr>
            <p:cNvPr id="2" name="Freeform 1"/>
            <p:cNvSpPr/>
            <p:nvPr/>
          </p:nvSpPr>
          <p:spPr>
            <a:xfrm>
              <a:off x="380337" y="410611"/>
              <a:ext cx="19746" cy="463255"/>
            </a:xfrm>
            <a:custGeom>
              <a:avLst/>
              <a:gdLst/>
              <a:ahLst/>
              <a:cxnLst/>
              <a:rect l="0" t="0" r="0" b="0"/>
              <a:pathLst>
                <a:path w="19746" h="463255">
                  <a:moveTo>
                    <a:pt x="19745" y="0"/>
                  </a:moveTo>
                  <a:lnTo>
                    <a:pt x="16812" y="8868"/>
                  </a:lnTo>
                  <a:lnTo>
                    <a:pt x="14029" y="17855"/>
                  </a:lnTo>
                  <a:lnTo>
                    <a:pt x="11134" y="27855"/>
                  </a:lnTo>
                  <a:lnTo>
                    <a:pt x="8267" y="39008"/>
                  </a:lnTo>
                  <a:lnTo>
                    <a:pt x="5750" y="51468"/>
                  </a:lnTo>
                  <a:lnTo>
                    <a:pt x="3739" y="65185"/>
                  </a:lnTo>
                  <a:lnTo>
                    <a:pt x="2227" y="80120"/>
                  </a:lnTo>
                  <a:lnTo>
                    <a:pt x="1132" y="96346"/>
                  </a:lnTo>
                  <a:lnTo>
                    <a:pt x="364" y="113764"/>
                  </a:lnTo>
                  <a:lnTo>
                    <a:pt x="0" y="131677"/>
                  </a:lnTo>
                  <a:lnTo>
                    <a:pt x="281" y="148935"/>
                  </a:lnTo>
                  <a:lnTo>
                    <a:pt x="1279" y="164959"/>
                  </a:lnTo>
                  <a:lnTo>
                    <a:pt x="2762" y="180174"/>
                  </a:lnTo>
                  <a:lnTo>
                    <a:pt x="4296" y="195684"/>
                  </a:lnTo>
                  <a:lnTo>
                    <a:pt x="5622" y="212125"/>
                  </a:lnTo>
                  <a:lnTo>
                    <a:pt x="6663" y="229629"/>
                  </a:lnTo>
                  <a:lnTo>
                    <a:pt x="7437" y="248078"/>
                  </a:lnTo>
                  <a:lnTo>
                    <a:pt x="7992" y="267272"/>
                  </a:lnTo>
                  <a:lnTo>
                    <a:pt x="8381" y="286859"/>
                  </a:lnTo>
                  <a:lnTo>
                    <a:pt x="8650" y="306373"/>
                  </a:lnTo>
                  <a:lnTo>
                    <a:pt x="8835" y="325567"/>
                  </a:lnTo>
                  <a:lnTo>
                    <a:pt x="8960" y="344384"/>
                  </a:lnTo>
                  <a:lnTo>
                    <a:pt x="9044" y="362865"/>
                  </a:lnTo>
                  <a:lnTo>
                    <a:pt x="9101" y="381060"/>
                  </a:lnTo>
                  <a:lnTo>
                    <a:pt x="9140" y="398472"/>
                  </a:lnTo>
                  <a:lnTo>
                    <a:pt x="9170" y="415870"/>
                  </a:lnTo>
                  <a:lnTo>
                    <a:pt x="9194" y="435901"/>
                  </a:lnTo>
                  <a:lnTo>
                    <a:pt x="9217" y="46325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68455" y="400082"/>
              <a:ext cx="421141" cy="63172"/>
            </a:xfrm>
            <a:custGeom>
              <a:avLst/>
              <a:gdLst/>
              <a:ahLst/>
              <a:cxnLst/>
              <a:rect l="0" t="0" r="0" b="0"/>
              <a:pathLst>
                <a:path w="421141" h="63172">
                  <a:moveTo>
                    <a:pt x="421140" y="0"/>
                  </a:moveTo>
                  <a:lnTo>
                    <a:pt x="406471" y="2934"/>
                  </a:lnTo>
                  <a:lnTo>
                    <a:pt x="392560" y="5716"/>
                  </a:lnTo>
                  <a:lnTo>
                    <a:pt x="378058" y="8611"/>
                  </a:lnTo>
                  <a:lnTo>
                    <a:pt x="362684" y="11479"/>
                  </a:lnTo>
                  <a:lnTo>
                    <a:pt x="346210" y="13996"/>
                  </a:lnTo>
                  <a:lnTo>
                    <a:pt x="328646" y="16011"/>
                  </a:lnTo>
                  <a:lnTo>
                    <a:pt x="310476" y="17696"/>
                  </a:lnTo>
                  <a:lnTo>
                    <a:pt x="292520" y="19439"/>
                  </a:lnTo>
                  <a:lnTo>
                    <a:pt x="275217" y="21465"/>
                  </a:lnTo>
                  <a:lnTo>
                    <a:pt x="258331" y="23827"/>
                  </a:lnTo>
                  <a:lnTo>
                    <a:pt x="241160" y="26492"/>
                  </a:lnTo>
                  <a:lnTo>
                    <a:pt x="223317" y="29394"/>
                  </a:lnTo>
                  <a:lnTo>
                    <a:pt x="205061" y="32309"/>
                  </a:lnTo>
                  <a:lnTo>
                    <a:pt x="187098" y="34879"/>
                  </a:lnTo>
                  <a:lnTo>
                    <a:pt x="169830" y="36942"/>
                  </a:lnTo>
                  <a:lnTo>
                    <a:pt x="153488" y="38664"/>
                  </a:lnTo>
                  <a:lnTo>
                    <a:pt x="138286" y="40434"/>
                  </a:lnTo>
                  <a:lnTo>
                    <a:pt x="124204" y="42479"/>
                  </a:lnTo>
                  <a:lnTo>
                    <a:pt x="110747" y="44855"/>
                  </a:lnTo>
                  <a:lnTo>
                    <a:pt x="97091" y="47529"/>
                  </a:lnTo>
                  <a:lnTo>
                    <a:pt x="82794" y="50437"/>
                  </a:lnTo>
                  <a:lnTo>
                    <a:pt x="68143" y="53368"/>
                  </a:lnTo>
                  <a:lnTo>
                    <a:pt x="52317" y="56259"/>
                  </a:lnTo>
                  <a:lnTo>
                    <a:pt x="31683" y="59364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600124" y="410611"/>
              <a:ext cx="326384" cy="418187"/>
            </a:xfrm>
            <a:custGeom>
              <a:avLst/>
              <a:gdLst/>
              <a:ahLst/>
              <a:cxnLst/>
              <a:rect l="0" t="0" r="0" b="0"/>
              <a:pathLst>
                <a:path w="326384" h="418187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4" y="34467"/>
                  </a:lnTo>
                  <a:lnTo>
                    <a:pt x="177" y="46801"/>
                  </a:lnTo>
                  <a:lnTo>
                    <a:pt x="826" y="60109"/>
                  </a:lnTo>
                  <a:lnTo>
                    <a:pt x="2074" y="74418"/>
                  </a:lnTo>
                  <a:lnTo>
                    <a:pt x="3727" y="89596"/>
                  </a:lnTo>
                  <a:lnTo>
                    <a:pt x="5375" y="105458"/>
                  </a:lnTo>
                  <a:lnTo>
                    <a:pt x="6778" y="121829"/>
                  </a:lnTo>
                  <a:lnTo>
                    <a:pt x="7871" y="138566"/>
                  </a:lnTo>
                  <a:lnTo>
                    <a:pt x="8679" y="155561"/>
                  </a:lnTo>
                  <a:lnTo>
                    <a:pt x="9257" y="172733"/>
                  </a:lnTo>
                  <a:lnTo>
                    <a:pt x="9662" y="190028"/>
                  </a:lnTo>
                  <a:lnTo>
                    <a:pt x="9941" y="207405"/>
                  </a:lnTo>
                  <a:lnTo>
                    <a:pt x="10137" y="224834"/>
                  </a:lnTo>
                  <a:lnTo>
                    <a:pt x="10440" y="242132"/>
                  </a:lnTo>
                  <a:lnTo>
                    <a:pt x="11175" y="258980"/>
                  </a:lnTo>
                  <a:lnTo>
                    <a:pt x="12479" y="275240"/>
                  </a:lnTo>
                  <a:lnTo>
                    <a:pt x="13998" y="290939"/>
                  </a:lnTo>
                  <a:lnTo>
                    <a:pt x="15025" y="306175"/>
                  </a:lnTo>
                  <a:lnTo>
                    <a:pt x="15196" y="321056"/>
                  </a:lnTo>
                  <a:lnTo>
                    <a:pt x="14648" y="335679"/>
                  </a:lnTo>
                  <a:lnTo>
                    <a:pt x="13816" y="350117"/>
                  </a:lnTo>
                  <a:lnTo>
                    <a:pt x="12984" y="364397"/>
                  </a:lnTo>
                  <a:lnTo>
                    <a:pt x="11815" y="377429"/>
                  </a:lnTo>
                  <a:lnTo>
                    <a:pt x="9833" y="385683"/>
                  </a:lnTo>
                  <a:lnTo>
                    <a:pt x="7840" y="387014"/>
                  </a:lnTo>
                  <a:lnTo>
                    <a:pt x="6905" y="383192"/>
                  </a:lnTo>
                  <a:lnTo>
                    <a:pt x="7161" y="375783"/>
                  </a:lnTo>
                  <a:lnTo>
                    <a:pt x="8383" y="365628"/>
                  </a:lnTo>
                  <a:lnTo>
                    <a:pt x="10320" y="353366"/>
                  </a:lnTo>
                  <a:lnTo>
                    <a:pt x="12926" y="339862"/>
                  </a:lnTo>
                  <a:lnTo>
                    <a:pt x="16355" y="326167"/>
                  </a:lnTo>
                  <a:lnTo>
                    <a:pt x="20631" y="312884"/>
                  </a:lnTo>
                  <a:lnTo>
                    <a:pt x="25808" y="300521"/>
                  </a:lnTo>
                  <a:lnTo>
                    <a:pt x="32041" y="289666"/>
                  </a:lnTo>
                  <a:lnTo>
                    <a:pt x="39311" y="280491"/>
                  </a:lnTo>
                  <a:lnTo>
                    <a:pt x="47465" y="273313"/>
                  </a:lnTo>
                  <a:lnTo>
                    <a:pt x="56309" y="268756"/>
                  </a:lnTo>
                  <a:lnTo>
                    <a:pt x="65660" y="266916"/>
                  </a:lnTo>
                  <a:lnTo>
                    <a:pt x="75208" y="267610"/>
                  </a:lnTo>
                  <a:lnTo>
                    <a:pt x="84538" y="270650"/>
                  </a:lnTo>
                  <a:lnTo>
                    <a:pt x="93436" y="275696"/>
                  </a:lnTo>
                  <a:lnTo>
                    <a:pt x="101715" y="282487"/>
                  </a:lnTo>
                  <a:lnTo>
                    <a:pt x="109129" y="290930"/>
                  </a:lnTo>
                  <a:lnTo>
                    <a:pt x="115635" y="300823"/>
                  </a:lnTo>
                  <a:lnTo>
                    <a:pt x="121344" y="311717"/>
                  </a:lnTo>
                  <a:lnTo>
                    <a:pt x="126420" y="323021"/>
                  </a:lnTo>
                  <a:lnTo>
                    <a:pt x="131025" y="334362"/>
                  </a:lnTo>
                  <a:lnTo>
                    <a:pt x="135289" y="345587"/>
                  </a:lnTo>
                  <a:lnTo>
                    <a:pt x="139314" y="356657"/>
                  </a:lnTo>
                  <a:lnTo>
                    <a:pt x="143187" y="367553"/>
                  </a:lnTo>
                  <a:lnTo>
                    <a:pt x="147449" y="377138"/>
                  </a:lnTo>
                  <a:lnTo>
                    <a:pt x="152719" y="382283"/>
                  </a:lnTo>
                  <a:lnTo>
                    <a:pt x="158301" y="381712"/>
                  </a:lnTo>
                  <a:lnTo>
                    <a:pt x="163263" y="377479"/>
                  </a:lnTo>
                  <a:lnTo>
                    <a:pt x="167936" y="371379"/>
                  </a:lnTo>
                  <a:lnTo>
                    <a:pt x="173172" y="364834"/>
                  </a:lnTo>
                  <a:lnTo>
                    <a:pt x="179412" y="358592"/>
                  </a:lnTo>
                  <a:lnTo>
                    <a:pt x="186856" y="352897"/>
                  </a:lnTo>
                  <a:lnTo>
                    <a:pt x="195663" y="347747"/>
                  </a:lnTo>
                  <a:lnTo>
                    <a:pt x="205761" y="343054"/>
                  </a:lnTo>
                  <a:lnTo>
                    <a:pt x="216775" y="338710"/>
                  </a:lnTo>
                  <a:lnTo>
                    <a:pt x="228149" y="334623"/>
                  </a:lnTo>
                  <a:lnTo>
                    <a:pt x="239533" y="330717"/>
                  </a:lnTo>
                  <a:lnTo>
                    <a:pt x="250784" y="326938"/>
                  </a:lnTo>
                  <a:lnTo>
                    <a:pt x="261871" y="323246"/>
                  </a:lnTo>
                  <a:lnTo>
                    <a:pt x="272805" y="319605"/>
                  </a:lnTo>
                  <a:lnTo>
                    <a:pt x="283453" y="315667"/>
                  </a:lnTo>
                  <a:lnTo>
                    <a:pt x="293537" y="310806"/>
                  </a:lnTo>
                  <a:lnTo>
                    <a:pt x="302939" y="304752"/>
                  </a:lnTo>
                  <a:lnTo>
                    <a:pt x="311220" y="297567"/>
                  </a:lnTo>
                  <a:lnTo>
                    <a:pt x="317572" y="289448"/>
                  </a:lnTo>
                  <a:lnTo>
                    <a:pt x="321724" y="280620"/>
                  </a:lnTo>
                  <a:lnTo>
                    <a:pt x="323714" y="271439"/>
                  </a:lnTo>
                  <a:lnTo>
                    <a:pt x="323620" y="262364"/>
                  </a:lnTo>
                  <a:lnTo>
                    <a:pt x="321697" y="253646"/>
                  </a:lnTo>
                  <a:lnTo>
                    <a:pt x="317985" y="245659"/>
                  </a:lnTo>
                  <a:lnTo>
                    <a:pt x="312229" y="238973"/>
                  </a:lnTo>
                  <a:lnTo>
                    <a:pt x="304476" y="233779"/>
                  </a:lnTo>
                  <a:lnTo>
                    <a:pt x="295188" y="230105"/>
                  </a:lnTo>
                  <a:lnTo>
                    <a:pt x="285046" y="227998"/>
                  </a:lnTo>
                  <a:lnTo>
                    <a:pt x="274527" y="227323"/>
                  </a:lnTo>
                  <a:lnTo>
                    <a:pt x="264043" y="227987"/>
                  </a:lnTo>
                  <a:lnTo>
                    <a:pt x="254011" y="230018"/>
                  </a:lnTo>
                  <a:lnTo>
                    <a:pt x="244601" y="233312"/>
                  </a:lnTo>
                  <a:lnTo>
                    <a:pt x="235792" y="237810"/>
                  </a:lnTo>
                  <a:lnTo>
                    <a:pt x="227481" y="243577"/>
                  </a:lnTo>
                  <a:lnTo>
                    <a:pt x="219561" y="250536"/>
                  </a:lnTo>
                  <a:lnTo>
                    <a:pt x="212257" y="258649"/>
                  </a:lnTo>
                  <a:lnTo>
                    <a:pt x="206102" y="267997"/>
                  </a:lnTo>
                  <a:lnTo>
                    <a:pt x="201300" y="278509"/>
                  </a:lnTo>
                  <a:lnTo>
                    <a:pt x="197906" y="289991"/>
                  </a:lnTo>
                  <a:lnTo>
                    <a:pt x="195994" y="302222"/>
                  </a:lnTo>
                  <a:lnTo>
                    <a:pt x="195455" y="315000"/>
                  </a:lnTo>
                  <a:lnTo>
                    <a:pt x="196210" y="328003"/>
                  </a:lnTo>
                  <a:lnTo>
                    <a:pt x="198304" y="340806"/>
                  </a:lnTo>
                  <a:lnTo>
                    <a:pt x="201636" y="353189"/>
                  </a:lnTo>
                  <a:lnTo>
                    <a:pt x="205989" y="364960"/>
                  </a:lnTo>
                  <a:lnTo>
                    <a:pt x="211127" y="375873"/>
                  </a:lnTo>
                  <a:lnTo>
                    <a:pt x="216850" y="385872"/>
                  </a:lnTo>
                  <a:lnTo>
                    <a:pt x="223319" y="394740"/>
                  </a:lnTo>
                  <a:lnTo>
                    <a:pt x="231025" y="402026"/>
                  </a:lnTo>
                  <a:lnTo>
                    <a:pt x="240137" y="407631"/>
                  </a:lnTo>
                  <a:lnTo>
                    <a:pt x="250529" y="411752"/>
                  </a:lnTo>
                  <a:lnTo>
                    <a:pt x="261954" y="414693"/>
                  </a:lnTo>
                  <a:lnTo>
                    <a:pt x="274142" y="416744"/>
                  </a:lnTo>
                  <a:lnTo>
                    <a:pt x="286269" y="417963"/>
                  </a:lnTo>
                  <a:lnTo>
                    <a:pt x="298163" y="418186"/>
                  </a:lnTo>
                  <a:lnTo>
                    <a:pt x="310864" y="416321"/>
                  </a:lnTo>
                  <a:lnTo>
                    <a:pt x="326383" y="41061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273948" y="610652"/>
              <a:ext cx="168457" cy="201112"/>
            </a:xfrm>
            <a:custGeom>
              <a:avLst/>
              <a:gdLst/>
              <a:ahLst/>
              <a:cxnLst/>
              <a:rect l="0" t="0" r="0" b="0"/>
              <a:pathLst>
                <a:path w="168457" h="201112">
                  <a:moveTo>
                    <a:pt x="0" y="0"/>
                  </a:moveTo>
                  <a:lnTo>
                    <a:pt x="2933" y="11735"/>
                  </a:lnTo>
                  <a:lnTo>
                    <a:pt x="5716" y="22864"/>
                  </a:lnTo>
                  <a:lnTo>
                    <a:pt x="8615" y="34458"/>
                  </a:lnTo>
                  <a:lnTo>
                    <a:pt x="11656" y="46446"/>
                  </a:lnTo>
                  <a:lnTo>
                    <a:pt x="14821" y="58458"/>
                  </a:lnTo>
                  <a:lnTo>
                    <a:pt x="18085" y="70266"/>
                  </a:lnTo>
                  <a:lnTo>
                    <a:pt x="21423" y="81965"/>
                  </a:lnTo>
                  <a:lnTo>
                    <a:pt x="24814" y="93882"/>
                  </a:lnTo>
                  <a:lnTo>
                    <a:pt x="28243" y="106190"/>
                  </a:lnTo>
                  <a:lnTo>
                    <a:pt x="31697" y="118743"/>
                  </a:lnTo>
                  <a:lnTo>
                    <a:pt x="35170" y="131177"/>
                  </a:lnTo>
                  <a:lnTo>
                    <a:pt x="38659" y="143284"/>
                  </a:lnTo>
                  <a:lnTo>
                    <a:pt x="42325" y="155025"/>
                  </a:lnTo>
                  <a:lnTo>
                    <a:pt x="46471" y="166442"/>
                  </a:lnTo>
                  <a:lnTo>
                    <a:pt x="51227" y="177580"/>
                  </a:lnTo>
                  <a:lnTo>
                    <a:pt x="56557" y="187686"/>
                  </a:lnTo>
                  <a:lnTo>
                    <a:pt x="62359" y="195277"/>
                  </a:lnTo>
                  <a:lnTo>
                    <a:pt x="68518" y="199742"/>
                  </a:lnTo>
                  <a:lnTo>
                    <a:pt x="74772" y="201111"/>
                  </a:lnTo>
                  <a:lnTo>
                    <a:pt x="80736" y="199603"/>
                  </a:lnTo>
                  <a:lnTo>
                    <a:pt x="86226" y="195662"/>
                  </a:lnTo>
                  <a:lnTo>
                    <a:pt x="91233" y="189817"/>
                  </a:lnTo>
                  <a:lnTo>
                    <a:pt x="95830" y="182555"/>
                  </a:lnTo>
                  <a:lnTo>
                    <a:pt x="100108" y="174276"/>
                  </a:lnTo>
                  <a:lnTo>
                    <a:pt x="104152" y="165283"/>
                  </a:lnTo>
                  <a:lnTo>
                    <a:pt x="108029" y="155795"/>
                  </a:lnTo>
                  <a:lnTo>
                    <a:pt x="111788" y="145969"/>
                  </a:lnTo>
                  <a:lnTo>
                    <a:pt x="115467" y="135913"/>
                  </a:lnTo>
                  <a:lnTo>
                    <a:pt x="119091" y="125702"/>
                  </a:lnTo>
                  <a:lnTo>
                    <a:pt x="122681" y="115386"/>
                  </a:lnTo>
                  <a:lnTo>
                    <a:pt x="126415" y="105000"/>
                  </a:lnTo>
                  <a:lnTo>
                    <a:pt x="130608" y="94566"/>
                  </a:lnTo>
                  <a:lnTo>
                    <a:pt x="135389" y="84106"/>
                  </a:lnTo>
                  <a:lnTo>
                    <a:pt x="140616" y="73698"/>
                  </a:lnTo>
                  <a:lnTo>
                    <a:pt x="146581" y="62253"/>
                  </a:lnTo>
                  <a:lnTo>
                    <a:pt x="154928" y="46530"/>
                  </a:lnTo>
                  <a:lnTo>
                    <a:pt x="168456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574662" y="652766"/>
              <a:ext cx="15142" cy="200043"/>
            </a:xfrm>
            <a:custGeom>
              <a:avLst/>
              <a:gdLst/>
              <a:ahLst/>
              <a:cxnLst/>
              <a:rect l="0" t="0" r="0" b="0"/>
              <a:pathLst>
                <a:path w="15142" h="200043">
                  <a:moveTo>
                    <a:pt x="4612" y="0"/>
                  </a:moveTo>
                  <a:lnTo>
                    <a:pt x="1812" y="9003"/>
                  </a:lnTo>
                  <a:lnTo>
                    <a:pt x="311" y="19270"/>
                  </a:lnTo>
                  <a:lnTo>
                    <a:pt x="0" y="31854"/>
                  </a:lnTo>
                  <a:lnTo>
                    <a:pt x="506" y="46381"/>
                  </a:lnTo>
                  <a:lnTo>
                    <a:pt x="1325" y="62177"/>
                  </a:lnTo>
                  <a:lnTo>
                    <a:pt x="2146" y="78706"/>
                  </a:lnTo>
                  <a:lnTo>
                    <a:pt x="3002" y="95320"/>
                  </a:lnTo>
                  <a:lnTo>
                    <a:pt x="4177" y="111222"/>
                  </a:lnTo>
                  <a:lnTo>
                    <a:pt x="5812" y="126048"/>
                  </a:lnTo>
                  <a:lnTo>
                    <a:pt x="7748" y="139743"/>
                  </a:lnTo>
                  <a:lnTo>
                    <a:pt x="9797" y="153921"/>
                  </a:lnTo>
                  <a:lnTo>
                    <a:pt x="12140" y="172060"/>
                  </a:lnTo>
                  <a:lnTo>
                    <a:pt x="15141" y="2000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558217" y="51589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695204" y="584493"/>
              <a:ext cx="198157" cy="230582"/>
            </a:xfrm>
            <a:custGeom>
              <a:avLst/>
              <a:gdLst/>
              <a:ahLst/>
              <a:cxnLst/>
              <a:rect l="0" t="0" r="0" b="0"/>
              <a:pathLst>
                <a:path w="198157" h="230582">
                  <a:moveTo>
                    <a:pt x="105169" y="15631"/>
                  </a:moveTo>
                  <a:lnTo>
                    <a:pt x="96300" y="9897"/>
                  </a:lnTo>
                  <a:lnTo>
                    <a:pt x="87313" y="5613"/>
                  </a:lnTo>
                  <a:lnTo>
                    <a:pt x="77323" y="2416"/>
                  </a:lnTo>
                  <a:lnTo>
                    <a:pt x="66515" y="401"/>
                  </a:lnTo>
                  <a:lnTo>
                    <a:pt x="55352" y="0"/>
                  </a:lnTo>
                  <a:lnTo>
                    <a:pt x="44155" y="1316"/>
                  </a:lnTo>
                  <a:lnTo>
                    <a:pt x="33389" y="4312"/>
                  </a:lnTo>
                  <a:lnTo>
                    <a:pt x="23701" y="8985"/>
                  </a:lnTo>
                  <a:lnTo>
                    <a:pt x="15351" y="15163"/>
                  </a:lnTo>
                  <a:lnTo>
                    <a:pt x="8578" y="22564"/>
                  </a:lnTo>
                  <a:lnTo>
                    <a:pt x="3770" y="30893"/>
                  </a:lnTo>
                  <a:lnTo>
                    <a:pt x="948" y="39894"/>
                  </a:lnTo>
                  <a:lnTo>
                    <a:pt x="0" y="49206"/>
                  </a:lnTo>
                  <a:lnTo>
                    <a:pt x="868" y="58377"/>
                  </a:lnTo>
                  <a:lnTo>
                    <a:pt x="3346" y="67164"/>
                  </a:lnTo>
                  <a:lnTo>
                    <a:pt x="7447" y="75198"/>
                  </a:lnTo>
                  <a:lnTo>
                    <a:pt x="13472" y="81917"/>
                  </a:lnTo>
                  <a:lnTo>
                    <a:pt x="21414" y="87137"/>
                  </a:lnTo>
                  <a:lnTo>
                    <a:pt x="30999" y="90999"/>
                  </a:lnTo>
                  <a:lnTo>
                    <a:pt x="41875" y="93765"/>
                  </a:lnTo>
                  <a:lnTo>
                    <a:pt x="53703" y="95713"/>
                  </a:lnTo>
                  <a:lnTo>
                    <a:pt x="66051" y="97398"/>
                  </a:lnTo>
                  <a:lnTo>
                    <a:pt x="78406" y="99611"/>
                  </a:lnTo>
                  <a:lnTo>
                    <a:pt x="90489" y="102739"/>
                  </a:lnTo>
                  <a:lnTo>
                    <a:pt x="102228" y="106811"/>
                  </a:lnTo>
                  <a:lnTo>
                    <a:pt x="113651" y="111687"/>
                  </a:lnTo>
                  <a:lnTo>
                    <a:pt x="124814" y="117189"/>
                  </a:lnTo>
                  <a:lnTo>
                    <a:pt x="135618" y="123153"/>
                  </a:lnTo>
                  <a:lnTo>
                    <a:pt x="145808" y="129447"/>
                  </a:lnTo>
                  <a:lnTo>
                    <a:pt x="155294" y="135972"/>
                  </a:lnTo>
                  <a:lnTo>
                    <a:pt x="164141" y="142657"/>
                  </a:lnTo>
                  <a:lnTo>
                    <a:pt x="172470" y="149450"/>
                  </a:lnTo>
                  <a:lnTo>
                    <a:pt x="180393" y="156322"/>
                  </a:lnTo>
                  <a:lnTo>
                    <a:pt x="187529" y="163412"/>
                  </a:lnTo>
                  <a:lnTo>
                    <a:pt x="193037" y="171012"/>
                  </a:lnTo>
                  <a:lnTo>
                    <a:pt x="196587" y="179234"/>
                  </a:lnTo>
                  <a:lnTo>
                    <a:pt x="198156" y="187875"/>
                  </a:lnTo>
                  <a:lnTo>
                    <a:pt x="197771" y="196522"/>
                  </a:lnTo>
                  <a:lnTo>
                    <a:pt x="195650" y="204921"/>
                  </a:lnTo>
                  <a:lnTo>
                    <a:pt x="191803" y="212678"/>
                  </a:lnTo>
                  <a:lnTo>
                    <a:pt x="185956" y="219202"/>
                  </a:lnTo>
                  <a:lnTo>
                    <a:pt x="178138" y="224284"/>
                  </a:lnTo>
                  <a:lnTo>
                    <a:pt x="168636" y="227882"/>
                  </a:lnTo>
                  <a:lnTo>
                    <a:pt x="157817" y="229937"/>
                  </a:lnTo>
                  <a:lnTo>
                    <a:pt x="146027" y="230581"/>
                  </a:lnTo>
                  <a:lnTo>
                    <a:pt x="133705" y="230066"/>
                  </a:lnTo>
                  <a:lnTo>
                    <a:pt x="121368" y="228667"/>
                  </a:lnTo>
                  <a:lnTo>
                    <a:pt x="109310" y="226625"/>
                  </a:lnTo>
                  <a:lnTo>
                    <a:pt x="98058" y="224281"/>
                  </a:lnTo>
                  <a:lnTo>
                    <a:pt x="87362" y="221849"/>
                  </a:lnTo>
                  <a:lnTo>
                    <a:pt x="76286" y="219120"/>
                  </a:lnTo>
                  <a:lnTo>
                    <a:pt x="63055" y="21567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001496" y="684352"/>
              <a:ext cx="9448" cy="136871"/>
            </a:xfrm>
            <a:custGeom>
              <a:avLst/>
              <a:gdLst/>
              <a:ahLst/>
              <a:cxnLst/>
              <a:rect l="0" t="0" r="0" b="0"/>
              <a:pathLst>
                <a:path w="9448" h="136871">
                  <a:moveTo>
                    <a:pt x="9447" y="0"/>
                  </a:moveTo>
                  <a:lnTo>
                    <a:pt x="6580" y="8868"/>
                  </a:lnTo>
                  <a:lnTo>
                    <a:pt x="4438" y="17855"/>
                  </a:lnTo>
                  <a:lnTo>
                    <a:pt x="2835" y="27855"/>
                  </a:lnTo>
                  <a:lnTo>
                    <a:pt x="1654" y="39008"/>
                  </a:lnTo>
                  <a:lnTo>
                    <a:pt x="806" y="51468"/>
                  </a:lnTo>
                  <a:lnTo>
                    <a:pt x="213" y="65162"/>
                  </a:lnTo>
                  <a:lnTo>
                    <a:pt x="0" y="79318"/>
                  </a:lnTo>
                  <a:lnTo>
                    <a:pt x="571" y="94067"/>
                  </a:lnTo>
                  <a:lnTo>
                    <a:pt x="3095" y="111822"/>
                  </a:lnTo>
                  <a:lnTo>
                    <a:pt x="9447" y="1368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000414" y="48431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210984" y="389554"/>
              <a:ext cx="42115" cy="463255"/>
            </a:xfrm>
            <a:custGeom>
              <a:avLst/>
              <a:gdLst/>
              <a:ahLst/>
              <a:cxnLst/>
              <a:rect l="0" t="0" r="0" b="0"/>
              <a:pathLst>
                <a:path w="42115" h="463255">
                  <a:moveTo>
                    <a:pt x="0" y="0"/>
                  </a:moveTo>
                  <a:lnTo>
                    <a:pt x="67" y="11802"/>
                  </a:lnTo>
                  <a:lnTo>
                    <a:pt x="707" y="23571"/>
                  </a:lnTo>
                  <a:lnTo>
                    <a:pt x="2000" y="36462"/>
                  </a:lnTo>
                  <a:lnTo>
                    <a:pt x="3687" y="50310"/>
                  </a:lnTo>
                  <a:lnTo>
                    <a:pt x="5355" y="64638"/>
                  </a:lnTo>
                  <a:lnTo>
                    <a:pt x="6768" y="79121"/>
                  </a:lnTo>
                  <a:lnTo>
                    <a:pt x="7866" y="94089"/>
                  </a:lnTo>
                  <a:lnTo>
                    <a:pt x="8676" y="110410"/>
                  </a:lnTo>
                  <a:lnTo>
                    <a:pt x="9260" y="128451"/>
                  </a:lnTo>
                  <a:lnTo>
                    <a:pt x="9838" y="147633"/>
                  </a:lnTo>
                  <a:lnTo>
                    <a:pt x="10767" y="166748"/>
                  </a:lnTo>
                  <a:lnTo>
                    <a:pt x="12207" y="185095"/>
                  </a:lnTo>
                  <a:lnTo>
                    <a:pt x="13989" y="202820"/>
                  </a:lnTo>
                  <a:lnTo>
                    <a:pt x="15725" y="220622"/>
                  </a:lnTo>
                  <a:lnTo>
                    <a:pt x="17192" y="238916"/>
                  </a:lnTo>
                  <a:lnTo>
                    <a:pt x="18497" y="257321"/>
                  </a:lnTo>
                  <a:lnTo>
                    <a:pt x="19980" y="274859"/>
                  </a:lnTo>
                  <a:lnTo>
                    <a:pt x="21824" y="291040"/>
                  </a:lnTo>
                  <a:lnTo>
                    <a:pt x="23893" y="306179"/>
                  </a:lnTo>
                  <a:lnTo>
                    <a:pt x="25829" y="321100"/>
                  </a:lnTo>
                  <a:lnTo>
                    <a:pt x="27433" y="336320"/>
                  </a:lnTo>
                  <a:lnTo>
                    <a:pt x="28832" y="351848"/>
                  </a:lnTo>
                  <a:lnTo>
                    <a:pt x="30378" y="367366"/>
                  </a:lnTo>
                  <a:lnTo>
                    <a:pt x="32266" y="382656"/>
                  </a:lnTo>
                  <a:lnTo>
                    <a:pt x="34373" y="397441"/>
                  </a:lnTo>
                  <a:lnTo>
                    <a:pt x="36556" y="412979"/>
                  </a:lnTo>
                  <a:lnTo>
                    <a:pt x="39008" y="432869"/>
                  </a:lnTo>
                  <a:lnTo>
                    <a:pt x="42114" y="46325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158342" y="600124"/>
              <a:ext cx="189513" cy="31586"/>
            </a:xfrm>
            <a:custGeom>
              <a:avLst/>
              <a:gdLst/>
              <a:ahLst/>
              <a:cxnLst/>
              <a:rect l="0" t="0" r="0" b="0"/>
              <a:pathLst>
                <a:path w="189513" h="31586">
                  <a:moveTo>
                    <a:pt x="189512" y="0"/>
                  </a:moveTo>
                  <a:lnTo>
                    <a:pt x="177844" y="67"/>
                  </a:lnTo>
                  <a:lnTo>
                    <a:pt x="167356" y="707"/>
                  </a:lnTo>
                  <a:lnTo>
                    <a:pt x="157049" y="2004"/>
                  </a:lnTo>
                  <a:lnTo>
                    <a:pt x="146575" y="3863"/>
                  </a:lnTo>
                  <a:lnTo>
                    <a:pt x="135583" y="6180"/>
                  </a:lnTo>
                  <a:lnTo>
                    <a:pt x="123941" y="8842"/>
                  </a:lnTo>
                  <a:lnTo>
                    <a:pt x="111687" y="11593"/>
                  </a:lnTo>
                  <a:lnTo>
                    <a:pt x="98932" y="14051"/>
                  </a:lnTo>
                  <a:lnTo>
                    <a:pt x="85801" y="16038"/>
                  </a:lnTo>
                  <a:lnTo>
                    <a:pt x="72560" y="17709"/>
                  </a:lnTo>
                  <a:lnTo>
                    <a:pt x="59598" y="19445"/>
                  </a:lnTo>
                  <a:lnTo>
                    <a:pt x="47118" y="21463"/>
                  </a:lnTo>
                  <a:lnTo>
                    <a:pt x="35581" y="23660"/>
                  </a:lnTo>
                  <a:lnTo>
                    <a:pt x="24662" y="25913"/>
                  </a:lnTo>
                  <a:lnTo>
                    <a:pt x="13405" y="28423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375096" y="673823"/>
              <a:ext cx="129343" cy="140649"/>
            </a:xfrm>
            <a:custGeom>
              <a:avLst/>
              <a:gdLst/>
              <a:ahLst/>
              <a:cxnLst/>
              <a:rect l="0" t="0" r="0" b="0"/>
              <a:pathLst>
                <a:path w="129343" h="140649">
                  <a:moveTo>
                    <a:pt x="78043" y="10529"/>
                  </a:moveTo>
                  <a:lnTo>
                    <a:pt x="69242" y="7796"/>
                  </a:lnTo>
                  <a:lnTo>
                    <a:pt x="60896" y="6934"/>
                  </a:lnTo>
                  <a:lnTo>
                    <a:pt x="52201" y="7929"/>
                  </a:lnTo>
                  <a:lnTo>
                    <a:pt x="43253" y="10641"/>
                  </a:lnTo>
                  <a:lnTo>
                    <a:pt x="34407" y="15074"/>
                  </a:lnTo>
                  <a:lnTo>
                    <a:pt x="25877" y="21067"/>
                  </a:lnTo>
                  <a:lnTo>
                    <a:pt x="18034" y="28498"/>
                  </a:lnTo>
                  <a:lnTo>
                    <a:pt x="11453" y="37373"/>
                  </a:lnTo>
                  <a:lnTo>
                    <a:pt x="6334" y="47560"/>
                  </a:lnTo>
                  <a:lnTo>
                    <a:pt x="2712" y="58821"/>
                  </a:lnTo>
                  <a:lnTo>
                    <a:pt x="640" y="70902"/>
                  </a:lnTo>
                  <a:lnTo>
                    <a:pt x="0" y="83570"/>
                  </a:lnTo>
                  <a:lnTo>
                    <a:pt x="1025" y="96159"/>
                  </a:lnTo>
                  <a:lnTo>
                    <a:pt x="4365" y="107620"/>
                  </a:lnTo>
                  <a:lnTo>
                    <a:pt x="10168" y="117466"/>
                  </a:lnTo>
                  <a:lnTo>
                    <a:pt x="18148" y="125566"/>
                  </a:lnTo>
                  <a:lnTo>
                    <a:pt x="27864" y="131872"/>
                  </a:lnTo>
                  <a:lnTo>
                    <a:pt x="38869" y="136550"/>
                  </a:lnTo>
                  <a:lnTo>
                    <a:pt x="50477" y="139575"/>
                  </a:lnTo>
                  <a:lnTo>
                    <a:pt x="61794" y="140648"/>
                  </a:lnTo>
                  <a:lnTo>
                    <a:pt x="72359" y="139782"/>
                  </a:lnTo>
                  <a:lnTo>
                    <a:pt x="82093" y="137255"/>
                  </a:lnTo>
                  <a:lnTo>
                    <a:pt x="91098" y="133426"/>
                  </a:lnTo>
                  <a:lnTo>
                    <a:pt x="99525" y="128622"/>
                  </a:lnTo>
                  <a:lnTo>
                    <a:pt x="107356" y="122787"/>
                  </a:lnTo>
                  <a:lnTo>
                    <a:pt x="114404" y="115516"/>
                  </a:lnTo>
                  <a:lnTo>
                    <a:pt x="120619" y="106702"/>
                  </a:lnTo>
                  <a:lnTo>
                    <a:pt x="125607" y="96682"/>
                  </a:lnTo>
                  <a:lnTo>
                    <a:pt x="128596" y="86040"/>
                  </a:lnTo>
                  <a:lnTo>
                    <a:pt x="129342" y="75182"/>
                  </a:lnTo>
                  <a:lnTo>
                    <a:pt x="128061" y="64469"/>
                  </a:lnTo>
                  <a:lnTo>
                    <a:pt x="125150" y="54282"/>
                  </a:lnTo>
                  <a:lnTo>
                    <a:pt x="121015" y="44773"/>
                  </a:lnTo>
                  <a:lnTo>
                    <a:pt x="116107" y="36010"/>
                  </a:lnTo>
                  <a:lnTo>
                    <a:pt x="110334" y="27116"/>
                  </a:lnTo>
                  <a:lnTo>
                    <a:pt x="102079" y="16193"/>
                  </a:lnTo>
                  <a:lnTo>
                    <a:pt x="88572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505782" y="610652"/>
              <a:ext cx="168457" cy="158820"/>
            </a:xfrm>
            <a:custGeom>
              <a:avLst/>
              <a:gdLst/>
              <a:ahLst/>
              <a:cxnLst/>
              <a:rect l="0" t="0" r="0" b="0"/>
              <a:pathLst>
                <a:path w="168457" h="158820">
                  <a:moveTo>
                    <a:pt x="0" y="84228"/>
                  </a:moveTo>
                  <a:lnTo>
                    <a:pt x="8734" y="90096"/>
                  </a:lnTo>
                  <a:lnTo>
                    <a:pt x="16441" y="95660"/>
                  </a:lnTo>
                  <a:lnTo>
                    <a:pt x="23843" y="101464"/>
                  </a:lnTo>
                  <a:lnTo>
                    <a:pt x="31104" y="107717"/>
                  </a:lnTo>
                  <a:lnTo>
                    <a:pt x="38283" y="114696"/>
                  </a:lnTo>
                  <a:lnTo>
                    <a:pt x="45408" y="122477"/>
                  </a:lnTo>
                  <a:lnTo>
                    <a:pt x="52498" y="130979"/>
                  </a:lnTo>
                  <a:lnTo>
                    <a:pt x="59565" y="140058"/>
                  </a:lnTo>
                  <a:lnTo>
                    <a:pt x="66595" y="149501"/>
                  </a:lnTo>
                  <a:lnTo>
                    <a:pt x="72841" y="156721"/>
                  </a:lnTo>
                  <a:lnTo>
                    <a:pt x="76608" y="158819"/>
                  </a:lnTo>
                  <a:lnTo>
                    <a:pt x="77131" y="157126"/>
                  </a:lnTo>
                  <a:lnTo>
                    <a:pt x="75230" y="153029"/>
                  </a:lnTo>
                  <a:lnTo>
                    <a:pt x="72055" y="147182"/>
                  </a:lnTo>
                  <a:lnTo>
                    <a:pt x="68353" y="139999"/>
                  </a:lnTo>
                  <a:lnTo>
                    <a:pt x="64501" y="131819"/>
                  </a:lnTo>
                  <a:lnTo>
                    <a:pt x="60655" y="122916"/>
                  </a:lnTo>
                  <a:lnTo>
                    <a:pt x="56876" y="113500"/>
                  </a:lnTo>
                  <a:lnTo>
                    <a:pt x="53500" y="103729"/>
                  </a:lnTo>
                  <a:lnTo>
                    <a:pt x="51132" y="93712"/>
                  </a:lnTo>
                  <a:lnTo>
                    <a:pt x="50024" y="83528"/>
                  </a:lnTo>
                  <a:lnTo>
                    <a:pt x="50262" y="73231"/>
                  </a:lnTo>
                  <a:lnTo>
                    <a:pt x="51941" y="62858"/>
                  </a:lnTo>
                  <a:lnTo>
                    <a:pt x="54971" y="52443"/>
                  </a:lnTo>
                  <a:lnTo>
                    <a:pt x="59445" y="42329"/>
                  </a:lnTo>
                  <a:lnTo>
                    <a:pt x="65721" y="33144"/>
                  </a:lnTo>
                  <a:lnTo>
                    <a:pt x="73836" y="25158"/>
                  </a:lnTo>
                  <a:lnTo>
                    <a:pt x="83708" y="18474"/>
                  </a:lnTo>
                  <a:lnTo>
                    <a:pt x="95307" y="13200"/>
                  </a:lnTo>
                  <a:lnTo>
                    <a:pt x="108421" y="9246"/>
                  </a:lnTo>
                  <a:lnTo>
                    <a:pt x="121992" y="6380"/>
                  </a:lnTo>
                  <a:lnTo>
                    <a:pt x="135542" y="4047"/>
                  </a:lnTo>
                  <a:lnTo>
                    <a:pt x="150258" y="2037"/>
                  </a:lnTo>
                  <a:lnTo>
                    <a:pt x="168456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2741952" y="621181"/>
              <a:ext cx="214450" cy="191777"/>
            </a:xfrm>
            <a:custGeom>
              <a:avLst/>
              <a:gdLst/>
              <a:ahLst/>
              <a:cxnLst/>
              <a:rect l="0" t="0" r="0" b="0"/>
              <a:pathLst>
                <a:path w="214450" h="191777">
                  <a:moveTo>
                    <a:pt x="90213" y="0"/>
                  </a:moveTo>
                  <a:lnTo>
                    <a:pt x="78612" y="3001"/>
                  </a:lnTo>
                  <a:lnTo>
                    <a:pt x="68764" y="6423"/>
                  </a:lnTo>
                  <a:lnTo>
                    <a:pt x="59754" y="10615"/>
                  </a:lnTo>
                  <a:lnTo>
                    <a:pt x="51140" y="15342"/>
                  </a:lnTo>
                  <a:lnTo>
                    <a:pt x="42464" y="20175"/>
                  </a:lnTo>
                  <a:lnTo>
                    <a:pt x="33497" y="24861"/>
                  </a:lnTo>
                  <a:lnTo>
                    <a:pt x="24513" y="29643"/>
                  </a:lnTo>
                  <a:lnTo>
                    <a:pt x="16162" y="35142"/>
                  </a:lnTo>
                  <a:lnTo>
                    <a:pt x="8786" y="41647"/>
                  </a:lnTo>
                  <a:lnTo>
                    <a:pt x="3039" y="48813"/>
                  </a:lnTo>
                  <a:lnTo>
                    <a:pt x="0" y="55862"/>
                  </a:lnTo>
                  <a:lnTo>
                    <a:pt x="7" y="62343"/>
                  </a:lnTo>
                  <a:lnTo>
                    <a:pt x="2930" y="68151"/>
                  </a:lnTo>
                  <a:lnTo>
                    <a:pt x="8540" y="73353"/>
                  </a:lnTo>
                  <a:lnTo>
                    <a:pt x="16420" y="78066"/>
                  </a:lnTo>
                  <a:lnTo>
                    <a:pt x="26080" y="82247"/>
                  </a:lnTo>
                  <a:lnTo>
                    <a:pt x="37062" y="85691"/>
                  </a:lnTo>
                  <a:lnTo>
                    <a:pt x="49001" y="88345"/>
                  </a:lnTo>
                  <a:lnTo>
                    <a:pt x="61775" y="90299"/>
                  </a:lnTo>
                  <a:lnTo>
                    <a:pt x="75488" y="91694"/>
                  </a:lnTo>
                  <a:lnTo>
                    <a:pt x="90112" y="92674"/>
                  </a:lnTo>
                  <a:lnTo>
                    <a:pt x="105187" y="93521"/>
                  </a:lnTo>
                  <a:lnTo>
                    <a:pt x="119929" y="94629"/>
                  </a:lnTo>
                  <a:lnTo>
                    <a:pt x="133913" y="96199"/>
                  </a:lnTo>
                  <a:lnTo>
                    <a:pt x="146912" y="98409"/>
                  </a:lnTo>
                  <a:lnTo>
                    <a:pt x="158725" y="101495"/>
                  </a:lnTo>
                  <a:lnTo>
                    <a:pt x="169372" y="105500"/>
                  </a:lnTo>
                  <a:lnTo>
                    <a:pt x="179031" y="110307"/>
                  </a:lnTo>
                  <a:lnTo>
                    <a:pt x="187922" y="115751"/>
                  </a:lnTo>
                  <a:lnTo>
                    <a:pt x="196229" y="121675"/>
                  </a:lnTo>
                  <a:lnTo>
                    <a:pt x="203625" y="128108"/>
                  </a:lnTo>
                  <a:lnTo>
                    <a:pt x="209309" y="135258"/>
                  </a:lnTo>
                  <a:lnTo>
                    <a:pt x="212973" y="143170"/>
                  </a:lnTo>
                  <a:lnTo>
                    <a:pt x="214449" y="151431"/>
                  </a:lnTo>
                  <a:lnTo>
                    <a:pt x="213469" y="159291"/>
                  </a:lnTo>
                  <a:lnTo>
                    <a:pt x="210139" y="166352"/>
                  </a:lnTo>
                  <a:lnTo>
                    <a:pt x="204836" y="172567"/>
                  </a:lnTo>
                  <a:lnTo>
                    <a:pt x="198005" y="178049"/>
                  </a:lnTo>
                  <a:lnTo>
                    <a:pt x="190047" y="182949"/>
                  </a:lnTo>
                  <a:lnTo>
                    <a:pt x="181285" y="187088"/>
                  </a:lnTo>
                  <a:lnTo>
                    <a:pt x="171960" y="189971"/>
                  </a:lnTo>
                  <a:lnTo>
                    <a:pt x="162242" y="191435"/>
                  </a:lnTo>
                  <a:lnTo>
                    <a:pt x="152090" y="191776"/>
                  </a:lnTo>
                  <a:lnTo>
                    <a:pt x="141282" y="191550"/>
                  </a:lnTo>
                  <a:lnTo>
                    <a:pt x="129767" y="191141"/>
                  </a:lnTo>
                  <a:lnTo>
                    <a:pt x="118225" y="190732"/>
                  </a:lnTo>
                  <a:lnTo>
                    <a:pt x="106853" y="190348"/>
                  </a:lnTo>
                  <a:lnTo>
                    <a:pt x="94651" y="189960"/>
                  </a:lnTo>
                  <a:lnTo>
                    <a:pt x="79685" y="1895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204174" y="280245"/>
              <a:ext cx="143889" cy="477807"/>
            </a:xfrm>
            <a:custGeom>
              <a:avLst/>
              <a:gdLst/>
              <a:ahLst/>
              <a:cxnLst/>
              <a:rect l="0" t="0" r="0" b="0"/>
              <a:pathLst>
                <a:path w="143889" h="477807">
                  <a:moveTo>
                    <a:pt x="59660" y="477806"/>
                  </a:moveTo>
                  <a:lnTo>
                    <a:pt x="59660" y="466071"/>
                  </a:lnTo>
                  <a:lnTo>
                    <a:pt x="59660" y="454942"/>
                  </a:lnTo>
                  <a:lnTo>
                    <a:pt x="59655" y="443344"/>
                  </a:lnTo>
                  <a:lnTo>
                    <a:pt x="59482" y="431183"/>
                  </a:lnTo>
                  <a:lnTo>
                    <a:pt x="58834" y="418523"/>
                  </a:lnTo>
                  <a:lnTo>
                    <a:pt x="57586" y="405467"/>
                  </a:lnTo>
                  <a:lnTo>
                    <a:pt x="55933" y="392115"/>
                  </a:lnTo>
                  <a:lnTo>
                    <a:pt x="54285" y="378550"/>
                  </a:lnTo>
                  <a:lnTo>
                    <a:pt x="52877" y="364830"/>
                  </a:lnTo>
                  <a:lnTo>
                    <a:pt x="51612" y="350838"/>
                  </a:lnTo>
                  <a:lnTo>
                    <a:pt x="50155" y="336300"/>
                  </a:lnTo>
                  <a:lnTo>
                    <a:pt x="48324" y="321112"/>
                  </a:lnTo>
                  <a:lnTo>
                    <a:pt x="46093" y="305488"/>
                  </a:lnTo>
                  <a:lnTo>
                    <a:pt x="43518" y="289847"/>
                  </a:lnTo>
                  <a:lnTo>
                    <a:pt x="40670" y="274441"/>
                  </a:lnTo>
                  <a:lnTo>
                    <a:pt x="37622" y="259503"/>
                  </a:lnTo>
                  <a:lnTo>
                    <a:pt x="34430" y="245318"/>
                  </a:lnTo>
                  <a:lnTo>
                    <a:pt x="31137" y="231955"/>
                  </a:lnTo>
                  <a:lnTo>
                    <a:pt x="27774" y="218998"/>
                  </a:lnTo>
                  <a:lnTo>
                    <a:pt x="24364" y="205685"/>
                  </a:lnTo>
                  <a:lnTo>
                    <a:pt x="20921" y="191612"/>
                  </a:lnTo>
                  <a:lnTo>
                    <a:pt x="17456" y="176886"/>
                  </a:lnTo>
                  <a:lnTo>
                    <a:pt x="13976" y="161922"/>
                  </a:lnTo>
                  <a:lnTo>
                    <a:pt x="10491" y="147001"/>
                  </a:lnTo>
                  <a:lnTo>
                    <a:pt x="7168" y="132236"/>
                  </a:lnTo>
                  <a:lnTo>
                    <a:pt x="4316" y="117643"/>
                  </a:lnTo>
                  <a:lnTo>
                    <a:pt x="2070" y="103205"/>
                  </a:lnTo>
                  <a:lnTo>
                    <a:pt x="563" y="89053"/>
                  </a:lnTo>
                  <a:lnTo>
                    <a:pt x="0" y="75464"/>
                  </a:lnTo>
                  <a:lnTo>
                    <a:pt x="407" y="62546"/>
                  </a:lnTo>
                  <a:lnTo>
                    <a:pt x="1815" y="50413"/>
                  </a:lnTo>
                  <a:lnTo>
                    <a:pt x="4356" y="39256"/>
                  </a:lnTo>
                  <a:lnTo>
                    <a:pt x="8004" y="29094"/>
                  </a:lnTo>
                  <a:lnTo>
                    <a:pt x="13080" y="20117"/>
                  </a:lnTo>
                  <a:lnTo>
                    <a:pt x="20301" y="12757"/>
                  </a:lnTo>
                  <a:lnTo>
                    <a:pt x="29862" y="7107"/>
                  </a:lnTo>
                  <a:lnTo>
                    <a:pt x="41351" y="3126"/>
                  </a:lnTo>
                  <a:lnTo>
                    <a:pt x="54043" y="812"/>
                  </a:lnTo>
                  <a:lnTo>
                    <a:pt x="67383" y="0"/>
                  </a:lnTo>
                  <a:lnTo>
                    <a:pt x="80726" y="570"/>
                  </a:lnTo>
                  <a:lnTo>
                    <a:pt x="93291" y="2540"/>
                  </a:lnTo>
                  <a:lnTo>
                    <a:pt x="104723" y="5783"/>
                  </a:lnTo>
                  <a:lnTo>
                    <a:pt x="114750" y="9955"/>
                  </a:lnTo>
                  <a:lnTo>
                    <a:pt x="123967" y="15089"/>
                  </a:lnTo>
                  <a:lnTo>
                    <a:pt x="133180" y="22749"/>
                  </a:lnTo>
                  <a:lnTo>
                    <a:pt x="143888" y="3560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179606" y="536953"/>
              <a:ext cx="136871" cy="31586"/>
            </a:xfrm>
            <a:custGeom>
              <a:avLst/>
              <a:gdLst/>
              <a:ahLst/>
              <a:cxnLst/>
              <a:rect l="0" t="0" r="0" b="0"/>
              <a:pathLst>
                <a:path w="136871" h="31586">
                  <a:moveTo>
                    <a:pt x="136870" y="0"/>
                  </a:moveTo>
                  <a:lnTo>
                    <a:pt x="128002" y="2934"/>
                  </a:lnTo>
                  <a:lnTo>
                    <a:pt x="119015" y="5716"/>
                  </a:lnTo>
                  <a:lnTo>
                    <a:pt x="109020" y="8615"/>
                  </a:lnTo>
                  <a:lnTo>
                    <a:pt x="98039" y="11656"/>
                  </a:lnTo>
                  <a:lnTo>
                    <a:pt x="86228" y="14821"/>
                  </a:lnTo>
                  <a:lnTo>
                    <a:pt x="73778" y="18080"/>
                  </a:lnTo>
                  <a:lnTo>
                    <a:pt x="61082" y="21257"/>
                  </a:lnTo>
                  <a:lnTo>
                    <a:pt x="47257" y="24345"/>
                  </a:lnTo>
                  <a:lnTo>
                    <a:pt x="28858" y="27614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352253" y="547481"/>
              <a:ext cx="69509" cy="188346"/>
            </a:xfrm>
            <a:custGeom>
              <a:avLst/>
              <a:gdLst/>
              <a:ahLst/>
              <a:cxnLst/>
              <a:rect l="0" t="0" r="0" b="0"/>
              <a:pathLst>
                <a:path w="69509" h="188346">
                  <a:moveTo>
                    <a:pt x="6337" y="105285"/>
                  </a:moveTo>
                  <a:lnTo>
                    <a:pt x="9271" y="119820"/>
                  </a:lnTo>
                  <a:lnTo>
                    <a:pt x="12053" y="132451"/>
                  </a:lnTo>
                  <a:lnTo>
                    <a:pt x="14953" y="144356"/>
                  </a:lnTo>
                  <a:lnTo>
                    <a:pt x="17993" y="155838"/>
                  </a:lnTo>
                  <a:lnTo>
                    <a:pt x="21158" y="167030"/>
                  </a:lnTo>
                  <a:lnTo>
                    <a:pt x="24397" y="177944"/>
                  </a:lnTo>
                  <a:lnTo>
                    <a:pt x="26812" y="186074"/>
                  </a:lnTo>
                  <a:lnTo>
                    <a:pt x="27344" y="188345"/>
                  </a:lnTo>
                  <a:lnTo>
                    <a:pt x="26395" y="185927"/>
                  </a:lnTo>
                  <a:lnTo>
                    <a:pt x="24496" y="180482"/>
                  </a:lnTo>
                  <a:lnTo>
                    <a:pt x="22007" y="173157"/>
                  </a:lnTo>
                  <a:lnTo>
                    <a:pt x="19150" y="164663"/>
                  </a:lnTo>
                  <a:lnTo>
                    <a:pt x="16063" y="155273"/>
                  </a:lnTo>
                  <a:lnTo>
                    <a:pt x="12828" y="144945"/>
                  </a:lnTo>
                  <a:lnTo>
                    <a:pt x="9503" y="133718"/>
                  </a:lnTo>
                  <a:lnTo>
                    <a:pt x="6284" y="121728"/>
                  </a:lnTo>
                  <a:lnTo>
                    <a:pt x="3500" y="109142"/>
                  </a:lnTo>
                  <a:lnTo>
                    <a:pt x="1305" y="96121"/>
                  </a:lnTo>
                  <a:lnTo>
                    <a:pt x="0" y="82951"/>
                  </a:lnTo>
                  <a:lnTo>
                    <a:pt x="107" y="70036"/>
                  </a:lnTo>
                  <a:lnTo>
                    <a:pt x="1779" y="57582"/>
                  </a:lnTo>
                  <a:lnTo>
                    <a:pt x="5022" y="45932"/>
                  </a:lnTo>
                  <a:lnTo>
                    <a:pt x="9865" y="35633"/>
                  </a:lnTo>
                  <a:lnTo>
                    <a:pt x="16154" y="26860"/>
                  </a:lnTo>
                  <a:lnTo>
                    <a:pt x="23549" y="19610"/>
                  </a:lnTo>
                  <a:lnTo>
                    <a:pt x="32545" y="13170"/>
                  </a:lnTo>
                  <a:lnTo>
                    <a:pt x="46164" y="6975"/>
                  </a:lnTo>
                  <a:lnTo>
                    <a:pt x="69508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500675" y="568538"/>
              <a:ext cx="111485" cy="165605"/>
            </a:xfrm>
            <a:custGeom>
              <a:avLst/>
              <a:gdLst/>
              <a:ahLst/>
              <a:cxnLst/>
              <a:rect l="0" t="0" r="0" b="0"/>
              <a:pathLst>
                <a:path w="111485" h="165605">
                  <a:moveTo>
                    <a:pt x="57957" y="10529"/>
                  </a:moveTo>
                  <a:lnTo>
                    <a:pt x="49223" y="13597"/>
                  </a:lnTo>
                  <a:lnTo>
                    <a:pt x="41516" y="17659"/>
                  </a:lnTo>
                  <a:lnTo>
                    <a:pt x="34118" y="23152"/>
                  </a:lnTo>
                  <a:lnTo>
                    <a:pt x="27030" y="29912"/>
                  </a:lnTo>
                  <a:lnTo>
                    <a:pt x="20499" y="37710"/>
                  </a:lnTo>
                  <a:lnTo>
                    <a:pt x="14632" y="46311"/>
                  </a:lnTo>
                  <a:lnTo>
                    <a:pt x="9540" y="55669"/>
                  </a:lnTo>
                  <a:lnTo>
                    <a:pt x="5418" y="65923"/>
                  </a:lnTo>
                  <a:lnTo>
                    <a:pt x="2286" y="77071"/>
                  </a:lnTo>
                  <a:lnTo>
                    <a:pt x="335" y="88827"/>
                  </a:lnTo>
                  <a:lnTo>
                    <a:pt x="0" y="100716"/>
                  </a:lnTo>
                  <a:lnTo>
                    <a:pt x="1372" y="112450"/>
                  </a:lnTo>
                  <a:lnTo>
                    <a:pt x="4412" y="123769"/>
                  </a:lnTo>
                  <a:lnTo>
                    <a:pt x="9118" y="134370"/>
                  </a:lnTo>
                  <a:lnTo>
                    <a:pt x="15326" y="144152"/>
                  </a:lnTo>
                  <a:lnTo>
                    <a:pt x="22916" y="152702"/>
                  </a:lnTo>
                  <a:lnTo>
                    <a:pt x="31905" y="159243"/>
                  </a:lnTo>
                  <a:lnTo>
                    <a:pt x="42163" y="163525"/>
                  </a:lnTo>
                  <a:lnTo>
                    <a:pt x="53134" y="165604"/>
                  </a:lnTo>
                  <a:lnTo>
                    <a:pt x="63957" y="165570"/>
                  </a:lnTo>
                  <a:lnTo>
                    <a:pt x="74154" y="163692"/>
                  </a:lnTo>
                  <a:lnTo>
                    <a:pt x="83455" y="160180"/>
                  </a:lnTo>
                  <a:lnTo>
                    <a:pt x="91631" y="155091"/>
                  </a:lnTo>
                  <a:lnTo>
                    <a:pt x="98675" y="148599"/>
                  </a:lnTo>
                  <a:lnTo>
                    <a:pt x="104422" y="140972"/>
                  </a:lnTo>
                  <a:lnTo>
                    <a:pt x="108467" y="132483"/>
                  </a:lnTo>
                  <a:lnTo>
                    <a:pt x="110747" y="123362"/>
                  </a:lnTo>
                  <a:lnTo>
                    <a:pt x="111484" y="113627"/>
                  </a:lnTo>
                  <a:lnTo>
                    <a:pt x="110999" y="103108"/>
                  </a:lnTo>
                  <a:lnTo>
                    <a:pt x="109597" y="91775"/>
                  </a:lnTo>
                  <a:lnTo>
                    <a:pt x="107371" y="79893"/>
                  </a:lnTo>
                  <a:lnTo>
                    <a:pt x="104208" y="67918"/>
                  </a:lnTo>
                  <a:lnTo>
                    <a:pt x="100119" y="56131"/>
                  </a:lnTo>
                  <a:lnTo>
                    <a:pt x="95162" y="44877"/>
                  </a:lnTo>
                  <a:lnTo>
                    <a:pt x="88664" y="33443"/>
                  </a:lnTo>
                  <a:lnTo>
                    <a:pt x="77818" y="19711"/>
                  </a:lnTo>
                  <a:lnTo>
                    <a:pt x="57957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3647228" y="560966"/>
              <a:ext cx="279902" cy="218143"/>
            </a:xfrm>
            <a:custGeom>
              <a:avLst/>
              <a:gdLst/>
              <a:ahLst/>
              <a:cxnLst/>
              <a:rect l="0" t="0" r="0" b="0"/>
              <a:pathLst>
                <a:path w="279902" h="218143">
                  <a:moveTo>
                    <a:pt x="6160" y="91800"/>
                  </a:moveTo>
                  <a:lnTo>
                    <a:pt x="9094" y="100669"/>
                  </a:lnTo>
                  <a:lnTo>
                    <a:pt x="11876" y="109656"/>
                  </a:lnTo>
                  <a:lnTo>
                    <a:pt x="14776" y="119651"/>
                  </a:lnTo>
                  <a:lnTo>
                    <a:pt x="17816" y="130631"/>
                  </a:lnTo>
                  <a:lnTo>
                    <a:pt x="20982" y="142443"/>
                  </a:lnTo>
                  <a:lnTo>
                    <a:pt x="24210" y="154793"/>
                  </a:lnTo>
                  <a:lnTo>
                    <a:pt x="26257" y="163714"/>
                  </a:lnTo>
                  <a:lnTo>
                    <a:pt x="25938" y="164788"/>
                  </a:lnTo>
                  <a:lnTo>
                    <a:pt x="24226" y="160067"/>
                  </a:lnTo>
                  <a:lnTo>
                    <a:pt x="21795" y="151800"/>
                  </a:lnTo>
                  <a:lnTo>
                    <a:pt x="18959" y="141388"/>
                  </a:lnTo>
                  <a:lnTo>
                    <a:pt x="15879" y="129823"/>
                  </a:lnTo>
                  <a:lnTo>
                    <a:pt x="12647" y="117911"/>
                  </a:lnTo>
                  <a:lnTo>
                    <a:pt x="9324" y="106079"/>
                  </a:lnTo>
                  <a:lnTo>
                    <a:pt x="6105" y="94318"/>
                  </a:lnTo>
                  <a:lnTo>
                    <a:pt x="3323" y="82338"/>
                  </a:lnTo>
                  <a:lnTo>
                    <a:pt x="1132" y="69995"/>
                  </a:lnTo>
                  <a:lnTo>
                    <a:pt x="0" y="58092"/>
                  </a:lnTo>
                  <a:lnTo>
                    <a:pt x="755" y="48222"/>
                  </a:lnTo>
                  <a:lnTo>
                    <a:pt x="3672" y="41111"/>
                  </a:lnTo>
                  <a:lnTo>
                    <a:pt x="8395" y="36830"/>
                  </a:lnTo>
                  <a:lnTo>
                    <a:pt x="14238" y="35238"/>
                  </a:lnTo>
                  <a:lnTo>
                    <a:pt x="20681" y="35947"/>
                  </a:lnTo>
                  <a:lnTo>
                    <a:pt x="27427" y="38471"/>
                  </a:lnTo>
                  <a:lnTo>
                    <a:pt x="34321" y="42350"/>
                  </a:lnTo>
                  <a:lnTo>
                    <a:pt x="41280" y="47209"/>
                  </a:lnTo>
                  <a:lnTo>
                    <a:pt x="48103" y="52922"/>
                  </a:lnTo>
                  <a:lnTo>
                    <a:pt x="54465" y="59587"/>
                  </a:lnTo>
                  <a:lnTo>
                    <a:pt x="60233" y="67178"/>
                  </a:lnTo>
                  <a:lnTo>
                    <a:pt x="65599" y="75394"/>
                  </a:lnTo>
                  <a:lnTo>
                    <a:pt x="70971" y="83755"/>
                  </a:lnTo>
                  <a:lnTo>
                    <a:pt x="76590" y="91927"/>
                  </a:lnTo>
                  <a:lnTo>
                    <a:pt x="82562" y="98234"/>
                  </a:lnTo>
                  <a:lnTo>
                    <a:pt x="88211" y="100255"/>
                  </a:lnTo>
                  <a:lnTo>
                    <a:pt x="92456" y="97884"/>
                  </a:lnTo>
                  <a:lnTo>
                    <a:pt x="95341" y="92017"/>
                  </a:lnTo>
                  <a:lnTo>
                    <a:pt x="97255" y="83604"/>
                  </a:lnTo>
                  <a:lnTo>
                    <a:pt x="98850" y="73567"/>
                  </a:lnTo>
                  <a:lnTo>
                    <a:pt x="100967" y="62768"/>
                  </a:lnTo>
                  <a:lnTo>
                    <a:pt x="104014" y="51733"/>
                  </a:lnTo>
                  <a:lnTo>
                    <a:pt x="108022" y="40867"/>
                  </a:lnTo>
                  <a:lnTo>
                    <a:pt x="112852" y="30560"/>
                  </a:lnTo>
                  <a:lnTo>
                    <a:pt x="118325" y="20972"/>
                  </a:lnTo>
                  <a:lnTo>
                    <a:pt x="124438" y="12548"/>
                  </a:lnTo>
                  <a:lnTo>
                    <a:pt x="131365" y="6092"/>
                  </a:lnTo>
                  <a:lnTo>
                    <a:pt x="139132" y="1870"/>
                  </a:lnTo>
                  <a:lnTo>
                    <a:pt x="147634" y="0"/>
                  </a:lnTo>
                  <a:lnTo>
                    <a:pt x="156719" y="707"/>
                  </a:lnTo>
                  <a:lnTo>
                    <a:pt x="166234" y="3850"/>
                  </a:lnTo>
                  <a:lnTo>
                    <a:pt x="175895" y="9025"/>
                  </a:lnTo>
                  <a:lnTo>
                    <a:pt x="185301" y="15770"/>
                  </a:lnTo>
                  <a:lnTo>
                    <a:pt x="194254" y="23670"/>
                  </a:lnTo>
                  <a:lnTo>
                    <a:pt x="202740" y="32393"/>
                  </a:lnTo>
                  <a:lnTo>
                    <a:pt x="210826" y="41692"/>
                  </a:lnTo>
                  <a:lnTo>
                    <a:pt x="218595" y="51393"/>
                  </a:lnTo>
                  <a:lnTo>
                    <a:pt x="225966" y="61533"/>
                  </a:lnTo>
                  <a:lnTo>
                    <a:pt x="232698" y="72332"/>
                  </a:lnTo>
                  <a:lnTo>
                    <a:pt x="238710" y="83857"/>
                  </a:lnTo>
                  <a:lnTo>
                    <a:pt x="244070" y="95868"/>
                  </a:lnTo>
                  <a:lnTo>
                    <a:pt x="248905" y="107932"/>
                  </a:lnTo>
                  <a:lnTo>
                    <a:pt x="253344" y="119787"/>
                  </a:lnTo>
                  <a:lnTo>
                    <a:pt x="257495" y="131358"/>
                  </a:lnTo>
                  <a:lnTo>
                    <a:pt x="261443" y="142661"/>
                  </a:lnTo>
                  <a:lnTo>
                    <a:pt x="265247" y="153740"/>
                  </a:lnTo>
                  <a:lnTo>
                    <a:pt x="268798" y="164581"/>
                  </a:lnTo>
                  <a:lnTo>
                    <a:pt x="272180" y="176371"/>
                  </a:lnTo>
                  <a:lnTo>
                    <a:pt x="275693" y="192384"/>
                  </a:lnTo>
                  <a:lnTo>
                    <a:pt x="279901" y="2181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4221927" y="452725"/>
              <a:ext cx="21058" cy="326384"/>
            </a:xfrm>
            <a:custGeom>
              <a:avLst/>
              <a:gdLst/>
              <a:ahLst/>
              <a:cxnLst/>
              <a:rect l="0" t="0" r="0" b="0"/>
              <a:pathLst>
                <a:path w="21058" h="326384">
                  <a:moveTo>
                    <a:pt x="0" y="0"/>
                  </a:moveTo>
                  <a:lnTo>
                    <a:pt x="5" y="8669"/>
                  </a:lnTo>
                  <a:lnTo>
                    <a:pt x="177" y="20844"/>
                  </a:lnTo>
                  <a:lnTo>
                    <a:pt x="826" y="34374"/>
                  </a:lnTo>
                  <a:lnTo>
                    <a:pt x="2075" y="48393"/>
                  </a:lnTo>
                  <a:lnTo>
                    <a:pt x="3728" y="62898"/>
                  </a:lnTo>
                  <a:lnTo>
                    <a:pt x="5375" y="78380"/>
                  </a:lnTo>
                  <a:lnTo>
                    <a:pt x="6778" y="95054"/>
                  </a:lnTo>
                  <a:lnTo>
                    <a:pt x="7871" y="112845"/>
                  </a:lnTo>
                  <a:lnTo>
                    <a:pt x="8679" y="131552"/>
                  </a:lnTo>
                  <a:lnTo>
                    <a:pt x="9261" y="150947"/>
                  </a:lnTo>
                  <a:lnTo>
                    <a:pt x="9839" y="170514"/>
                  </a:lnTo>
                  <a:lnTo>
                    <a:pt x="10767" y="189490"/>
                  </a:lnTo>
                  <a:lnTo>
                    <a:pt x="12207" y="207508"/>
                  </a:lnTo>
                  <a:lnTo>
                    <a:pt x="13989" y="224553"/>
                  </a:lnTo>
                  <a:lnTo>
                    <a:pt x="15725" y="240775"/>
                  </a:lnTo>
                  <a:lnTo>
                    <a:pt x="17187" y="256343"/>
                  </a:lnTo>
                  <a:lnTo>
                    <a:pt x="18322" y="271015"/>
                  </a:lnTo>
                  <a:lnTo>
                    <a:pt x="19281" y="285671"/>
                  </a:lnTo>
                  <a:lnTo>
                    <a:pt x="20145" y="302721"/>
                  </a:lnTo>
                  <a:lnTo>
                    <a:pt x="21057" y="3263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4106114" y="342289"/>
              <a:ext cx="313938" cy="458603"/>
            </a:xfrm>
            <a:custGeom>
              <a:avLst/>
              <a:gdLst/>
              <a:ahLst/>
              <a:cxnLst/>
              <a:rect l="0" t="0" r="0" b="0"/>
              <a:pathLst>
                <a:path w="313938" h="458603">
                  <a:moveTo>
                    <a:pt x="0" y="57793"/>
                  </a:moveTo>
                  <a:lnTo>
                    <a:pt x="3068" y="49126"/>
                  </a:lnTo>
                  <a:lnTo>
                    <a:pt x="7130" y="42060"/>
                  </a:lnTo>
                  <a:lnTo>
                    <a:pt x="12623" y="35950"/>
                  </a:lnTo>
                  <a:lnTo>
                    <a:pt x="19383" y="30375"/>
                  </a:lnTo>
                  <a:lnTo>
                    <a:pt x="27180" y="24865"/>
                  </a:lnTo>
                  <a:lnTo>
                    <a:pt x="35786" y="19162"/>
                  </a:lnTo>
                  <a:lnTo>
                    <a:pt x="45317" y="13515"/>
                  </a:lnTo>
                  <a:lnTo>
                    <a:pt x="56220" y="8556"/>
                  </a:lnTo>
                  <a:lnTo>
                    <a:pt x="68621" y="4595"/>
                  </a:lnTo>
                  <a:lnTo>
                    <a:pt x="82202" y="1784"/>
                  </a:lnTo>
                  <a:lnTo>
                    <a:pt x="96388" y="272"/>
                  </a:lnTo>
                  <a:lnTo>
                    <a:pt x="110777" y="0"/>
                  </a:lnTo>
                  <a:lnTo>
                    <a:pt x="125015" y="767"/>
                  </a:lnTo>
                  <a:lnTo>
                    <a:pt x="138721" y="2337"/>
                  </a:lnTo>
                  <a:lnTo>
                    <a:pt x="151750" y="4503"/>
                  </a:lnTo>
                  <a:lnTo>
                    <a:pt x="164142" y="7259"/>
                  </a:lnTo>
                  <a:lnTo>
                    <a:pt x="176012" y="10786"/>
                  </a:lnTo>
                  <a:lnTo>
                    <a:pt x="187479" y="15127"/>
                  </a:lnTo>
                  <a:lnTo>
                    <a:pt x="198487" y="20347"/>
                  </a:lnTo>
                  <a:lnTo>
                    <a:pt x="208815" y="26607"/>
                  </a:lnTo>
                  <a:lnTo>
                    <a:pt x="218385" y="33901"/>
                  </a:lnTo>
                  <a:lnTo>
                    <a:pt x="226948" y="42240"/>
                  </a:lnTo>
                  <a:lnTo>
                    <a:pt x="234022" y="51741"/>
                  </a:lnTo>
                  <a:lnTo>
                    <a:pt x="239476" y="62350"/>
                  </a:lnTo>
                  <a:lnTo>
                    <a:pt x="243325" y="73728"/>
                  </a:lnTo>
                  <a:lnTo>
                    <a:pt x="245549" y="85357"/>
                  </a:lnTo>
                  <a:lnTo>
                    <a:pt x="246297" y="96912"/>
                  </a:lnTo>
                  <a:lnTo>
                    <a:pt x="245513" y="108110"/>
                  </a:lnTo>
                  <a:lnTo>
                    <a:pt x="242868" y="118630"/>
                  </a:lnTo>
                  <a:lnTo>
                    <a:pt x="238354" y="128371"/>
                  </a:lnTo>
                  <a:lnTo>
                    <a:pt x="232391" y="137403"/>
                  </a:lnTo>
                  <a:lnTo>
                    <a:pt x="225635" y="145864"/>
                  </a:lnTo>
                  <a:lnTo>
                    <a:pt x="218534" y="153889"/>
                  </a:lnTo>
                  <a:lnTo>
                    <a:pt x="211158" y="161433"/>
                  </a:lnTo>
                  <a:lnTo>
                    <a:pt x="203301" y="168281"/>
                  </a:lnTo>
                  <a:lnTo>
                    <a:pt x="194923" y="174332"/>
                  </a:lnTo>
                  <a:lnTo>
                    <a:pt x="187961" y="178304"/>
                  </a:lnTo>
                  <a:lnTo>
                    <a:pt x="185546" y="179511"/>
                  </a:lnTo>
                  <a:lnTo>
                    <a:pt x="188036" y="180007"/>
                  </a:lnTo>
                  <a:lnTo>
                    <a:pt x="194136" y="180999"/>
                  </a:lnTo>
                  <a:lnTo>
                    <a:pt x="202367" y="183047"/>
                  </a:lnTo>
                  <a:lnTo>
                    <a:pt x="211734" y="186257"/>
                  </a:lnTo>
                  <a:lnTo>
                    <a:pt x="221681" y="190653"/>
                  </a:lnTo>
                  <a:lnTo>
                    <a:pt x="231919" y="196330"/>
                  </a:lnTo>
                  <a:lnTo>
                    <a:pt x="242299" y="203213"/>
                  </a:lnTo>
                  <a:lnTo>
                    <a:pt x="252582" y="211100"/>
                  </a:lnTo>
                  <a:lnTo>
                    <a:pt x="262425" y="219763"/>
                  </a:lnTo>
                  <a:lnTo>
                    <a:pt x="271677" y="229000"/>
                  </a:lnTo>
                  <a:lnTo>
                    <a:pt x="280198" y="238811"/>
                  </a:lnTo>
                  <a:lnTo>
                    <a:pt x="287776" y="249381"/>
                  </a:lnTo>
                  <a:lnTo>
                    <a:pt x="294389" y="260753"/>
                  </a:lnTo>
                  <a:lnTo>
                    <a:pt x="299999" y="272830"/>
                  </a:lnTo>
                  <a:lnTo>
                    <a:pt x="304477" y="285469"/>
                  </a:lnTo>
                  <a:lnTo>
                    <a:pt x="307862" y="298529"/>
                  </a:lnTo>
                  <a:lnTo>
                    <a:pt x="310323" y="311892"/>
                  </a:lnTo>
                  <a:lnTo>
                    <a:pt x="312067" y="325469"/>
                  </a:lnTo>
                  <a:lnTo>
                    <a:pt x="313275" y="339190"/>
                  </a:lnTo>
                  <a:lnTo>
                    <a:pt x="313937" y="352844"/>
                  </a:lnTo>
                  <a:lnTo>
                    <a:pt x="313856" y="366092"/>
                  </a:lnTo>
                  <a:lnTo>
                    <a:pt x="312984" y="378781"/>
                  </a:lnTo>
                  <a:lnTo>
                    <a:pt x="311245" y="390930"/>
                  </a:lnTo>
                  <a:lnTo>
                    <a:pt x="308474" y="402628"/>
                  </a:lnTo>
                  <a:lnTo>
                    <a:pt x="304678" y="413973"/>
                  </a:lnTo>
                  <a:lnTo>
                    <a:pt x="299839" y="424728"/>
                  </a:lnTo>
                  <a:lnTo>
                    <a:pt x="293842" y="434352"/>
                  </a:lnTo>
                  <a:lnTo>
                    <a:pt x="286734" y="442631"/>
                  </a:lnTo>
                  <a:lnTo>
                    <a:pt x="278690" y="449344"/>
                  </a:lnTo>
                  <a:lnTo>
                    <a:pt x="269921" y="454104"/>
                  </a:lnTo>
                  <a:lnTo>
                    <a:pt x="260612" y="456901"/>
                  </a:lnTo>
                  <a:lnTo>
                    <a:pt x="250751" y="458169"/>
                  </a:lnTo>
                  <a:lnTo>
                    <a:pt x="240147" y="458581"/>
                  </a:lnTo>
                  <a:lnTo>
                    <a:pt x="228753" y="458602"/>
                  </a:lnTo>
                  <a:lnTo>
                    <a:pt x="216661" y="458316"/>
                  </a:lnTo>
                  <a:lnTo>
                    <a:pt x="204012" y="457527"/>
                  </a:lnTo>
                  <a:lnTo>
                    <a:pt x="190946" y="456147"/>
                  </a:lnTo>
                  <a:lnTo>
                    <a:pt x="177578" y="454221"/>
                  </a:lnTo>
                  <a:lnTo>
                    <a:pt x="163998" y="451849"/>
                  </a:lnTo>
                  <a:lnTo>
                    <a:pt x="150275" y="449139"/>
                  </a:lnTo>
                  <a:lnTo>
                    <a:pt x="136620" y="446183"/>
                  </a:lnTo>
                  <a:lnTo>
                    <a:pt x="123372" y="443052"/>
                  </a:lnTo>
                  <a:lnTo>
                    <a:pt x="110691" y="439804"/>
                  </a:lnTo>
                  <a:lnTo>
                    <a:pt x="98819" y="436630"/>
                  </a:lnTo>
                  <a:lnTo>
                    <a:pt x="86894" y="433541"/>
                  </a:lnTo>
                  <a:lnTo>
                    <a:pt x="72753" y="430268"/>
                  </a:lnTo>
                  <a:lnTo>
                    <a:pt x="52642" y="42629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4503356" y="579067"/>
              <a:ext cx="87070" cy="176666"/>
            </a:xfrm>
            <a:custGeom>
              <a:avLst/>
              <a:gdLst/>
              <a:ahLst/>
              <a:cxnLst/>
              <a:rect l="0" t="0" r="0" b="0"/>
              <a:pathLst>
                <a:path w="87070" h="176666">
                  <a:moveTo>
                    <a:pt x="2841" y="63171"/>
                  </a:moveTo>
                  <a:lnTo>
                    <a:pt x="2975" y="74839"/>
                  </a:lnTo>
                  <a:lnTo>
                    <a:pt x="4255" y="85328"/>
                  </a:lnTo>
                  <a:lnTo>
                    <a:pt x="6843" y="95634"/>
                  </a:lnTo>
                  <a:lnTo>
                    <a:pt x="10390" y="106108"/>
                  </a:lnTo>
                  <a:lnTo>
                    <a:pt x="14374" y="117100"/>
                  </a:lnTo>
                  <a:lnTo>
                    <a:pt x="18454" y="128738"/>
                  </a:lnTo>
                  <a:lnTo>
                    <a:pt x="22476" y="140819"/>
                  </a:lnTo>
                  <a:lnTo>
                    <a:pt x="26394" y="152926"/>
                  </a:lnTo>
                  <a:lnTo>
                    <a:pt x="30157" y="164737"/>
                  </a:lnTo>
                  <a:lnTo>
                    <a:pt x="31966" y="173686"/>
                  </a:lnTo>
                  <a:lnTo>
                    <a:pt x="30419" y="176665"/>
                  </a:lnTo>
                  <a:lnTo>
                    <a:pt x="27452" y="174718"/>
                  </a:lnTo>
                  <a:lnTo>
                    <a:pt x="24063" y="169382"/>
                  </a:lnTo>
                  <a:lnTo>
                    <a:pt x="20553" y="161571"/>
                  </a:lnTo>
                  <a:lnTo>
                    <a:pt x="17013" y="151927"/>
                  </a:lnTo>
                  <a:lnTo>
                    <a:pt x="13470" y="141110"/>
                  </a:lnTo>
                  <a:lnTo>
                    <a:pt x="9932" y="129815"/>
                  </a:lnTo>
                  <a:lnTo>
                    <a:pt x="6410" y="118457"/>
                  </a:lnTo>
                  <a:lnTo>
                    <a:pt x="3231" y="107212"/>
                  </a:lnTo>
                  <a:lnTo>
                    <a:pt x="1007" y="96122"/>
                  </a:lnTo>
                  <a:lnTo>
                    <a:pt x="0" y="85178"/>
                  </a:lnTo>
                  <a:lnTo>
                    <a:pt x="309" y="74353"/>
                  </a:lnTo>
                  <a:lnTo>
                    <a:pt x="2038" y="63616"/>
                  </a:lnTo>
                  <a:lnTo>
                    <a:pt x="5095" y="52953"/>
                  </a:lnTo>
                  <a:lnTo>
                    <a:pt x="9419" y="42672"/>
                  </a:lnTo>
                  <a:lnTo>
                    <a:pt x="15063" y="33374"/>
                  </a:lnTo>
                  <a:lnTo>
                    <a:pt x="21930" y="25311"/>
                  </a:lnTo>
                  <a:lnTo>
                    <a:pt x="29928" y="18557"/>
                  </a:lnTo>
                  <a:lnTo>
                    <a:pt x="40147" y="12512"/>
                  </a:lnTo>
                  <a:lnTo>
                    <a:pt x="56835" y="6648"/>
                  </a:lnTo>
                  <a:lnTo>
                    <a:pt x="87069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4641661" y="611777"/>
              <a:ext cx="190920" cy="146275"/>
            </a:xfrm>
            <a:custGeom>
              <a:avLst/>
              <a:gdLst/>
              <a:ahLst/>
              <a:cxnLst/>
              <a:rect l="0" t="0" r="0" b="0"/>
              <a:pathLst>
                <a:path w="190920" h="146275">
                  <a:moveTo>
                    <a:pt x="106691" y="51518"/>
                  </a:moveTo>
                  <a:lnTo>
                    <a:pt x="103690" y="42783"/>
                  </a:lnTo>
                  <a:lnTo>
                    <a:pt x="100268" y="35077"/>
                  </a:lnTo>
                  <a:lnTo>
                    <a:pt x="96068" y="27679"/>
                  </a:lnTo>
                  <a:lnTo>
                    <a:pt x="90995" y="20591"/>
                  </a:lnTo>
                  <a:lnTo>
                    <a:pt x="84865" y="14061"/>
                  </a:lnTo>
                  <a:lnTo>
                    <a:pt x="77685" y="8202"/>
                  </a:lnTo>
                  <a:lnTo>
                    <a:pt x="69771" y="3456"/>
                  </a:lnTo>
                  <a:lnTo>
                    <a:pt x="61624" y="631"/>
                  </a:lnTo>
                  <a:lnTo>
                    <a:pt x="53557" y="0"/>
                  </a:lnTo>
                  <a:lnTo>
                    <a:pt x="45686" y="1527"/>
                  </a:lnTo>
                  <a:lnTo>
                    <a:pt x="38021" y="5136"/>
                  </a:lnTo>
                  <a:lnTo>
                    <a:pt x="30537" y="10563"/>
                  </a:lnTo>
                  <a:lnTo>
                    <a:pt x="23360" y="17442"/>
                  </a:lnTo>
                  <a:lnTo>
                    <a:pt x="16758" y="25412"/>
                  </a:lnTo>
                  <a:lnTo>
                    <a:pt x="10843" y="34174"/>
                  </a:lnTo>
                  <a:lnTo>
                    <a:pt x="5888" y="43494"/>
                  </a:lnTo>
                  <a:lnTo>
                    <a:pt x="2389" y="53202"/>
                  </a:lnTo>
                  <a:lnTo>
                    <a:pt x="483" y="63176"/>
                  </a:lnTo>
                  <a:lnTo>
                    <a:pt x="0" y="73332"/>
                  </a:lnTo>
                  <a:lnTo>
                    <a:pt x="657" y="83610"/>
                  </a:lnTo>
                  <a:lnTo>
                    <a:pt x="2173" y="93966"/>
                  </a:lnTo>
                  <a:lnTo>
                    <a:pt x="4477" y="104209"/>
                  </a:lnTo>
                  <a:lnTo>
                    <a:pt x="7692" y="114014"/>
                  </a:lnTo>
                  <a:lnTo>
                    <a:pt x="11820" y="123225"/>
                  </a:lnTo>
                  <a:lnTo>
                    <a:pt x="16897" y="131376"/>
                  </a:lnTo>
                  <a:lnTo>
                    <a:pt x="23060" y="137641"/>
                  </a:lnTo>
                  <a:lnTo>
                    <a:pt x="30284" y="141730"/>
                  </a:lnTo>
                  <a:lnTo>
                    <a:pt x="38407" y="143508"/>
                  </a:lnTo>
                  <a:lnTo>
                    <a:pt x="47229" y="142739"/>
                  </a:lnTo>
                  <a:lnTo>
                    <a:pt x="56561" y="139550"/>
                  </a:lnTo>
                  <a:lnTo>
                    <a:pt x="65928" y="134173"/>
                  </a:lnTo>
                  <a:lnTo>
                    <a:pt x="74603" y="126761"/>
                  </a:lnTo>
                  <a:lnTo>
                    <a:pt x="82244" y="117595"/>
                  </a:lnTo>
                  <a:lnTo>
                    <a:pt x="88694" y="107038"/>
                  </a:lnTo>
                  <a:lnTo>
                    <a:pt x="93810" y="95437"/>
                  </a:lnTo>
                  <a:lnTo>
                    <a:pt x="97684" y="83147"/>
                  </a:lnTo>
                  <a:lnTo>
                    <a:pt x="101442" y="72752"/>
                  </a:lnTo>
                  <a:lnTo>
                    <a:pt x="105875" y="67879"/>
                  </a:lnTo>
                  <a:lnTo>
                    <a:pt x="110070" y="68403"/>
                  </a:lnTo>
                  <a:lnTo>
                    <a:pt x="113894" y="72690"/>
                  </a:lnTo>
                  <a:lnTo>
                    <a:pt x="117663" y="79175"/>
                  </a:lnTo>
                  <a:lnTo>
                    <a:pt x="121807" y="86633"/>
                  </a:lnTo>
                  <a:lnTo>
                    <a:pt x="126528" y="94375"/>
                  </a:lnTo>
                  <a:lnTo>
                    <a:pt x="131986" y="102097"/>
                  </a:lnTo>
                  <a:lnTo>
                    <a:pt x="138398" y="109696"/>
                  </a:lnTo>
                  <a:lnTo>
                    <a:pt x="145774" y="117147"/>
                  </a:lnTo>
                  <a:lnTo>
                    <a:pt x="153718" y="124166"/>
                  </a:lnTo>
                  <a:lnTo>
                    <a:pt x="162406" y="130879"/>
                  </a:lnTo>
                  <a:lnTo>
                    <a:pt x="173718" y="137874"/>
                  </a:lnTo>
                  <a:lnTo>
                    <a:pt x="190919" y="14627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4790466" y="579252"/>
              <a:ext cx="189514" cy="161963"/>
            </a:xfrm>
            <a:custGeom>
              <a:avLst/>
              <a:gdLst/>
              <a:ahLst/>
              <a:cxnLst/>
              <a:rect l="0" t="0" r="0" b="0"/>
              <a:pathLst>
                <a:path w="189514" h="161963">
                  <a:moveTo>
                    <a:pt x="0" y="10343"/>
                  </a:moveTo>
                  <a:lnTo>
                    <a:pt x="8869" y="13143"/>
                  </a:lnTo>
                  <a:lnTo>
                    <a:pt x="17856" y="14645"/>
                  </a:lnTo>
                  <a:lnTo>
                    <a:pt x="27846" y="14951"/>
                  </a:lnTo>
                  <a:lnTo>
                    <a:pt x="38653" y="14272"/>
                  </a:lnTo>
                  <a:lnTo>
                    <a:pt x="49817" y="12804"/>
                  </a:lnTo>
                  <a:lnTo>
                    <a:pt x="61027" y="10735"/>
                  </a:lnTo>
                  <a:lnTo>
                    <a:pt x="72311" y="8226"/>
                  </a:lnTo>
                  <a:lnTo>
                    <a:pt x="83944" y="5403"/>
                  </a:lnTo>
                  <a:lnTo>
                    <a:pt x="96045" y="2384"/>
                  </a:lnTo>
                  <a:lnTo>
                    <a:pt x="107950" y="55"/>
                  </a:lnTo>
                  <a:lnTo>
                    <a:pt x="118350" y="0"/>
                  </a:lnTo>
                  <a:lnTo>
                    <a:pt x="126629" y="2891"/>
                  </a:lnTo>
                  <a:lnTo>
                    <a:pt x="132508" y="8260"/>
                  </a:lnTo>
                  <a:lnTo>
                    <a:pt x="135713" y="15001"/>
                  </a:lnTo>
                  <a:lnTo>
                    <a:pt x="136381" y="22312"/>
                  </a:lnTo>
                  <a:lnTo>
                    <a:pt x="134933" y="29945"/>
                  </a:lnTo>
                  <a:lnTo>
                    <a:pt x="131851" y="38033"/>
                  </a:lnTo>
                  <a:lnTo>
                    <a:pt x="127568" y="46648"/>
                  </a:lnTo>
                  <a:lnTo>
                    <a:pt x="122427" y="55752"/>
                  </a:lnTo>
                  <a:lnTo>
                    <a:pt x="116687" y="65256"/>
                  </a:lnTo>
                  <a:lnTo>
                    <a:pt x="110538" y="75064"/>
                  </a:lnTo>
                  <a:lnTo>
                    <a:pt x="104276" y="85094"/>
                  </a:lnTo>
                  <a:lnTo>
                    <a:pt x="98298" y="95281"/>
                  </a:lnTo>
                  <a:lnTo>
                    <a:pt x="92809" y="105573"/>
                  </a:lnTo>
                  <a:lnTo>
                    <a:pt x="88310" y="115771"/>
                  </a:lnTo>
                  <a:lnTo>
                    <a:pt x="85651" y="125546"/>
                  </a:lnTo>
                  <a:lnTo>
                    <a:pt x="85135" y="134741"/>
                  </a:lnTo>
                  <a:lnTo>
                    <a:pt x="86909" y="143051"/>
                  </a:lnTo>
                  <a:lnTo>
                    <a:pt x="91216" y="149954"/>
                  </a:lnTo>
                  <a:lnTo>
                    <a:pt x="97924" y="155294"/>
                  </a:lnTo>
                  <a:lnTo>
                    <a:pt x="106478" y="159066"/>
                  </a:lnTo>
                  <a:lnTo>
                    <a:pt x="116111" y="161239"/>
                  </a:lnTo>
                  <a:lnTo>
                    <a:pt x="126281" y="161962"/>
                  </a:lnTo>
                  <a:lnTo>
                    <a:pt x="136622" y="161466"/>
                  </a:lnTo>
                  <a:lnTo>
                    <a:pt x="148080" y="159820"/>
                  </a:lnTo>
                  <a:lnTo>
                    <a:pt x="163886" y="155768"/>
                  </a:lnTo>
                  <a:lnTo>
                    <a:pt x="189513" y="1472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5043150" y="621181"/>
              <a:ext cx="10530" cy="94757"/>
            </a:xfrm>
            <a:custGeom>
              <a:avLst/>
              <a:gdLst/>
              <a:ahLst/>
              <a:cxnLst/>
              <a:rect l="0" t="0" r="0" b="0"/>
              <a:pathLst>
                <a:path w="10530" h="94757">
                  <a:moveTo>
                    <a:pt x="0" y="0"/>
                  </a:moveTo>
                  <a:lnTo>
                    <a:pt x="67" y="11735"/>
                  </a:lnTo>
                  <a:lnTo>
                    <a:pt x="707" y="22864"/>
                  </a:lnTo>
                  <a:lnTo>
                    <a:pt x="1999" y="34449"/>
                  </a:lnTo>
                  <a:lnTo>
                    <a:pt x="3695" y="46165"/>
                  </a:lnTo>
                  <a:lnTo>
                    <a:pt x="5545" y="58381"/>
                  </a:lnTo>
                  <a:lnTo>
                    <a:pt x="7713" y="73295"/>
                  </a:lnTo>
                  <a:lnTo>
                    <a:pt x="10529" y="947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5022093" y="484310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5148435" y="368497"/>
              <a:ext cx="42115" cy="379027"/>
            </a:xfrm>
            <a:custGeom>
              <a:avLst/>
              <a:gdLst/>
              <a:ahLst/>
              <a:cxnLst/>
              <a:rect l="0" t="0" r="0" b="0"/>
              <a:pathLst>
                <a:path w="42115" h="379027">
                  <a:moveTo>
                    <a:pt x="0" y="0"/>
                  </a:moveTo>
                  <a:lnTo>
                    <a:pt x="0" y="11936"/>
                  </a:lnTo>
                  <a:lnTo>
                    <a:pt x="0" y="24986"/>
                  </a:lnTo>
                  <a:lnTo>
                    <a:pt x="5" y="40474"/>
                  </a:lnTo>
                  <a:lnTo>
                    <a:pt x="177" y="58214"/>
                  </a:lnTo>
                  <a:lnTo>
                    <a:pt x="825" y="77823"/>
                  </a:lnTo>
                  <a:lnTo>
                    <a:pt x="2078" y="98874"/>
                  </a:lnTo>
                  <a:lnTo>
                    <a:pt x="3904" y="120824"/>
                  </a:lnTo>
                  <a:lnTo>
                    <a:pt x="6201" y="143063"/>
                  </a:lnTo>
                  <a:lnTo>
                    <a:pt x="8857" y="165231"/>
                  </a:lnTo>
                  <a:lnTo>
                    <a:pt x="11775" y="187196"/>
                  </a:lnTo>
                  <a:lnTo>
                    <a:pt x="14880" y="208943"/>
                  </a:lnTo>
                  <a:lnTo>
                    <a:pt x="18114" y="230497"/>
                  </a:lnTo>
                  <a:lnTo>
                    <a:pt x="21437" y="251736"/>
                  </a:lnTo>
                  <a:lnTo>
                    <a:pt x="24821" y="272392"/>
                  </a:lnTo>
                  <a:lnTo>
                    <a:pt x="28242" y="292347"/>
                  </a:lnTo>
                  <a:lnTo>
                    <a:pt x="31534" y="311096"/>
                  </a:lnTo>
                  <a:lnTo>
                    <a:pt x="34714" y="329611"/>
                  </a:lnTo>
                  <a:lnTo>
                    <a:pt x="38063" y="350636"/>
                  </a:lnTo>
                  <a:lnTo>
                    <a:pt x="42114" y="3790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8" name="Group 47"/>
          <p:cNvGrpSpPr/>
          <p:nvPr/>
        </p:nvGrpSpPr>
        <p:grpSpPr>
          <a:xfrm>
            <a:off x="5506404" y="242155"/>
            <a:ext cx="3505991" cy="810695"/>
            <a:chOff x="5506404" y="242155"/>
            <a:chExt cx="3505991" cy="810695"/>
          </a:xfrm>
        </p:grpSpPr>
        <p:sp>
          <p:nvSpPr>
            <p:cNvPr id="30" name="Freeform 29"/>
            <p:cNvSpPr/>
            <p:nvPr/>
          </p:nvSpPr>
          <p:spPr>
            <a:xfrm>
              <a:off x="5601160" y="326383"/>
              <a:ext cx="42115" cy="473783"/>
            </a:xfrm>
            <a:custGeom>
              <a:avLst/>
              <a:gdLst/>
              <a:ahLst/>
              <a:cxnLst/>
              <a:rect l="0" t="0" r="0" b="0"/>
              <a:pathLst>
                <a:path w="42115" h="473783">
                  <a:moveTo>
                    <a:pt x="0" y="0"/>
                  </a:moveTo>
                  <a:lnTo>
                    <a:pt x="1" y="11936"/>
                  </a:lnTo>
                  <a:lnTo>
                    <a:pt x="1" y="24986"/>
                  </a:lnTo>
                  <a:lnTo>
                    <a:pt x="5" y="40455"/>
                  </a:lnTo>
                  <a:lnTo>
                    <a:pt x="177" y="57505"/>
                  </a:lnTo>
                  <a:lnTo>
                    <a:pt x="826" y="74520"/>
                  </a:lnTo>
                  <a:lnTo>
                    <a:pt x="2075" y="90572"/>
                  </a:lnTo>
                  <a:lnTo>
                    <a:pt x="3728" y="105739"/>
                  </a:lnTo>
                  <a:lnTo>
                    <a:pt x="5376" y="120736"/>
                  </a:lnTo>
                  <a:lnTo>
                    <a:pt x="6783" y="136035"/>
                  </a:lnTo>
                  <a:lnTo>
                    <a:pt x="8049" y="151631"/>
                  </a:lnTo>
                  <a:lnTo>
                    <a:pt x="9505" y="167201"/>
                  </a:lnTo>
                  <a:lnTo>
                    <a:pt x="11331" y="182538"/>
                  </a:lnTo>
                  <a:lnTo>
                    <a:pt x="13389" y="197586"/>
                  </a:lnTo>
                  <a:lnTo>
                    <a:pt x="15317" y="212371"/>
                  </a:lnTo>
                  <a:lnTo>
                    <a:pt x="16911" y="226943"/>
                  </a:lnTo>
                  <a:lnTo>
                    <a:pt x="18133" y="241355"/>
                  </a:lnTo>
                  <a:lnTo>
                    <a:pt x="19029" y="255651"/>
                  </a:lnTo>
                  <a:lnTo>
                    <a:pt x="19670" y="269861"/>
                  </a:lnTo>
                  <a:lnTo>
                    <a:pt x="20288" y="283846"/>
                  </a:lnTo>
                  <a:lnTo>
                    <a:pt x="21242" y="297317"/>
                  </a:lnTo>
                  <a:lnTo>
                    <a:pt x="22700" y="310170"/>
                  </a:lnTo>
                  <a:lnTo>
                    <a:pt x="24495" y="322937"/>
                  </a:lnTo>
                  <a:lnTo>
                    <a:pt x="26239" y="336648"/>
                  </a:lnTo>
                  <a:lnTo>
                    <a:pt x="27710" y="351797"/>
                  </a:lnTo>
                  <a:lnTo>
                    <a:pt x="29019" y="368059"/>
                  </a:lnTo>
                  <a:lnTo>
                    <a:pt x="30504" y="384592"/>
                  </a:lnTo>
                  <a:lnTo>
                    <a:pt x="32350" y="400849"/>
                  </a:lnTo>
                  <a:lnTo>
                    <a:pt x="34430" y="416235"/>
                  </a:lnTo>
                  <a:lnTo>
                    <a:pt x="36591" y="431570"/>
                  </a:lnTo>
                  <a:lnTo>
                    <a:pt x="39025" y="449312"/>
                  </a:lnTo>
                  <a:lnTo>
                    <a:pt x="42114" y="47378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5506404" y="463253"/>
              <a:ext cx="231628" cy="10530"/>
            </a:xfrm>
            <a:custGeom>
              <a:avLst/>
              <a:gdLst/>
              <a:ahLst/>
              <a:cxnLst/>
              <a:rect l="0" t="0" r="0" b="0"/>
              <a:pathLst>
                <a:path w="231628" h="10530">
                  <a:moveTo>
                    <a:pt x="231627" y="0"/>
                  </a:moveTo>
                  <a:lnTo>
                    <a:pt x="217025" y="2867"/>
                  </a:lnTo>
                  <a:lnTo>
                    <a:pt x="203754" y="5009"/>
                  </a:lnTo>
                  <a:lnTo>
                    <a:pt x="190553" y="6612"/>
                  </a:lnTo>
                  <a:lnTo>
                    <a:pt x="177212" y="7793"/>
                  </a:lnTo>
                  <a:lnTo>
                    <a:pt x="163703" y="8641"/>
                  </a:lnTo>
                  <a:lnTo>
                    <a:pt x="150044" y="9239"/>
                  </a:lnTo>
                  <a:lnTo>
                    <a:pt x="136105" y="9653"/>
                  </a:lnTo>
                  <a:lnTo>
                    <a:pt x="121608" y="9937"/>
                  </a:lnTo>
                  <a:lnTo>
                    <a:pt x="106450" y="10131"/>
                  </a:lnTo>
                  <a:lnTo>
                    <a:pt x="90848" y="10262"/>
                  </a:lnTo>
                  <a:lnTo>
                    <a:pt x="75221" y="10350"/>
                  </a:lnTo>
                  <a:lnTo>
                    <a:pt x="59839" y="10409"/>
                  </a:lnTo>
                  <a:lnTo>
                    <a:pt x="45375" y="10449"/>
                  </a:lnTo>
                  <a:lnTo>
                    <a:pt x="31569" y="10480"/>
                  </a:lnTo>
                  <a:lnTo>
                    <a:pt x="17210" y="10505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5737040" y="571856"/>
              <a:ext cx="179976" cy="154611"/>
            </a:xfrm>
            <a:custGeom>
              <a:avLst/>
              <a:gdLst/>
              <a:ahLst/>
              <a:cxnLst/>
              <a:rect l="0" t="0" r="0" b="0"/>
              <a:pathLst>
                <a:path w="179976" h="154611">
                  <a:moveTo>
                    <a:pt x="85219" y="80910"/>
                  </a:moveTo>
                  <a:lnTo>
                    <a:pt x="88019" y="72042"/>
                  </a:lnTo>
                  <a:lnTo>
                    <a:pt x="89521" y="63055"/>
                  </a:lnTo>
                  <a:lnTo>
                    <a:pt x="89823" y="53069"/>
                  </a:lnTo>
                  <a:lnTo>
                    <a:pt x="88971" y="42434"/>
                  </a:lnTo>
                  <a:lnTo>
                    <a:pt x="86854" y="31919"/>
                  </a:lnTo>
                  <a:lnTo>
                    <a:pt x="83523" y="21981"/>
                  </a:lnTo>
                  <a:lnTo>
                    <a:pt x="78842" y="13213"/>
                  </a:lnTo>
                  <a:lnTo>
                    <a:pt x="72427" y="6470"/>
                  </a:lnTo>
                  <a:lnTo>
                    <a:pt x="64231" y="2029"/>
                  </a:lnTo>
                  <a:lnTo>
                    <a:pt x="54814" y="0"/>
                  </a:lnTo>
                  <a:lnTo>
                    <a:pt x="45117" y="593"/>
                  </a:lnTo>
                  <a:lnTo>
                    <a:pt x="35716" y="3661"/>
                  </a:lnTo>
                  <a:lnTo>
                    <a:pt x="26967" y="8955"/>
                  </a:lnTo>
                  <a:lnTo>
                    <a:pt x="19170" y="16311"/>
                  </a:lnTo>
                  <a:lnTo>
                    <a:pt x="12384" y="25438"/>
                  </a:lnTo>
                  <a:lnTo>
                    <a:pt x="6812" y="35970"/>
                  </a:lnTo>
                  <a:lnTo>
                    <a:pt x="2884" y="47555"/>
                  </a:lnTo>
                  <a:lnTo>
                    <a:pt x="683" y="59895"/>
                  </a:lnTo>
                  <a:lnTo>
                    <a:pt x="0" y="72602"/>
                  </a:lnTo>
                  <a:lnTo>
                    <a:pt x="520" y="85206"/>
                  </a:lnTo>
                  <a:lnTo>
                    <a:pt x="1944" y="97456"/>
                  </a:lnTo>
                  <a:lnTo>
                    <a:pt x="4187" y="109138"/>
                  </a:lnTo>
                  <a:lnTo>
                    <a:pt x="7361" y="119992"/>
                  </a:lnTo>
                  <a:lnTo>
                    <a:pt x="11461" y="129946"/>
                  </a:lnTo>
                  <a:lnTo>
                    <a:pt x="16518" y="138614"/>
                  </a:lnTo>
                  <a:lnTo>
                    <a:pt x="22670" y="145234"/>
                  </a:lnTo>
                  <a:lnTo>
                    <a:pt x="29881" y="149565"/>
                  </a:lnTo>
                  <a:lnTo>
                    <a:pt x="37825" y="151507"/>
                  </a:lnTo>
                  <a:lnTo>
                    <a:pt x="45995" y="150849"/>
                  </a:lnTo>
                  <a:lnTo>
                    <a:pt x="54081" y="147735"/>
                  </a:lnTo>
                  <a:lnTo>
                    <a:pt x="61966" y="142408"/>
                  </a:lnTo>
                  <a:lnTo>
                    <a:pt x="69640" y="135029"/>
                  </a:lnTo>
                  <a:lnTo>
                    <a:pt x="77126" y="125886"/>
                  </a:lnTo>
                  <a:lnTo>
                    <a:pt x="84136" y="115343"/>
                  </a:lnTo>
                  <a:lnTo>
                    <a:pt x="90091" y="103752"/>
                  </a:lnTo>
                  <a:lnTo>
                    <a:pt x="94777" y="91499"/>
                  </a:lnTo>
                  <a:lnTo>
                    <a:pt x="98707" y="82162"/>
                  </a:lnTo>
                  <a:lnTo>
                    <a:pt x="102382" y="79751"/>
                  </a:lnTo>
                  <a:lnTo>
                    <a:pt x="105618" y="82526"/>
                  </a:lnTo>
                  <a:lnTo>
                    <a:pt x="108776" y="88427"/>
                  </a:lnTo>
                  <a:lnTo>
                    <a:pt x="112379" y="96158"/>
                  </a:lnTo>
                  <a:lnTo>
                    <a:pt x="116663" y="104964"/>
                  </a:lnTo>
                  <a:lnTo>
                    <a:pt x="121624" y="114248"/>
                  </a:lnTo>
                  <a:lnTo>
                    <a:pt x="127152" y="123450"/>
                  </a:lnTo>
                  <a:lnTo>
                    <a:pt x="133119" y="132277"/>
                  </a:lnTo>
                  <a:lnTo>
                    <a:pt x="139488" y="140179"/>
                  </a:lnTo>
                  <a:lnTo>
                    <a:pt x="147158" y="146912"/>
                  </a:lnTo>
                  <a:lnTo>
                    <a:pt x="159039" y="151944"/>
                  </a:lnTo>
                  <a:lnTo>
                    <a:pt x="179975" y="15461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5922856" y="526424"/>
              <a:ext cx="157974" cy="208485"/>
            </a:xfrm>
            <a:custGeom>
              <a:avLst/>
              <a:gdLst/>
              <a:ahLst/>
              <a:cxnLst/>
              <a:rect l="0" t="0" r="0" b="0"/>
              <a:pathLst>
                <a:path w="157974" h="208485">
                  <a:moveTo>
                    <a:pt x="4688" y="21057"/>
                  </a:moveTo>
                  <a:lnTo>
                    <a:pt x="4621" y="32726"/>
                  </a:lnTo>
                  <a:lnTo>
                    <a:pt x="3981" y="43214"/>
                  </a:lnTo>
                  <a:lnTo>
                    <a:pt x="2694" y="53521"/>
                  </a:lnTo>
                  <a:lnTo>
                    <a:pt x="1180" y="63995"/>
                  </a:lnTo>
                  <a:lnTo>
                    <a:pt x="160" y="74987"/>
                  </a:lnTo>
                  <a:lnTo>
                    <a:pt x="0" y="86629"/>
                  </a:lnTo>
                  <a:lnTo>
                    <a:pt x="727" y="98883"/>
                  </a:lnTo>
                  <a:lnTo>
                    <a:pt x="2213" y="111638"/>
                  </a:lnTo>
                  <a:lnTo>
                    <a:pt x="4294" y="124765"/>
                  </a:lnTo>
                  <a:lnTo>
                    <a:pt x="6979" y="137832"/>
                  </a:lnTo>
                  <a:lnTo>
                    <a:pt x="10452" y="150146"/>
                  </a:lnTo>
                  <a:lnTo>
                    <a:pt x="14748" y="161387"/>
                  </a:lnTo>
                  <a:lnTo>
                    <a:pt x="19767" y="171577"/>
                  </a:lnTo>
                  <a:lnTo>
                    <a:pt x="25360" y="180890"/>
                  </a:lnTo>
                  <a:lnTo>
                    <a:pt x="31392" y="189513"/>
                  </a:lnTo>
                  <a:lnTo>
                    <a:pt x="38069" y="197136"/>
                  </a:lnTo>
                  <a:lnTo>
                    <a:pt x="45915" y="202980"/>
                  </a:lnTo>
                  <a:lnTo>
                    <a:pt x="55117" y="206759"/>
                  </a:lnTo>
                  <a:lnTo>
                    <a:pt x="65399" y="208484"/>
                  </a:lnTo>
                  <a:lnTo>
                    <a:pt x="76218" y="208204"/>
                  </a:lnTo>
                  <a:lnTo>
                    <a:pt x="87194" y="206157"/>
                  </a:lnTo>
                  <a:lnTo>
                    <a:pt x="97987" y="202531"/>
                  </a:lnTo>
                  <a:lnTo>
                    <a:pt x="108227" y="197364"/>
                  </a:lnTo>
                  <a:lnTo>
                    <a:pt x="117771" y="190819"/>
                  </a:lnTo>
                  <a:lnTo>
                    <a:pt x="126501" y="183157"/>
                  </a:lnTo>
                  <a:lnTo>
                    <a:pt x="134225" y="174644"/>
                  </a:lnTo>
                  <a:lnTo>
                    <a:pt x="140938" y="165507"/>
                  </a:lnTo>
                  <a:lnTo>
                    <a:pt x="146617" y="155762"/>
                  </a:lnTo>
                  <a:lnTo>
                    <a:pt x="151143" y="145236"/>
                  </a:lnTo>
                  <a:lnTo>
                    <a:pt x="154554" y="133899"/>
                  </a:lnTo>
                  <a:lnTo>
                    <a:pt x="156863" y="122014"/>
                  </a:lnTo>
                  <a:lnTo>
                    <a:pt x="157973" y="110036"/>
                  </a:lnTo>
                  <a:lnTo>
                    <a:pt x="157942" y="98238"/>
                  </a:lnTo>
                  <a:lnTo>
                    <a:pt x="156957" y="86706"/>
                  </a:lnTo>
                  <a:lnTo>
                    <a:pt x="155233" y="75430"/>
                  </a:lnTo>
                  <a:lnTo>
                    <a:pt x="152969" y="64367"/>
                  </a:lnTo>
                  <a:lnTo>
                    <a:pt x="150475" y="53538"/>
                  </a:lnTo>
                  <a:lnTo>
                    <a:pt x="147925" y="41757"/>
                  </a:lnTo>
                  <a:lnTo>
                    <a:pt x="145099" y="25752"/>
                  </a:lnTo>
                  <a:lnTo>
                    <a:pt x="141558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6117057" y="565997"/>
              <a:ext cx="192353" cy="381568"/>
            </a:xfrm>
            <a:custGeom>
              <a:avLst/>
              <a:gdLst/>
              <a:ahLst/>
              <a:cxnLst/>
              <a:rect l="0" t="0" r="0" b="0"/>
              <a:pathLst>
                <a:path w="192353" h="381568">
                  <a:moveTo>
                    <a:pt x="126342" y="118355"/>
                  </a:moveTo>
                  <a:lnTo>
                    <a:pt x="132075" y="109486"/>
                  </a:lnTo>
                  <a:lnTo>
                    <a:pt x="136359" y="100500"/>
                  </a:lnTo>
                  <a:lnTo>
                    <a:pt x="139561" y="90509"/>
                  </a:lnTo>
                  <a:lnTo>
                    <a:pt x="141748" y="79701"/>
                  </a:lnTo>
                  <a:lnTo>
                    <a:pt x="142797" y="68538"/>
                  </a:lnTo>
                  <a:lnTo>
                    <a:pt x="142735" y="57337"/>
                  </a:lnTo>
                  <a:lnTo>
                    <a:pt x="141565" y="46398"/>
                  </a:lnTo>
                  <a:lnTo>
                    <a:pt x="139189" y="36062"/>
                  </a:lnTo>
                  <a:lnTo>
                    <a:pt x="135657" y="26458"/>
                  </a:lnTo>
                  <a:lnTo>
                    <a:pt x="130829" y="17860"/>
                  </a:lnTo>
                  <a:lnTo>
                    <a:pt x="124308" y="10755"/>
                  </a:lnTo>
                  <a:lnTo>
                    <a:pt x="116039" y="5282"/>
                  </a:lnTo>
                  <a:lnTo>
                    <a:pt x="106572" y="1589"/>
                  </a:lnTo>
                  <a:lnTo>
                    <a:pt x="96840" y="0"/>
                  </a:lnTo>
                  <a:lnTo>
                    <a:pt x="87415" y="492"/>
                  </a:lnTo>
                  <a:lnTo>
                    <a:pt x="78650" y="2923"/>
                  </a:lnTo>
                  <a:lnTo>
                    <a:pt x="70842" y="7212"/>
                  </a:lnTo>
                  <a:lnTo>
                    <a:pt x="64045" y="13136"/>
                  </a:lnTo>
                  <a:lnTo>
                    <a:pt x="58296" y="20535"/>
                  </a:lnTo>
                  <a:lnTo>
                    <a:pt x="53716" y="29395"/>
                  </a:lnTo>
                  <a:lnTo>
                    <a:pt x="50270" y="39570"/>
                  </a:lnTo>
                  <a:lnTo>
                    <a:pt x="48105" y="50656"/>
                  </a:lnTo>
                  <a:lnTo>
                    <a:pt x="47624" y="62088"/>
                  </a:lnTo>
                  <a:lnTo>
                    <a:pt x="48894" y="73512"/>
                  </a:lnTo>
                  <a:lnTo>
                    <a:pt x="51695" y="84622"/>
                  </a:lnTo>
                  <a:lnTo>
                    <a:pt x="55710" y="95082"/>
                  </a:lnTo>
                  <a:lnTo>
                    <a:pt x="60634" y="104765"/>
                  </a:lnTo>
                  <a:lnTo>
                    <a:pt x="66379" y="113079"/>
                  </a:lnTo>
                  <a:lnTo>
                    <a:pt x="73059" y="118929"/>
                  </a:lnTo>
                  <a:lnTo>
                    <a:pt x="80652" y="121930"/>
                  </a:lnTo>
                  <a:lnTo>
                    <a:pt x="88699" y="122164"/>
                  </a:lnTo>
                  <a:lnTo>
                    <a:pt x="96413" y="119821"/>
                  </a:lnTo>
                  <a:lnTo>
                    <a:pt x="103382" y="115284"/>
                  </a:lnTo>
                  <a:lnTo>
                    <a:pt x="109704" y="109021"/>
                  </a:lnTo>
                  <a:lnTo>
                    <a:pt x="115792" y="101471"/>
                  </a:lnTo>
                  <a:lnTo>
                    <a:pt x="121939" y="93041"/>
                  </a:lnTo>
                  <a:lnTo>
                    <a:pt x="128737" y="85623"/>
                  </a:lnTo>
                  <a:lnTo>
                    <a:pt x="135990" y="82163"/>
                  </a:lnTo>
                  <a:lnTo>
                    <a:pt x="142360" y="83504"/>
                  </a:lnTo>
                  <a:lnTo>
                    <a:pt x="147736" y="89158"/>
                  </a:lnTo>
                  <a:lnTo>
                    <a:pt x="152413" y="98240"/>
                  </a:lnTo>
                  <a:lnTo>
                    <a:pt x="156649" y="109880"/>
                  </a:lnTo>
                  <a:lnTo>
                    <a:pt x="160614" y="123359"/>
                  </a:lnTo>
                  <a:lnTo>
                    <a:pt x="164412" y="138122"/>
                  </a:lnTo>
                  <a:lnTo>
                    <a:pt x="168107" y="153441"/>
                  </a:lnTo>
                  <a:lnTo>
                    <a:pt x="171737" y="168422"/>
                  </a:lnTo>
                  <a:lnTo>
                    <a:pt x="175324" y="182613"/>
                  </a:lnTo>
                  <a:lnTo>
                    <a:pt x="178884" y="196109"/>
                  </a:lnTo>
                  <a:lnTo>
                    <a:pt x="182428" y="209328"/>
                  </a:lnTo>
                  <a:lnTo>
                    <a:pt x="185950" y="222564"/>
                  </a:lnTo>
                  <a:lnTo>
                    <a:pt x="189129" y="236101"/>
                  </a:lnTo>
                  <a:lnTo>
                    <a:pt x="191351" y="250270"/>
                  </a:lnTo>
                  <a:lnTo>
                    <a:pt x="192352" y="265168"/>
                  </a:lnTo>
                  <a:lnTo>
                    <a:pt x="191869" y="280243"/>
                  </a:lnTo>
                  <a:lnTo>
                    <a:pt x="189492" y="294445"/>
                  </a:lnTo>
                  <a:lnTo>
                    <a:pt x="185185" y="307245"/>
                  </a:lnTo>
                  <a:lnTo>
                    <a:pt x="179208" y="318464"/>
                  </a:lnTo>
                  <a:lnTo>
                    <a:pt x="171916" y="328008"/>
                  </a:lnTo>
                  <a:lnTo>
                    <a:pt x="163642" y="336014"/>
                  </a:lnTo>
                  <a:lnTo>
                    <a:pt x="154495" y="342595"/>
                  </a:lnTo>
                  <a:lnTo>
                    <a:pt x="144379" y="347740"/>
                  </a:lnTo>
                  <a:lnTo>
                    <a:pt x="133317" y="351584"/>
                  </a:lnTo>
                  <a:lnTo>
                    <a:pt x="121449" y="354526"/>
                  </a:lnTo>
                  <a:lnTo>
                    <a:pt x="108950" y="357126"/>
                  </a:lnTo>
                  <a:lnTo>
                    <a:pt x="95990" y="359732"/>
                  </a:lnTo>
                  <a:lnTo>
                    <a:pt x="82863" y="362485"/>
                  </a:lnTo>
                  <a:lnTo>
                    <a:pt x="69976" y="365412"/>
                  </a:lnTo>
                  <a:lnTo>
                    <a:pt x="57541" y="368491"/>
                  </a:lnTo>
                  <a:lnTo>
                    <a:pt x="45836" y="371535"/>
                  </a:lnTo>
                  <a:lnTo>
                    <a:pt x="34042" y="374515"/>
                  </a:lnTo>
                  <a:lnTo>
                    <a:pt x="20007" y="377691"/>
                  </a:lnTo>
                  <a:lnTo>
                    <a:pt x="0" y="38156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6338155" y="326383"/>
              <a:ext cx="210571" cy="400084"/>
            </a:xfrm>
            <a:custGeom>
              <a:avLst/>
              <a:gdLst/>
              <a:ahLst/>
              <a:cxnLst/>
              <a:rect l="0" t="0" r="0" b="0"/>
              <a:pathLst>
                <a:path w="210571" h="400084">
                  <a:moveTo>
                    <a:pt x="0" y="0"/>
                  </a:moveTo>
                  <a:lnTo>
                    <a:pt x="67" y="14602"/>
                  </a:lnTo>
                  <a:lnTo>
                    <a:pt x="708" y="27873"/>
                  </a:lnTo>
                  <a:lnTo>
                    <a:pt x="2004" y="41083"/>
                  </a:lnTo>
                  <a:lnTo>
                    <a:pt x="3864" y="54771"/>
                  </a:lnTo>
                  <a:lnTo>
                    <a:pt x="6180" y="69576"/>
                  </a:lnTo>
                  <a:lnTo>
                    <a:pt x="8842" y="85736"/>
                  </a:lnTo>
                  <a:lnTo>
                    <a:pt x="11593" y="103153"/>
                  </a:lnTo>
                  <a:lnTo>
                    <a:pt x="14052" y="121596"/>
                  </a:lnTo>
                  <a:lnTo>
                    <a:pt x="16038" y="140812"/>
                  </a:lnTo>
                  <a:lnTo>
                    <a:pt x="17710" y="160425"/>
                  </a:lnTo>
                  <a:lnTo>
                    <a:pt x="19447" y="179964"/>
                  </a:lnTo>
                  <a:lnTo>
                    <a:pt x="21469" y="199168"/>
                  </a:lnTo>
                  <a:lnTo>
                    <a:pt x="23829" y="217654"/>
                  </a:lnTo>
                  <a:lnTo>
                    <a:pt x="26493" y="234849"/>
                  </a:lnTo>
                  <a:lnTo>
                    <a:pt x="29399" y="250567"/>
                  </a:lnTo>
                  <a:lnTo>
                    <a:pt x="32487" y="265107"/>
                  </a:lnTo>
                  <a:lnTo>
                    <a:pt x="35705" y="279033"/>
                  </a:lnTo>
                  <a:lnTo>
                    <a:pt x="39016" y="292743"/>
                  </a:lnTo>
                  <a:lnTo>
                    <a:pt x="42391" y="306430"/>
                  </a:lnTo>
                  <a:lnTo>
                    <a:pt x="45809" y="320166"/>
                  </a:lnTo>
                  <a:lnTo>
                    <a:pt x="49235" y="333863"/>
                  </a:lnTo>
                  <a:lnTo>
                    <a:pt x="51874" y="343783"/>
                  </a:lnTo>
                  <a:lnTo>
                    <a:pt x="52994" y="345625"/>
                  </a:lnTo>
                  <a:lnTo>
                    <a:pt x="53297" y="341390"/>
                  </a:lnTo>
                  <a:lnTo>
                    <a:pt x="53282" y="333400"/>
                  </a:lnTo>
                  <a:lnTo>
                    <a:pt x="53177" y="323138"/>
                  </a:lnTo>
                  <a:lnTo>
                    <a:pt x="53396" y="311656"/>
                  </a:lnTo>
                  <a:lnTo>
                    <a:pt x="54584" y="299789"/>
                  </a:lnTo>
                  <a:lnTo>
                    <a:pt x="57010" y="287997"/>
                  </a:lnTo>
                  <a:lnTo>
                    <a:pt x="60771" y="276769"/>
                  </a:lnTo>
                  <a:lnTo>
                    <a:pt x="65968" y="266742"/>
                  </a:lnTo>
                  <a:lnTo>
                    <a:pt x="72502" y="258151"/>
                  </a:lnTo>
                  <a:lnTo>
                    <a:pt x="80143" y="251209"/>
                  </a:lnTo>
                  <a:lnTo>
                    <a:pt x="88634" y="246285"/>
                  </a:lnTo>
                  <a:lnTo>
                    <a:pt x="97744" y="243384"/>
                  </a:lnTo>
                  <a:lnTo>
                    <a:pt x="107129" y="242382"/>
                  </a:lnTo>
                  <a:lnTo>
                    <a:pt x="116349" y="243214"/>
                  </a:lnTo>
                  <a:lnTo>
                    <a:pt x="125177" y="245662"/>
                  </a:lnTo>
                  <a:lnTo>
                    <a:pt x="133578" y="249574"/>
                  </a:lnTo>
                  <a:lnTo>
                    <a:pt x="141608" y="254940"/>
                  </a:lnTo>
                  <a:lnTo>
                    <a:pt x="149344" y="261621"/>
                  </a:lnTo>
                  <a:lnTo>
                    <a:pt x="156864" y="269377"/>
                  </a:lnTo>
                  <a:lnTo>
                    <a:pt x="164227" y="277952"/>
                  </a:lnTo>
                  <a:lnTo>
                    <a:pt x="171476" y="287132"/>
                  </a:lnTo>
                  <a:lnTo>
                    <a:pt x="178481" y="296905"/>
                  </a:lnTo>
                  <a:lnTo>
                    <a:pt x="184959" y="307451"/>
                  </a:lnTo>
                  <a:lnTo>
                    <a:pt x="190792" y="318801"/>
                  </a:lnTo>
                  <a:lnTo>
                    <a:pt x="195877" y="330826"/>
                  </a:lnTo>
                  <a:lnTo>
                    <a:pt x="200538" y="344807"/>
                  </a:lnTo>
                  <a:lnTo>
                    <a:pt x="205184" y="365326"/>
                  </a:lnTo>
                  <a:lnTo>
                    <a:pt x="210570" y="4000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6632953" y="347440"/>
              <a:ext cx="21058" cy="379027"/>
            </a:xfrm>
            <a:custGeom>
              <a:avLst/>
              <a:gdLst/>
              <a:ahLst/>
              <a:cxnLst/>
              <a:rect l="0" t="0" r="0" b="0"/>
              <a:pathLst>
                <a:path w="21058" h="379027">
                  <a:moveTo>
                    <a:pt x="0" y="0"/>
                  </a:moveTo>
                  <a:lnTo>
                    <a:pt x="0" y="14736"/>
                  </a:lnTo>
                  <a:lnTo>
                    <a:pt x="0" y="29287"/>
                  </a:lnTo>
                  <a:lnTo>
                    <a:pt x="4" y="45086"/>
                  </a:lnTo>
                  <a:lnTo>
                    <a:pt x="177" y="62320"/>
                  </a:lnTo>
                  <a:lnTo>
                    <a:pt x="825" y="81110"/>
                  </a:lnTo>
                  <a:lnTo>
                    <a:pt x="2079" y="101350"/>
                  </a:lnTo>
                  <a:lnTo>
                    <a:pt x="3905" y="122789"/>
                  </a:lnTo>
                  <a:lnTo>
                    <a:pt x="6201" y="145149"/>
                  </a:lnTo>
                  <a:lnTo>
                    <a:pt x="8853" y="168175"/>
                  </a:lnTo>
                  <a:lnTo>
                    <a:pt x="11598" y="191346"/>
                  </a:lnTo>
                  <a:lnTo>
                    <a:pt x="14054" y="213900"/>
                  </a:lnTo>
                  <a:lnTo>
                    <a:pt x="16035" y="235472"/>
                  </a:lnTo>
                  <a:lnTo>
                    <a:pt x="17534" y="255889"/>
                  </a:lnTo>
                  <a:lnTo>
                    <a:pt x="18620" y="274995"/>
                  </a:lnTo>
                  <a:lnTo>
                    <a:pt x="19390" y="292840"/>
                  </a:lnTo>
                  <a:lnTo>
                    <a:pt x="19926" y="309412"/>
                  </a:lnTo>
                  <a:lnTo>
                    <a:pt x="20351" y="326376"/>
                  </a:lnTo>
                  <a:lnTo>
                    <a:pt x="20708" y="347462"/>
                  </a:lnTo>
                  <a:lnTo>
                    <a:pt x="21057" y="3790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6485554" y="484310"/>
              <a:ext cx="263214" cy="10530"/>
            </a:xfrm>
            <a:custGeom>
              <a:avLst/>
              <a:gdLst/>
              <a:ahLst/>
              <a:cxnLst/>
              <a:rect l="0" t="0" r="0" b="0"/>
              <a:pathLst>
                <a:path w="263214" h="10530">
                  <a:moveTo>
                    <a:pt x="263213" y="0"/>
                  </a:moveTo>
                  <a:lnTo>
                    <a:pt x="254344" y="2867"/>
                  </a:lnTo>
                  <a:lnTo>
                    <a:pt x="245357" y="5009"/>
                  </a:lnTo>
                  <a:lnTo>
                    <a:pt x="235358" y="6612"/>
                  </a:lnTo>
                  <a:lnTo>
                    <a:pt x="224204" y="7793"/>
                  </a:lnTo>
                  <a:lnTo>
                    <a:pt x="211744" y="8641"/>
                  </a:lnTo>
                  <a:lnTo>
                    <a:pt x="198032" y="9239"/>
                  </a:lnTo>
                  <a:lnTo>
                    <a:pt x="183269" y="9653"/>
                  </a:lnTo>
                  <a:lnTo>
                    <a:pt x="167692" y="9937"/>
                  </a:lnTo>
                  <a:lnTo>
                    <a:pt x="151514" y="10131"/>
                  </a:lnTo>
                  <a:lnTo>
                    <a:pt x="134907" y="10262"/>
                  </a:lnTo>
                  <a:lnTo>
                    <a:pt x="118001" y="10350"/>
                  </a:lnTo>
                  <a:lnTo>
                    <a:pt x="100898" y="10409"/>
                  </a:lnTo>
                  <a:lnTo>
                    <a:pt x="83841" y="10449"/>
                  </a:lnTo>
                  <a:lnTo>
                    <a:pt x="65241" y="10480"/>
                  </a:lnTo>
                  <a:lnTo>
                    <a:pt x="40110" y="10505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7138321" y="242155"/>
              <a:ext cx="28573" cy="526426"/>
            </a:xfrm>
            <a:custGeom>
              <a:avLst/>
              <a:gdLst/>
              <a:ahLst/>
              <a:cxnLst/>
              <a:rect l="0" t="0" r="0" b="0"/>
              <a:pathLst>
                <a:path w="28573" h="526426">
                  <a:moveTo>
                    <a:pt x="0" y="0"/>
                  </a:moveTo>
                  <a:lnTo>
                    <a:pt x="1" y="14669"/>
                  </a:lnTo>
                  <a:lnTo>
                    <a:pt x="1" y="28580"/>
                  </a:lnTo>
                  <a:lnTo>
                    <a:pt x="1" y="43087"/>
                  </a:lnTo>
                  <a:lnTo>
                    <a:pt x="1" y="58634"/>
                  </a:lnTo>
                  <a:lnTo>
                    <a:pt x="1" y="75756"/>
                  </a:lnTo>
                  <a:lnTo>
                    <a:pt x="6" y="94569"/>
                  </a:lnTo>
                  <a:lnTo>
                    <a:pt x="178" y="114391"/>
                  </a:lnTo>
                  <a:lnTo>
                    <a:pt x="826" y="133996"/>
                  </a:lnTo>
                  <a:lnTo>
                    <a:pt x="2075" y="152706"/>
                  </a:lnTo>
                  <a:lnTo>
                    <a:pt x="3728" y="170858"/>
                  </a:lnTo>
                  <a:lnTo>
                    <a:pt x="5376" y="189485"/>
                  </a:lnTo>
                  <a:lnTo>
                    <a:pt x="6783" y="209168"/>
                  </a:lnTo>
                  <a:lnTo>
                    <a:pt x="8048" y="230000"/>
                  </a:lnTo>
                  <a:lnTo>
                    <a:pt x="9504" y="251836"/>
                  </a:lnTo>
                  <a:lnTo>
                    <a:pt x="11331" y="274458"/>
                  </a:lnTo>
                  <a:lnTo>
                    <a:pt x="13388" y="297499"/>
                  </a:lnTo>
                  <a:lnTo>
                    <a:pt x="15317" y="320486"/>
                  </a:lnTo>
                  <a:lnTo>
                    <a:pt x="16915" y="343159"/>
                  </a:lnTo>
                  <a:lnTo>
                    <a:pt x="18311" y="365297"/>
                  </a:lnTo>
                  <a:lnTo>
                    <a:pt x="19855" y="386628"/>
                  </a:lnTo>
                  <a:lnTo>
                    <a:pt x="21741" y="407086"/>
                  </a:lnTo>
                  <a:lnTo>
                    <a:pt x="23838" y="426604"/>
                  </a:lnTo>
                  <a:lnTo>
                    <a:pt x="25792" y="445034"/>
                  </a:lnTo>
                  <a:lnTo>
                    <a:pt x="27400" y="462380"/>
                  </a:lnTo>
                  <a:lnTo>
                    <a:pt x="28435" y="478202"/>
                  </a:lnTo>
                  <a:lnTo>
                    <a:pt x="28572" y="493085"/>
                  </a:lnTo>
                  <a:lnTo>
                    <a:pt x="26703" y="508339"/>
                  </a:lnTo>
                  <a:lnTo>
                    <a:pt x="21057" y="52642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7185764" y="368497"/>
              <a:ext cx="247356" cy="410612"/>
            </a:xfrm>
            <a:custGeom>
              <a:avLst/>
              <a:gdLst/>
              <a:ahLst/>
              <a:cxnLst/>
              <a:rect l="0" t="0" r="0" b="0"/>
              <a:pathLst>
                <a:path w="247356" h="410612">
                  <a:moveTo>
                    <a:pt x="184184" y="0"/>
                  </a:moveTo>
                  <a:lnTo>
                    <a:pt x="178250" y="5867"/>
                  </a:lnTo>
                  <a:lnTo>
                    <a:pt x="172045" y="11432"/>
                  </a:lnTo>
                  <a:lnTo>
                    <a:pt x="164953" y="17236"/>
                  </a:lnTo>
                  <a:lnTo>
                    <a:pt x="157186" y="23489"/>
                  </a:lnTo>
                  <a:lnTo>
                    <a:pt x="149188" y="30467"/>
                  </a:lnTo>
                  <a:lnTo>
                    <a:pt x="141247" y="38244"/>
                  </a:lnTo>
                  <a:lnTo>
                    <a:pt x="133473" y="46573"/>
                  </a:lnTo>
                  <a:lnTo>
                    <a:pt x="125880" y="55004"/>
                  </a:lnTo>
                  <a:lnTo>
                    <a:pt x="118438" y="63264"/>
                  </a:lnTo>
                  <a:lnTo>
                    <a:pt x="110949" y="71266"/>
                  </a:lnTo>
                  <a:lnTo>
                    <a:pt x="103076" y="79019"/>
                  </a:lnTo>
                  <a:lnTo>
                    <a:pt x="94662" y="86571"/>
                  </a:lnTo>
                  <a:lnTo>
                    <a:pt x="85721" y="94135"/>
                  </a:lnTo>
                  <a:lnTo>
                    <a:pt x="76340" y="102059"/>
                  </a:lnTo>
                  <a:lnTo>
                    <a:pt x="66625" y="110503"/>
                  </a:lnTo>
                  <a:lnTo>
                    <a:pt x="56831" y="119294"/>
                  </a:lnTo>
                  <a:lnTo>
                    <a:pt x="47337" y="128042"/>
                  </a:lnTo>
                  <a:lnTo>
                    <a:pt x="38324" y="136523"/>
                  </a:lnTo>
                  <a:lnTo>
                    <a:pt x="29798" y="144845"/>
                  </a:lnTo>
                  <a:lnTo>
                    <a:pt x="21685" y="153344"/>
                  </a:lnTo>
                  <a:lnTo>
                    <a:pt x="13912" y="162207"/>
                  </a:lnTo>
                  <a:lnTo>
                    <a:pt x="7048" y="171294"/>
                  </a:lnTo>
                  <a:lnTo>
                    <a:pt x="2253" y="180248"/>
                  </a:lnTo>
                  <a:lnTo>
                    <a:pt x="0" y="188866"/>
                  </a:lnTo>
                  <a:lnTo>
                    <a:pt x="286" y="197111"/>
                  </a:lnTo>
                  <a:lnTo>
                    <a:pt x="2987" y="205028"/>
                  </a:lnTo>
                  <a:lnTo>
                    <a:pt x="7764" y="212685"/>
                  </a:lnTo>
                  <a:lnTo>
                    <a:pt x="14019" y="220150"/>
                  </a:lnTo>
                  <a:lnTo>
                    <a:pt x="21031" y="227476"/>
                  </a:lnTo>
                  <a:lnTo>
                    <a:pt x="28328" y="234704"/>
                  </a:lnTo>
                  <a:lnTo>
                    <a:pt x="35679" y="241865"/>
                  </a:lnTo>
                  <a:lnTo>
                    <a:pt x="42994" y="248979"/>
                  </a:lnTo>
                  <a:lnTo>
                    <a:pt x="50252" y="256067"/>
                  </a:lnTo>
                  <a:lnTo>
                    <a:pt x="57619" y="263303"/>
                  </a:lnTo>
                  <a:lnTo>
                    <a:pt x="65412" y="270999"/>
                  </a:lnTo>
                  <a:lnTo>
                    <a:pt x="73771" y="279286"/>
                  </a:lnTo>
                  <a:lnTo>
                    <a:pt x="82676" y="287970"/>
                  </a:lnTo>
                  <a:lnTo>
                    <a:pt x="92034" y="296646"/>
                  </a:lnTo>
                  <a:lnTo>
                    <a:pt x="101736" y="305083"/>
                  </a:lnTo>
                  <a:lnTo>
                    <a:pt x="111692" y="313544"/>
                  </a:lnTo>
                  <a:lnTo>
                    <a:pt x="121829" y="322670"/>
                  </a:lnTo>
                  <a:lnTo>
                    <a:pt x="132090" y="332767"/>
                  </a:lnTo>
                  <a:lnTo>
                    <a:pt x="142439" y="343497"/>
                  </a:lnTo>
                  <a:lnTo>
                    <a:pt x="152846" y="354093"/>
                  </a:lnTo>
                  <a:lnTo>
                    <a:pt x="163297" y="364104"/>
                  </a:lnTo>
                  <a:lnTo>
                    <a:pt x="173943" y="373266"/>
                  </a:lnTo>
                  <a:lnTo>
                    <a:pt x="185082" y="381341"/>
                  </a:lnTo>
                  <a:lnTo>
                    <a:pt x="196822" y="388317"/>
                  </a:lnTo>
                  <a:lnTo>
                    <a:pt x="208513" y="394205"/>
                  </a:lnTo>
                  <a:lnTo>
                    <a:pt x="220002" y="399507"/>
                  </a:lnTo>
                  <a:lnTo>
                    <a:pt x="232299" y="404691"/>
                  </a:lnTo>
                  <a:lnTo>
                    <a:pt x="247355" y="41061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7436994" y="565997"/>
              <a:ext cx="196168" cy="202584"/>
            </a:xfrm>
            <a:custGeom>
              <a:avLst/>
              <a:gdLst/>
              <a:ahLst/>
              <a:cxnLst/>
              <a:rect l="0" t="0" r="0" b="0"/>
              <a:pathLst>
                <a:path w="196168" h="202584">
                  <a:moveTo>
                    <a:pt x="111939" y="118355"/>
                  </a:moveTo>
                  <a:lnTo>
                    <a:pt x="114805" y="109486"/>
                  </a:lnTo>
                  <a:lnTo>
                    <a:pt x="116948" y="100500"/>
                  </a:lnTo>
                  <a:lnTo>
                    <a:pt x="118541" y="90509"/>
                  </a:lnTo>
                  <a:lnTo>
                    <a:pt x="119376" y="79701"/>
                  </a:lnTo>
                  <a:lnTo>
                    <a:pt x="118927" y="68538"/>
                  </a:lnTo>
                  <a:lnTo>
                    <a:pt x="117019" y="57337"/>
                  </a:lnTo>
                  <a:lnTo>
                    <a:pt x="113783" y="46398"/>
                  </a:lnTo>
                  <a:lnTo>
                    <a:pt x="109474" y="36062"/>
                  </a:lnTo>
                  <a:lnTo>
                    <a:pt x="104346" y="26458"/>
                  </a:lnTo>
                  <a:lnTo>
                    <a:pt x="98293" y="17860"/>
                  </a:lnTo>
                  <a:lnTo>
                    <a:pt x="90875" y="10755"/>
                  </a:lnTo>
                  <a:lnTo>
                    <a:pt x="81970" y="5282"/>
                  </a:lnTo>
                  <a:lnTo>
                    <a:pt x="72057" y="1589"/>
                  </a:lnTo>
                  <a:lnTo>
                    <a:pt x="62019" y="0"/>
                  </a:lnTo>
                  <a:lnTo>
                    <a:pt x="52386" y="492"/>
                  </a:lnTo>
                  <a:lnTo>
                    <a:pt x="43480" y="2923"/>
                  </a:lnTo>
                  <a:lnTo>
                    <a:pt x="35577" y="7212"/>
                  </a:lnTo>
                  <a:lnTo>
                    <a:pt x="28711" y="13136"/>
                  </a:lnTo>
                  <a:lnTo>
                    <a:pt x="22745" y="20535"/>
                  </a:lnTo>
                  <a:lnTo>
                    <a:pt x="17488" y="29395"/>
                  </a:lnTo>
                  <a:lnTo>
                    <a:pt x="12765" y="39575"/>
                  </a:lnTo>
                  <a:lnTo>
                    <a:pt x="8588" y="50833"/>
                  </a:lnTo>
                  <a:lnTo>
                    <a:pt x="5154" y="62914"/>
                  </a:lnTo>
                  <a:lnTo>
                    <a:pt x="2513" y="75591"/>
                  </a:lnTo>
                  <a:lnTo>
                    <a:pt x="740" y="88526"/>
                  </a:lnTo>
                  <a:lnTo>
                    <a:pt x="0" y="101283"/>
                  </a:lnTo>
                  <a:lnTo>
                    <a:pt x="286" y="113640"/>
                  </a:lnTo>
                  <a:lnTo>
                    <a:pt x="1613" y="125564"/>
                  </a:lnTo>
                  <a:lnTo>
                    <a:pt x="4100" y="137112"/>
                  </a:lnTo>
                  <a:lnTo>
                    <a:pt x="7704" y="148355"/>
                  </a:lnTo>
                  <a:lnTo>
                    <a:pt x="12410" y="159042"/>
                  </a:lnTo>
                  <a:lnTo>
                    <a:pt x="18319" y="168621"/>
                  </a:lnTo>
                  <a:lnTo>
                    <a:pt x="25362" y="176866"/>
                  </a:lnTo>
                  <a:lnTo>
                    <a:pt x="33192" y="183385"/>
                  </a:lnTo>
                  <a:lnTo>
                    <a:pt x="41286" y="187484"/>
                  </a:lnTo>
                  <a:lnTo>
                    <a:pt x="49320" y="189004"/>
                  </a:lnTo>
                  <a:lnTo>
                    <a:pt x="57171" y="187923"/>
                  </a:lnTo>
                  <a:lnTo>
                    <a:pt x="64821" y="184088"/>
                  </a:lnTo>
                  <a:lnTo>
                    <a:pt x="72295" y="177701"/>
                  </a:lnTo>
                  <a:lnTo>
                    <a:pt x="79467" y="169364"/>
                  </a:lnTo>
                  <a:lnTo>
                    <a:pt x="86065" y="159876"/>
                  </a:lnTo>
                  <a:lnTo>
                    <a:pt x="91983" y="149795"/>
                  </a:lnTo>
                  <a:lnTo>
                    <a:pt x="97109" y="139268"/>
                  </a:lnTo>
                  <a:lnTo>
                    <a:pt x="101255" y="128143"/>
                  </a:lnTo>
                  <a:lnTo>
                    <a:pt x="104422" y="116462"/>
                  </a:lnTo>
                  <a:lnTo>
                    <a:pt x="107083" y="107698"/>
                  </a:lnTo>
                  <a:lnTo>
                    <a:pt x="109706" y="105804"/>
                  </a:lnTo>
                  <a:lnTo>
                    <a:pt x="112245" y="108933"/>
                  </a:lnTo>
                  <a:lnTo>
                    <a:pt x="114822" y="115045"/>
                  </a:lnTo>
                  <a:lnTo>
                    <a:pt x="117545" y="122899"/>
                  </a:lnTo>
                  <a:lnTo>
                    <a:pt x="120447" y="131775"/>
                  </a:lnTo>
                  <a:lnTo>
                    <a:pt x="123677" y="141100"/>
                  </a:lnTo>
                  <a:lnTo>
                    <a:pt x="127513" y="150326"/>
                  </a:lnTo>
                  <a:lnTo>
                    <a:pt x="132054" y="159177"/>
                  </a:lnTo>
                  <a:lnTo>
                    <a:pt x="137405" y="167435"/>
                  </a:lnTo>
                  <a:lnTo>
                    <a:pt x="143753" y="174842"/>
                  </a:lnTo>
                  <a:lnTo>
                    <a:pt x="151090" y="181340"/>
                  </a:lnTo>
                  <a:lnTo>
                    <a:pt x="159009" y="186893"/>
                  </a:lnTo>
                  <a:lnTo>
                    <a:pt x="167679" y="191927"/>
                  </a:lnTo>
                  <a:lnTo>
                    <a:pt x="178977" y="196886"/>
                  </a:lnTo>
                  <a:lnTo>
                    <a:pt x="196167" y="2025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7706986" y="294797"/>
              <a:ext cx="10403" cy="484312"/>
            </a:xfrm>
            <a:custGeom>
              <a:avLst/>
              <a:gdLst/>
              <a:ahLst/>
              <a:cxnLst/>
              <a:rect l="0" t="0" r="0" b="0"/>
              <a:pathLst>
                <a:path w="10403" h="484312">
                  <a:moveTo>
                    <a:pt x="10402" y="0"/>
                  </a:moveTo>
                  <a:lnTo>
                    <a:pt x="7536" y="14736"/>
                  </a:lnTo>
                  <a:lnTo>
                    <a:pt x="5394" y="29288"/>
                  </a:lnTo>
                  <a:lnTo>
                    <a:pt x="3791" y="45073"/>
                  </a:lnTo>
                  <a:lnTo>
                    <a:pt x="2610" y="61789"/>
                  </a:lnTo>
                  <a:lnTo>
                    <a:pt x="1762" y="78633"/>
                  </a:lnTo>
                  <a:lnTo>
                    <a:pt x="1164" y="95113"/>
                  </a:lnTo>
                  <a:lnTo>
                    <a:pt x="750" y="111076"/>
                  </a:lnTo>
                  <a:lnTo>
                    <a:pt x="465" y="126547"/>
                  </a:lnTo>
                  <a:lnTo>
                    <a:pt x="272" y="141628"/>
                  </a:lnTo>
                  <a:lnTo>
                    <a:pt x="142" y="156907"/>
                  </a:lnTo>
                  <a:lnTo>
                    <a:pt x="54" y="173390"/>
                  </a:lnTo>
                  <a:lnTo>
                    <a:pt x="0" y="191516"/>
                  </a:lnTo>
                  <a:lnTo>
                    <a:pt x="133" y="210745"/>
                  </a:lnTo>
                  <a:lnTo>
                    <a:pt x="754" y="229885"/>
                  </a:lnTo>
                  <a:lnTo>
                    <a:pt x="1984" y="248237"/>
                  </a:lnTo>
                  <a:lnTo>
                    <a:pt x="3625" y="265625"/>
                  </a:lnTo>
                  <a:lnTo>
                    <a:pt x="5265" y="282134"/>
                  </a:lnTo>
                  <a:lnTo>
                    <a:pt x="6663" y="297948"/>
                  </a:lnTo>
                  <a:lnTo>
                    <a:pt x="7752" y="313567"/>
                  </a:lnTo>
                  <a:lnTo>
                    <a:pt x="8557" y="329755"/>
                  </a:lnTo>
                  <a:lnTo>
                    <a:pt x="9134" y="346873"/>
                  </a:lnTo>
                  <a:lnTo>
                    <a:pt x="9538" y="364612"/>
                  </a:lnTo>
                  <a:lnTo>
                    <a:pt x="9817" y="382214"/>
                  </a:lnTo>
                  <a:lnTo>
                    <a:pt x="10008" y="399228"/>
                  </a:lnTo>
                  <a:lnTo>
                    <a:pt x="10137" y="415338"/>
                  </a:lnTo>
                  <a:lnTo>
                    <a:pt x="10239" y="431991"/>
                  </a:lnTo>
                  <a:lnTo>
                    <a:pt x="10322" y="452879"/>
                  </a:lnTo>
                  <a:lnTo>
                    <a:pt x="10402" y="48431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7580518" y="473782"/>
              <a:ext cx="242156" cy="10529"/>
            </a:xfrm>
            <a:custGeom>
              <a:avLst/>
              <a:gdLst/>
              <a:ahLst/>
              <a:cxnLst/>
              <a:rect l="0" t="0" r="0" b="0"/>
              <a:pathLst>
                <a:path w="242156" h="10529">
                  <a:moveTo>
                    <a:pt x="242155" y="0"/>
                  </a:moveTo>
                  <a:lnTo>
                    <a:pt x="230353" y="0"/>
                  </a:lnTo>
                  <a:lnTo>
                    <a:pt x="218584" y="0"/>
                  </a:lnTo>
                  <a:lnTo>
                    <a:pt x="205688" y="0"/>
                  </a:lnTo>
                  <a:lnTo>
                    <a:pt x="191668" y="0"/>
                  </a:lnTo>
                  <a:lnTo>
                    <a:pt x="176693" y="0"/>
                  </a:lnTo>
                  <a:lnTo>
                    <a:pt x="160969" y="0"/>
                  </a:lnTo>
                  <a:lnTo>
                    <a:pt x="144694" y="0"/>
                  </a:lnTo>
                  <a:lnTo>
                    <a:pt x="128021" y="0"/>
                  </a:lnTo>
                  <a:lnTo>
                    <a:pt x="111079" y="4"/>
                  </a:lnTo>
                  <a:lnTo>
                    <a:pt x="94283" y="177"/>
                  </a:lnTo>
                  <a:lnTo>
                    <a:pt x="78305" y="826"/>
                  </a:lnTo>
                  <a:lnTo>
                    <a:pt x="63458" y="2074"/>
                  </a:lnTo>
                  <a:lnTo>
                    <a:pt x="49957" y="3735"/>
                  </a:lnTo>
                  <a:lnTo>
                    <a:pt x="36681" y="5562"/>
                  </a:lnTo>
                  <a:lnTo>
                    <a:pt x="21347" y="7717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7833202" y="621181"/>
              <a:ext cx="105286" cy="126343"/>
            </a:xfrm>
            <a:custGeom>
              <a:avLst/>
              <a:gdLst/>
              <a:ahLst/>
              <a:cxnLst/>
              <a:rect l="0" t="0" r="0" b="0"/>
              <a:pathLst>
                <a:path w="105286" h="126343">
                  <a:moveTo>
                    <a:pt x="0" y="0"/>
                  </a:moveTo>
                  <a:lnTo>
                    <a:pt x="3001" y="8801"/>
                  </a:lnTo>
                  <a:lnTo>
                    <a:pt x="6422" y="17148"/>
                  </a:lnTo>
                  <a:lnTo>
                    <a:pt x="10619" y="25847"/>
                  </a:lnTo>
                  <a:lnTo>
                    <a:pt x="15519" y="34968"/>
                  </a:lnTo>
                  <a:lnTo>
                    <a:pt x="21001" y="44463"/>
                  </a:lnTo>
                  <a:lnTo>
                    <a:pt x="26932" y="54250"/>
                  </a:lnTo>
                  <a:lnTo>
                    <a:pt x="33193" y="64091"/>
                  </a:lnTo>
                  <a:lnTo>
                    <a:pt x="39691" y="73617"/>
                  </a:lnTo>
                  <a:lnTo>
                    <a:pt x="46360" y="82645"/>
                  </a:lnTo>
                  <a:lnTo>
                    <a:pt x="53311" y="91011"/>
                  </a:lnTo>
                  <a:lnTo>
                    <a:pt x="60817" y="98484"/>
                  </a:lnTo>
                  <a:lnTo>
                    <a:pt x="68966" y="105024"/>
                  </a:lnTo>
                  <a:lnTo>
                    <a:pt x="77252" y="110603"/>
                  </a:lnTo>
                  <a:lnTo>
                    <a:pt x="85472" y="115657"/>
                  </a:lnTo>
                  <a:lnTo>
                    <a:pt x="94348" y="120631"/>
                  </a:lnTo>
                  <a:lnTo>
                    <a:pt x="105285" y="1263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7822673" y="568538"/>
              <a:ext cx="189514" cy="484312"/>
            </a:xfrm>
            <a:custGeom>
              <a:avLst/>
              <a:gdLst/>
              <a:ahLst/>
              <a:cxnLst/>
              <a:rect l="0" t="0" r="0" b="0"/>
              <a:pathLst>
                <a:path w="189514" h="484312">
                  <a:moveTo>
                    <a:pt x="189513" y="0"/>
                  </a:moveTo>
                  <a:lnTo>
                    <a:pt x="186512" y="8802"/>
                  </a:lnTo>
                  <a:lnTo>
                    <a:pt x="183089" y="17148"/>
                  </a:lnTo>
                  <a:lnTo>
                    <a:pt x="178894" y="25856"/>
                  </a:lnTo>
                  <a:lnTo>
                    <a:pt x="173993" y="35323"/>
                  </a:lnTo>
                  <a:lnTo>
                    <a:pt x="168512" y="46114"/>
                  </a:lnTo>
                  <a:lnTo>
                    <a:pt x="162587" y="58408"/>
                  </a:lnTo>
                  <a:lnTo>
                    <a:pt x="156498" y="71901"/>
                  </a:lnTo>
                  <a:lnTo>
                    <a:pt x="150648" y="86019"/>
                  </a:lnTo>
                  <a:lnTo>
                    <a:pt x="145237" y="100360"/>
                  </a:lnTo>
                  <a:lnTo>
                    <a:pt x="140284" y="114562"/>
                  </a:lnTo>
                  <a:lnTo>
                    <a:pt x="135724" y="128244"/>
                  </a:lnTo>
                  <a:lnTo>
                    <a:pt x="131469" y="141261"/>
                  </a:lnTo>
                  <a:lnTo>
                    <a:pt x="127442" y="153815"/>
                  </a:lnTo>
                  <a:lnTo>
                    <a:pt x="123576" y="166326"/>
                  </a:lnTo>
                  <a:lnTo>
                    <a:pt x="119819" y="179041"/>
                  </a:lnTo>
                  <a:lnTo>
                    <a:pt x="115973" y="191871"/>
                  </a:lnTo>
                  <a:lnTo>
                    <a:pt x="111704" y="204493"/>
                  </a:lnTo>
                  <a:lnTo>
                    <a:pt x="106871" y="216731"/>
                  </a:lnTo>
                  <a:lnTo>
                    <a:pt x="101659" y="228730"/>
                  </a:lnTo>
                  <a:lnTo>
                    <a:pt x="96469" y="240852"/>
                  </a:lnTo>
                  <a:lnTo>
                    <a:pt x="91533" y="253300"/>
                  </a:lnTo>
                  <a:lnTo>
                    <a:pt x="86916" y="265948"/>
                  </a:lnTo>
                  <a:lnTo>
                    <a:pt x="82589" y="278446"/>
                  </a:lnTo>
                  <a:lnTo>
                    <a:pt x="78495" y="290596"/>
                  </a:lnTo>
                  <a:lnTo>
                    <a:pt x="74575" y="302366"/>
                  </a:lnTo>
                  <a:lnTo>
                    <a:pt x="70783" y="313802"/>
                  </a:lnTo>
                  <a:lnTo>
                    <a:pt x="67081" y="324976"/>
                  </a:lnTo>
                  <a:lnTo>
                    <a:pt x="63440" y="335955"/>
                  </a:lnTo>
                  <a:lnTo>
                    <a:pt x="59842" y="346793"/>
                  </a:lnTo>
                  <a:lnTo>
                    <a:pt x="56273" y="357533"/>
                  </a:lnTo>
                  <a:lnTo>
                    <a:pt x="52724" y="368204"/>
                  </a:lnTo>
                  <a:lnTo>
                    <a:pt x="49188" y="378830"/>
                  </a:lnTo>
                  <a:lnTo>
                    <a:pt x="45655" y="389419"/>
                  </a:lnTo>
                  <a:lnTo>
                    <a:pt x="41961" y="399818"/>
                  </a:lnTo>
                  <a:lnTo>
                    <a:pt x="37796" y="409727"/>
                  </a:lnTo>
                  <a:lnTo>
                    <a:pt x="33032" y="419027"/>
                  </a:lnTo>
                  <a:lnTo>
                    <a:pt x="27866" y="427916"/>
                  </a:lnTo>
                  <a:lnTo>
                    <a:pt x="22707" y="436805"/>
                  </a:lnTo>
                  <a:lnTo>
                    <a:pt x="17797" y="445922"/>
                  </a:lnTo>
                  <a:lnTo>
                    <a:pt x="13351" y="454878"/>
                  </a:lnTo>
                  <a:lnTo>
                    <a:pt x="9197" y="463627"/>
                  </a:lnTo>
                  <a:lnTo>
                    <a:pt x="4974" y="472944"/>
                  </a:lnTo>
                  <a:lnTo>
                    <a:pt x="0" y="48431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8371898" y="561273"/>
              <a:ext cx="219356" cy="220354"/>
            </a:xfrm>
            <a:custGeom>
              <a:avLst/>
              <a:gdLst/>
              <a:ahLst/>
              <a:cxnLst/>
              <a:rect l="0" t="0" r="0" b="0"/>
              <a:pathLst>
                <a:path w="219356" h="220354">
                  <a:moveTo>
                    <a:pt x="114071" y="112550"/>
                  </a:moveTo>
                  <a:lnTo>
                    <a:pt x="114071" y="100815"/>
                  </a:lnTo>
                  <a:lnTo>
                    <a:pt x="114071" y="89686"/>
                  </a:lnTo>
                  <a:lnTo>
                    <a:pt x="114066" y="78093"/>
                  </a:lnTo>
                  <a:lnTo>
                    <a:pt x="113894" y="66104"/>
                  </a:lnTo>
                  <a:lnTo>
                    <a:pt x="113246" y="54093"/>
                  </a:lnTo>
                  <a:lnTo>
                    <a:pt x="111983" y="42299"/>
                  </a:lnTo>
                  <a:lnTo>
                    <a:pt x="109812" y="31118"/>
                  </a:lnTo>
                  <a:lnTo>
                    <a:pt x="106219" y="21146"/>
                  </a:lnTo>
                  <a:lnTo>
                    <a:pt x="101056" y="12607"/>
                  </a:lnTo>
                  <a:lnTo>
                    <a:pt x="94487" y="5876"/>
                  </a:lnTo>
                  <a:lnTo>
                    <a:pt x="86790" y="1628"/>
                  </a:lnTo>
                  <a:lnTo>
                    <a:pt x="78248" y="0"/>
                  </a:lnTo>
                  <a:lnTo>
                    <a:pt x="69261" y="838"/>
                  </a:lnTo>
                  <a:lnTo>
                    <a:pt x="60315" y="3976"/>
                  </a:lnTo>
                  <a:lnTo>
                    <a:pt x="51680" y="9087"/>
                  </a:lnTo>
                  <a:lnTo>
                    <a:pt x="43579" y="15922"/>
                  </a:lnTo>
                  <a:lnTo>
                    <a:pt x="36284" y="24395"/>
                  </a:lnTo>
                  <a:lnTo>
                    <a:pt x="29858" y="34312"/>
                  </a:lnTo>
                  <a:lnTo>
                    <a:pt x="24204" y="45393"/>
                  </a:lnTo>
                  <a:lnTo>
                    <a:pt x="19164" y="57353"/>
                  </a:lnTo>
                  <a:lnTo>
                    <a:pt x="14587" y="69959"/>
                  </a:lnTo>
                  <a:lnTo>
                    <a:pt x="10512" y="83185"/>
                  </a:lnTo>
                  <a:lnTo>
                    <a:pt x="7147" y="97203"/>
                  </a:lnTo>
                  <a:lnTo>
                    <a:pt x="4548" y="112038"/>
                  </a:lnTo>
                  <a:lnTo>
                    <a:pt x="2633" y="127424"/>
                  </a:lnTo>
                  <a:lnTo>
                    <a:pt x="1265" y="142906"/>
                  </a:lnTo>
                  <a:lnTo>
                    <a:pt x="315" y="158200"/>
                  </a:lnTo>
                  <a:lnTo>
                    <a:pt x="0" y="172894"/>
                  </a:lnTo>
                  <a:lnTo>
                    <a:pt x="845" y="186381"/>
                  </a:lnTo>
                  <a:lnTo>
                    <a:pt x="3049" y="198432"/>
                  </a:lnTo>
                  <a:lnTo>
                    <a:pt x="6665" y="208505"/>
                  </a:lnTo>
                  <a:lnTo>
                    <a:pt x="11767" y="215618"/>
                  </a:lnTo>
                  <a:lnTo>
                    <a:pt x="18231" y="219505"/>
                  </a:lnTo>
                  <a:lnTo>
                    <a:pt x="25485" y="220353"/>
                  </a:lnTo>
                  <a:lnTo>
                    <a:pt x="32651" y="218430"/>
                  </a:lnTo>
                  <a:lnTo>
                    <a:pt x="39245" y="214178"/>
                  </a:lnTo>
                  <a:lnTo>
                    <a:pt x="45313" y="208108"/>
                  </a:lnTo>
                  <a:lnTo>
                    <a:pt x="51229" y="200688"/>
                  </a:lnTo>
                  <a:lnTo>
                    <a:pt x="57241" y="192300"/>
                  </a:lnTo>
                  <a:lnTo>
                    <a:pt x="63281" y="183232"/>
                  </a:lnTo>
                  <a:lnTo>
                    <a:pt x="69044" y="173694"/>
                  </a:lnTo>
                  <a:lnTo>
                    <a:pt x="74370" y="163829"/>
                  </a:lnTo>
                  <a:lnTo>
                    <a:pt x="79252" y="153577"/>
                  </a:lnTo>
                  <a:lnTo>
                    <a:pt x="83759" y="142701"/>
                  </a:lnTo>
                  <a:lnTo>
                    <a:pt x="87974" y="131126"/>
                  </a:lnTo>
                  <a:lnTo>
                    <a:pt x="91974" y="119080"/>
                  </a:lnTo>
                  <a:lnTo>
                    <a:pt x="95820" y="106994"/>
                  </a:lnTo>
                  <a:lnTo>
                    <a:pt x="99545" y="95194"/>
                  </a:lnTo>
                  <a:lnTo>
                    <a:pt x="102654" y="86252"/>
                  </a:lnTo>
                  <a:lnTo>
                    <a:pt x="104747" y="83278"/>
                  </a:lnTo>
                  <a:lnTo>
                    <a:pt x="106472" y="85227"/>
                  </a:lnTo>
                  <a:lnTo>
                    <a:pt x="108322" y="90565"/>
                  </a:lnTo>
                  <a:lnTo>
                    <a:pt x="110481" y="98377"/>
                  </a:lnTo>
                  <a:lnTo>
                    <a:pt x="112969" y="108022"/>
                  </a:lnTo>
                  <a:lnTo>
                    <a:pt x="115735" y="118839"/>
                  </a:lnTo>
                  <a:lnTo>
                    <a:pt x="118719" y="130134"/>
                  </a:lnTo>
                  <a:lnTo>
                    <a:pt x="121868" y="141487"/>
                  </a:lnTo>
                  <a:lnTo>
                    <a:pt x="125299" y="152560"/>
                  </a:lnTo>
                  <a:lnTo>
                    <a:pt x="129286" y="163001"/>
                  </a:lnTo>
                  <a:lnTo>
                    <a:pt x="133943" y="172678"/>
                  </a:lnTo>
                  <a:lnTo>
                    <a:pt x="139545" y="181160"/>
                  </a:lnTo>
                  <a:lnTo>
                    <a:pt x="146595" y="187655"/>
                  </a:lnTo>
                  <a:lnTo>
                    <a:pt x="155223" y="191907"/>
                  </a:lnTo>
                  <a:lnTo>
                    <a:pt x="164933" y="193966"/>
                  </a:lnTo>
                  <a:lnTo>
                    <a:pt x="174827" y="193918"/>
                  </a:lnTo>
                  <a:lnTo>
                    <a:pt x="184358" y="192046"/>
                  </a:lnTo>
                  <a:lnTo>
                    <a:pt x="193052" y="189029"/>
                  </a:lnTo>
                  <a:lnTo>
                    <a:pt x="201206" y="185558"/>
                  </a:lnTo>
                  <a:lnTo>
                    <a:pt x="209528" y="181332"/>
                  </a:lnTo>
                  <a:lnTo>
                    <a:pt x="219355" y="17572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8618425" y="562714"/>
              <a:ext cx="162343" cy="216395"/>
            </a:xfrm>
            <a:custGeom>
              <a:avLst/>
              <a:gdLst/>
              <a:ahLst/>
              <a:cxnLst/>
              <a:rect l="0" t="0" r="0" b="0"/>
              <a:pathLst>
                <a:path w="162343" h="216395">
                  <a:moveTo>
                    <a:pt x="14943" y="47938"/>
                  </a:moveTo>
                  <a:lnTo>
                    <a:pt x="14875" y="59674"/>
                  </a:lnTo>
                  <a:lnTo>
                    <a:pt x="14235" y="70802"/>
                  </a:lnTo>
                  <a:lnTo>
                    <a:pt x="12943" y="82401"/>
                  </a:lnTo>
                  <a:lnTo>
                    <a:pt x="11256" y="94562"/>
                  </a:lnTo>
                  <a:lnTo>
                    <a:pt x="9589" y="107222"/>
                  </a:lnTo>
                  <a:lnTo>
                    <a:pt x="8180" y="120273"/>
                  </a:lnTo>
                  <a:lnTo>
                    <a:pt x="7255" y="133453"/>
                  </a:lnTo>
                  <a:lnTo>
                    <a:pt x="7092" y="146369"/>
                  </a:lnTo>
                  <a:lnTo>
                    <a:pt x="7746" y="158763"/>
                  </a:lnTo>
                  <a:lnTo>
                    <a:pt x="8431" y="168225"/>
                  </a:lnTo>
                  <a:lnTo>
                    <a:pt x="8265" y="171521"/>
                  </a:lnTo>
                  <a:lnTo>
                    <a:pt x="7616" y="169210"/>
                  </a:lnTo>
                  <a:lnTo>
                    <a:pt x="6870" y="162902"/>
                  </a:lnTo>
                  <a:lnTo>
                    <a:pt x="6039" y="153932"/>
                  </a:lnTo>
                  <a:lnTo>
                    <a:pt x="4871" y="143222"/>
                  </a:lnTo>
                  <a:lnTo>
                    <a:pt x="3239" y="131375"/>
                  </a:lnTo>
                  <a:lnTo>
                    <a:pt x="1481" y="118785"/>
                  </a:lnTo>
                  <a:lnTo>
                    <a:pt x="286" y="105704"/>
                  </a:lnTo>
                  <a:lnTo>
                    <a:pt x="0" y="92302"/>
                  </a:lnTo>
                  <a:lnTo>
                    <a:pt x="641" y="78685"/>
                  </a:lnTo>
                  <a:lnTo>
                    <a:pt x="2066" y="64928"/>
                  </a:lnTo>
                  <a:lnTo>
                    <a:pt x="4111" y="51090"/>
                  </a:lnTo>
                  <a:lnTo>
                    <a:pt x="6941" y="37694"/>
                  </a:lnTo>
                  <a:lnTo>
                    <a:pt x="11043" y="25684"/>
                  </a:lnTo>
                  <a:lnTo>
                    <a:pt x="16579" y="15475"/>
                  </a:lnTo>
                  <a:lnTo>
                    <a:pt x="23416" y="7468"/>
                  </a:lnTo>
                  <a:lnTo>
                    <a:pt x="31300" y="2289"/>
                  </a:lnTo>
                  <a:lnTo>
                    <a:pt x="39969" y="0"/>
                  </a:lnTo>
                  <a:lnTo>
                    <a:pt x="49044" y="377"/>
                  </a:lnTo>
                  <a:lnTo>
                    <a:pt x="58048" y="3198"/>
                  </a:lnTo>
                  <a:lnTo>
                    <a:pt x="66727" y="8093"/>
                  </a:lnTo>
                  <a:lnTo>
                    <a:pt x="75028" y="14781"/>
                  </a:lnTo>
                  <a:lnTo>
                    <a:pt x="82990" y="23155"/>
                  </a:lnTo>
                  <a:lnTo>
                    <a:pt x="90681" y="32997"/>
                  </a:lnTo>
                  <a:lnTo>
                    <a:pt x="98170" y="43687"/>
                  </a:lnTo>
                  <a:lnTo>
                    <a:pt x="105512" y="54321"/>
                  </a:lnTo>
                  <a:lnTo>
                    <a:pt x="112748" y="64400"/>
                  </a:lnTo>
                  <a:lnTo>
                    <a:pt x="119743" y="73962"/>
                  </a:lnTo>
                  <a:lnTo>
                    <a:pt x="126214" y="83378"/>
                  </a:lnTo>
                  <a:lnTo>
                    <a:pt x="132049" y="92899"/>
                  </a:lnTo>
                  <a:lnTo>
                    <a:pt x="137288" y="102617"/>
                  </a:lnTo>
                  <a:lnTo>
                    <a:pt x="142041" y="112536"/>
                  </a:lnTo>
                  <a:lnTo>
                    <a:pt x="146420" y="122627"/>
                  </a:lnTo>
                  <a:lnTo>
                    <a:pt x="150361" y="133017"/>
                  </a:lnTo>
                  <a:lnTo>
                    <a:pt x="153636" y="143978"/>
                  </a:lnTo>
                  <a:lnTo>
                    <a:pt x="156174" y="155597"/>
                  </a:lnTo>
                  <a:lnTo>
                    <a:pt x="158053" y="167406"/>
                  </a:lnTo>
                  <a:lnTo>
                    <a:pt x="159601" y="179729"/>
                  </a:lnTo>
                  <a:lnTo>
                    <a:pt x="160952" y="194770"/>
                  </a:lnTo>
                  <a:lnTo>
                    <a:pt x="162342" y="21639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8859043" y="313972"/>
              <a:ext cx="153352" cy="486194"/>
            </a:xfrm>
            <a:custGeom>
              <a:avLst/>
              <a:gdLst/>
              <a:ahLst/>
              <a:cxnLst/>
              <a:rect l="0" t="0" r="0" b="0"/>
              <a:pathLst>
                <a:path w="153352" h="486194">
                  <a:moveTo>
                    <a:pt x="111237" y="349323"/>
                  </a:moveTo>
                  <a:lnTo>
                    <a:pt x="111102" y="337655"/>
                  </a:lnTo>
                  <a:lnTo>
                    <a:pt x="109822" y="327166"/>
                  </a:lnTo>
                  <a:lnTo>
                    <a:pt x="107225" y="316873"/>
                  </a:lnTo>
                  <a:lnTo>
                    <a:pt x="103332" y="306918"/>
                  </a:lnTo>
                  <a:lnTo>
                    <a:pt x="98052" y="297871"/>
                  </a:lnTo>
                  <a:lnTo>
                    <a:pt x="91464" y="290001"/>
                  </a:lnTo>
                  <a:lnTo>
                    <a:pt x="83792" y="283743"/>
                  </a:lnTo>
                  <a:lnTo>
                    <a:pt x="75281" y="279823"/>
                  </a:lnTo>
                  <a:lnTo>
                    <a:pt x="66159" y="278419"/>
                  </a:lnTo>
                  <a:lnTo>
                    <a:pt x="56766" y="279410"/>
                  </a:lnTo>
                  <a:lnTo>
                    <a:pt x="47542" y="282651"/>
                  </a:lnTo>
                  <a:lnTo>
                    <a:pt x="38714" y="287832"/>
                  </a:lnTo>
                  <a:lnTo>
                    <a:pt x="30483" y="294714"/>
                  </a:lnTo>
                  <a:lnTo>
                    <a:pt x="23100" y="303218"/>
                  </a:lnTo>
                  <a:lnTo>
                    <a:pt x="16619" y="313157"/>
                  </a:lnTo>
                  <a:lnTo>
                    <a:pt x="11099" y="324251"/>
                  </a:lnTo>
                  <a:lnTo>
                    <a:pt x="6680" y="336221"/>
                  </a:lnTo>
                  <a:lnTo>
                    <a:pt x="3339" y="348823"/>
                  </a:lnTo>
                  <a:lnTo>
                    <a:pt x="1078" y="361709"/>
                  </a:lnTo>
                  <a:lnTo>
                    <a:pt x="0" y="374432"/>
                  </a:lnTo>
                  <a:lnTo>
                    <a:pt x="57" y="386772"/>
                  </a:lnTo>
                  <a:lnTo>
                    <a:pt x="1230" y="398854"/>
                  </a:lnTo>
                  <a:lnTo>
                    <a:pt x="3612" y="411040"/>
                  </a:lnTo>
                  <a:lnTo>
                    <a:pt x="7146" y="423529"/>
                  </a:lnTo>
                  <a:lnTo>
                    <a:pt x="11803" y="436038"/>
                  </a:lnTo>
                  <a:lnTo>
                    <a:pt x="17680" y="447910"/>
                  </a:lnTo>
                  <a:lnTo>
                    <a:pt x="24708" y="458800"/>
                  </a:lnTo>
                  <a:lnTo>
                    <a:pt x="32697" y="467890"/>
                  </a:lnTo>
                  <a:lnTo>
                    <a:pt x="41431" y="473796"/>
                  </a:lnTo>
                  <a:lnTo>
                    <a:pt x="50706" y="476048"/>
                  </a:lnTo>
                  <a:lnTo>
                    <a:pt x="60204" y="474811"/>
                  </a:lnTo>
                  <a:lnTo>
                    <a:pt x="69501" y="470416"/>
                  </a:lnTo>
                  <a:lnTo>
                    <a:pt x="78381" y="463385"/>
                  </a:lnTo>
                  <a:lnTo>
                    <a:pt x="86817" y="454145"/>
                  </a:lnTo>
                  <a:lnTo>
                    <a:pt x="94870" y="442919"/>
                  </a:lnTo>
                  <a:lnTo>
                    <a:pt x="102619" y="430004"/>
                  </a:lnTo>
                  <a:lnTo>
                    <a:pt x="109975" y="415590"/>
                  </a:lnTo>
                  <a:lnTo>
                    <a:pt x="116696" y="399707"/>
                  </a:lnTo>
                  <a:lnTo>
                    <a:pt x="122697" y="382511"/>
                  </a:lnTo>
                  <a:lnTo>
                    <a:pt x="127880" y="364573"/>
                  </a:lnTo>
                  <a:lnTo>
                    <a:pt x="132064" y="346766"/>
                  </a:lnTo>
                  <a:lnTo>
                    <a:pt x="135251" y="329573"/>
                  </a:lnTo>
                  <a:lnTo>
                    <a:pt x="137748" y="313267"/>
                  </a:lnTo>
                  <a:lnTo>
                    <a:pt x="140048" y="298082"/>
                  </a:lnTo>
                  <a:lnTo>
                    <a:pt x="142447" y="284012"/>
                  </a:lnTo>
                  <a:lnTo>
                    <a:pt x="144893" y="270732"/>
                  </a:lnTo>
                  <a:lnTo>
                    <a:pt x="147080" y="257725"/>
                  </a:lnTo>
                  <a:lnTo>
                    <a:pt x="148849" y="244669"/>
                  </a:lnTo>
                  <a:lnTo>
                    <a:pt x="150190" y="231438"/>
                  </a:lnTo>
                  <a:lnTo>
                    <a:pt x="151164" y="218015"/>
                  </a:lnTo>
                  <a:lnTo>
                    <a:pt x="151854" y="204425"/>
                  </a:lnTo>
                  <a:lnTo>
                    <a:pt x="152334" y="190705"/>
                  </a:lnTo>
                  <a:lnTo>
                    <a:pt x="152663" y="176888"/>
                  </a:lnTo>
                  <a:lnTo>
                    <a:pt x="152882" y="162993"/>
                  </a:lnTo>
                  <a:lnTo>
                    <a:pt x="152862" y="148713"/>
                  </a:lnTo>
                  <a:lnTo>
                    <a:pt x="152316" y="133448"/>
                  </a:lnTo>
                  <a:lnTo>
                    <a:pt x="151131" y="116960"/>
                  </a:lnTo>
                  <a:lnTo>
                    <a:pt x="149352" y="99649"/>
                  </a:lnTo>
                  <a:lnTo>
                    <a:pt x="147087" y="82336"/>
                  </a:lnTo>
                  <a:lnTo>
                    <a:pt x="144447" y="65516"/>
                  </a:lnTo>
                  <a:lnTo>
                    <a:pt x="141371" y="49647"/>
                  </a:lnTo>
                  <a:lnTo>
                    <a:pt x="137628" y="35296"/>
                  </a:lnTo>
                  <a:lnTo>
                    <a:pt x="133146" y="22631"/>
                  </a:lnTo>
                  <a:lnTo>
                    <a:pt x="128001" y="12129"/>
                  </a:lnTo>
                  <a:lnTo>
                    <a:pt x="122324" y="4720"/>
                  </a:lnTo>
                  <a:lnTo>
                    <a:pt x="116248" y="639"/>
                  </a:lnTo>
                  <a:lnTo>
                    <a:pt x="110051" y="0"/>
                  </a:lnTo>
                  <a:lnTo>
                    <a:pt x="104124" y="3127"/>
                  </a:lnTo>
                  <a:lnTo>
                    <a:pt x="98664" y="9828"/>
                  </a:lnTo>
                  <a:lnTo>
                    <a:pt x="93846" y="19680"/>
                  </a:lnTo>
                  <a:lnTo>
                    <a:pt x="89909" y="32313"/>
                  </a:lnTo>
                  <a:lnTo>
                    <a:pt x="86892" y="47239"/>
                  </a:lnTo>
                  <a:lnTo>
                    <a:pt x="84678" y="63611"/>
                  </a:lnTo>
                  <a:lnTo>
                    <a:pt x="83102" y="80350"/>
                  </a:lnTo>
                  <a:lnTo>
                    <a:pt x="82000" y="96823"/>
                  </a:lnTo>
                  <a:lnTo>
                    <a:pt x="81240" y="112812"/>
                  </a:lnTo>
                  <a:lnTo>
                    <a:pt x="80723" y="128316"/>
                  </a:lnTo>
                  <a:lnTo>
                    <a:pt x="80377" y="143418"/>
                  </a:lnTo>
                  <a:lnTo>
                    <a:pt x="80312" y="158375"/>
                  </a:lnTo>
                  <a:lnTo>
                    <a:pt x="80800" y="173580"/>
                  </a:lnTo>
                  <a:lnTo>
                    <a:pt x="81946" y="189221"/>
                  </a:lnTo>
                  <a:lnTo>
                    <a:pt x="83701" y="205154"/>
                  </a:lnTo>
                  <a:lnTo>
                    <a:pt x="85948" y="221003"/>
                  </a:lnTo>
                  <a:lnTo>
                    <a:pt x="88572" y="236554"/>
                  </a:lnTo>
                  <a:lnTo>
                    <a:pt x="91469" y="251759"/>
                  </a:lnTo>
                  <a:lnTo>
                    <a:pt x="94560" y="266655"/>
                  </a:lnTo>
                  <a:lnTo>
                    <a:pt x="97785" y="281309"/>
                  </a:lnTo>
                  <a:lnTo>
                    <a:pt x="101101" y="295946"/>
                  </a:lnTo>
                  <a:lnTo>
                    <a:pt x="104482" y="310927"/>
                  </a:lnTo>
                  <a:lnTo>
                    <a:pt x="107904" y="326415"/>
                  </a:lnTo>
                  <a:lnTo>
                    <a:pt x="111355" y="342242"/>
                  </a:lnTo>
                  <a:lnTo>
                    <a:pt x="114824" y="358020"/>
                  </a:lnTo>
                  <a:lnTo>
                    <a:pt x="118308" y="373518"/>
                  </a:lnTo>
                  <a:lnTo>
                    <a:pt x="121801" y="388518"/>
                  </a:lnTo>
                  <a:lnTo>
                    <a:pt x="125298" y="402743"/>
                  </a:lnTo>
                  <a:lnTo>
                    <a:pt x="128800" y="416120"/>
                  </a:lnTo>
                  <a:lnTo>
                    <a:pt x="132346" y="428676"/>
                  </a:lnTo>
                  <a:lnTo>
                    <a:pt x="136468" y="441886"/>
                  </a:lnTo>
                  <a:lnTo>
                    <a:pt x="142647" y="459146"/>
                  </a:lnTo>
                  <a:lnTo>
                    <a:pt x="153351" y="48619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0" name="Group 69"/>
          <p:cNvGrpSpPr/>
          <p:nvPr/>
        </p:nvGrpSpPr>
        <p:grpSpPr>
          <a:xfrm>
            <a:off x="526425" y="1094963"/>
            <a:ext cx="5087436" cy="768582"/>
            <a:chOff x="526425" y="1094963"/>
            <a:chExt cx="5087436" cy="768582"/>
          </a:xfrm>
        </p:grpSpPr>
        <p:sp>
          <p:nvSpPr>
            <p:cNvPr id="49" name="Freeform 48"/>
            <p:cNvSpPr/>
            <p:nvPr/>
          </p:nvSpPr>
          <p:spPr>
            <a:xfrm>
              <a:off x="526425" y="1094963"/>
              <a:ext cx="368498" cy="598910"/>
            </a:xfrm>
            <a:custGeom>
              <a:avLst/>
              <a:gdLst/>
              <a:ahLst/>
              <a:cxnLst/>
              <a:rect l="0" t="0" r="0" b="0"/>
              <a:pathLst>
                <a:path w="368498" h="598910">
                  <a:moveTo>
                    <a:pt x="10528" y="0"/>
                  </a:moveTo>
                  <a:lnTo>
                    <a:pt x="7661" y="11736"/>
                  </a:lnTo>
                  <a:lnTo>
                    <a:pt x="5519" y="22864"/>
                  </a:lnTo>
                  <a:lnTo>
                    <a:pt x="3916" y="34467"/>
                  </a:lnTo>
                  <a:lnTo>
                    <a:pt x="2736" y="46801"/>
                  </a:lnTo>
                  <a:lnTo>
                    <a:pt x="1887" y="60110"/>
                  </a:lnTo>
                  <a:lnTo>
                    <a:pt x="1289" y="74423"/>
                  </a:lnTo>
                  <a:lnTo>
                    <a:pt x="875" y="89773"/>
                  </a:lnTo>
                  <a:lnTo>
                    <a:pt x="591" y="106284"/>
                  </a:lnTo>
                  <a:lnTo>
                    <a:pt x="398" y="123899"/>
                  </a:lnTo>
                  <a:lnTo>
                    <a:pt x="267" y="142116"/>
                  </a:lnTo>
                  <a:lnTo>
                    <a:pt x="179" y="160111"/>
                  </a:lnTo>
                  <a:lnTo>
                    <a:pt x="119" y="177433"/>
                  </a:lnTo>
                  <a:lnTo>
                    <a:pt x="80" y="193995"/>
                  </a:lnTo>
                  <a:lnTo>
                    <a:pt x="53" y="209883"/>
                  </a:lnTo>
                  <a:lnTo>
                    <a:pt x="35" y="225239"/>
                  </a:lnTo>
                  <a:lnTo>
                    <a:pt x="23" y="240196"/>
                  </a:lnTo>
                  <a:lnTo>
                    <a:pt x="15" y="254868"/>
                  </a:lnTo>
                  <a:lnTo>
                    <a:pt x="10" y="269338"/>
                  </a:lnTo>
                  <a:lnTo>
                    <a:pt x="6" y="283669"/>
                  </a:lnTo>
                  <a:lnTo>
                    <a:pt x="4" y="297905"/>
                  </a:lnTo>
                  <a:lnTo>
                    <a:pt x="3" y="312076"/>
                  </a:lnTo>
                  <a:lnTo>
                    <a:pt x="2" y="326203"/>
                  </a:lnTo>
                  <a:lnTo>
                    <a:pt x="1" y="340301"/>
                  </a:lnTo>
                  <a:lnTo>
                    <a:pt x="0" y="354393"/>
                  </a:lnTo>
                  <a:lnTo>
                    <a:pt x="0" y="368976"/>
                  </a:lnTo>
                  <a:lnTo>
                    <a:pt x="0" y="384977"/>
                  </a:lnTo>
                  <a:lnTo>
                    <a:pt x="0" y="402782"/>
                  </a:lnTo>
                  <a:lnTo>
                    <a:pt x="0" y="422132"/>
                  </a:lnTo>
                  <a:lnTo>
                    <a:pt x="0" y="442416"/>
                  </a:lnTo>
                  <a:lnTo>
                    <a:pt x="4" y="463159"/>
                  </a:lnTo>
                  <a:lnTo>
                    <a:pt x="177" y="483610"/>
                  </a:lnTo>
                  <a:lnTo>
                    <a:pt x="825" y="502722"/>
                  </a:lnTo>
                  <a:lnTo>
                    <a:pt x="2074" y="520052"/>
                  </a:lnTo>
                  <a:lnTo>
                    <a:pt x="3726" y="535838"/>
                  </a:lnTo>
                  <a:lnTo>
                    <a:pt x="5375" y="550683"/>
                  </a:lnTo>
                  <a:lnTo>
                    <a:pt x="6791" y="565021"/>
                  </a:lnTo>
                  <a:lnTo>
                    <a:pt x="8402" y="578129"/>
                  </a:lnTo>
                  <a:lnTo>
                    <a:pt x="11155" y="588291"/>
                  </a:lnTo>
                  <a:lnTo>
                    <a:pt x="15498" y="594795"/>
                  </a:lnTo>
                  <a:lnTo>
                    <a:pt x="21552" y="598026"/>
                  </a:lnTo>
                  <a:lnTo>
                    <a:pt x="29370" y="598909"/>
                  </a:lnTo>
                  <a:lnTo>
                    <a:pt x="38777" y="598244"/>
                  </a:lnTo>
                  <a:lnTo>
                    <a:pt x="49315" y="596583"/>
                  </a:lnTo>
                  <a:lnTo>
                    <a:pt x="60364" y="594280"/>
                  </a:lnTo>
                  <a:lnTo>
                    <a:pt x="71537" y="591561"/>
                  </a:lnTo>
                  <a:lnTo>
                    <a:pt x="82985" y="588573"/>
                  </a:lnTo>
                  <a:lnTo>
                    <a:pt x="95268" y="585408"/>
                  </a:lnTo>
                  <a:lnTo>
                    <a:pt x="108646" y="582131"/>
                  </a:lnTo>
                  <a:lnTo>
                    <a:pt x="123073" y="578945"/>
                  </a:lnTo>
                  <a:lnTo>
                    <a:pt x="138369" y="576184"/>
                  </a:lnTo>
                  <a:lnTo>
                    <a:pt x="154330" y="573995"/>
                  </a:lnTo>
                  <a:lnTo>
                    <a:pt x="170777" y="572355"/>
                  </a:lnTo>
                  <a:lnTo>
                    <a:pt x="187571" y="571172"/>
                  </a:lnTo>
                  <a:lnTo>
                    <a:pt x="204601" y="570343"/>
                  </a:lnTo>
                  <a:lnTo>
                    <a:pt x="221629" y="569937"/>
                  </a:lnTo>
                  <a:lnTo>
                    <a:pt x="238294" y="570189"/>
                  </a:lnTo>
                  <a:lnTo>
                    <a:pt x="254432" y="571168"/>
                  </a:lnTo>
                  <a:lnTo>
                    <a:pt x="270048" y="572639"/>
                  </a:lnTo>
                  <a:lnTo>
                    <a:pt x="285229" y="574164"/>
                  </a:lnTo>
                  <a:lnTo>
                    <a:pt x="300059" y="575484"/>
                  </a:lnTo>
                  <a:lnTo>
                    <a:pt x="314217" y="576524"/>
                  </a:lnTo>
                  <a:lnTo>
                    <a:pt x="328464" y="577409"/>
                  </a:lnTo>
                  <a:lnTo>
                    <a:pt x="345171" y="578212"/>
                  </a:lnTo>
                  <a:lnTo>
                    <a:pt x="368497" y="57906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831751" y="1432536"/>
              <a:ext cx="200042" cy="241995"/>
            </a:xfrm>
            <a:custGeom>
              <a:avLst/>
              <a:gdLst/>
              <a:ahLst/>
              <a:cxnLst/>
              <a:rect l="0" t="0" r="0" b="0"/>
              <a:pathLst>
                <a:path w="200042" h="241995">
                  <a:moveTo>
                    <a:pt x="0" y="104624"/>
                  </a:moveTo>
                  <a:lnTo>
                    <a:pt x="11735" y="104624"/>
                  </a:lnTo>
                  <a:lnTo>
                    <a:pt x="22864" y="104624"/>
                  </a:lnTo>
                  <a:lnTo>
                    <a:pt x="34458" y="104620"/>
                  </a:lnTo>
                  <a:lnTo>
                    <a:pt x="46446" y="104447"/>
                  </a:lnTo>
                  <a:lnTo>
                    <a:pt x="58458" y="103799"/>
                  </a:lnTo>
                  <a:lnTo>
                    <a:pt x="70260" y="102541"/>
                  </a:lnTo>
                  <a:lnTo>
                    <a:pt x="81787" y="100542"/>
                  </a:lnTo>
                  <a:lnTo>
                    <a:pt x="93056" y="97597"/>
                  </a:lnTo>
                  <a:lnTo>
                    <a:pt x="104106" y="93684"/>
                  </a:lnTo>
                  <a:lnTo>
                    <a:pt x="114661" y="88767"/>
                  </a:lnTo>
                  <a:lnTo>
                    <a:pt x="124150" y="82718"/>
                  </a:lnTo>
                  <a:lnTo>
                    <a:pt x="132338" y="75570"/>
                  </a:lnTo>
                  <a:lnTo>
                    <a:pt x="138990" y="67330"/>
                  </a:lnTo>
                  <a:lnTo>
                    <a:pt x="143709" y="57896"/>
                  </a:lnTo>
                  <a:lnTo>
                    <a:pt x="146465" y="47342"/>
                  </a:lnTo>
                  <a:lnTo>
                    <a:pt x="147196" y="36340"/>
                  </a:lnTo>
                  <a:lnTo>
                    <a:pt x="145650" y="26028"/>
                  </a:lnTo>
                  <a:lnTo>
                    <a:pt x="141904" y="16998"/>
                  </a:lnTo>
                  <a:lnTo>
                    <a:pt x="136136" y="9633"/>
                  </a:lnTo>
                  <a:lnTo>
                    <a:pt x="128454" y="4360"/>
                  </a:lnTo>
                  <a:lnTo>
                    <a:pt x="119112" y="1194"/>
                  </a:lnTo>
                  <a:lnTo>
                    <a:pt x="108775" y="0"/>
                  </a:lnTo>
                  <a:lnTo>
                    <a:pt x="98386" y="694"/>
                  </a:lnTo>
                  <a:lnTo>
                    <a:pt x="88484" y="3048"/>
                  </a:lnTo>
                  <a:lnTo>
                    <a:pt x="79381" y="6894"/>
                  </a:lnTo>
                  <a:lnTo>
                    <a:pt x="71339" y="12216"/>
                  </a:lnTo>
                  <a:lnTo>
                    <a:pt x="64376" y="18871"/>
                  </a:lnTo>
                  <a:lnTo>
                    <a:pt x="58344" y="26779"/>
                  </a:lnTo>
                  <a:lnTo>
                    <a:pt x="53042" y="35990"/>
                  </a:lnTo>
                  <a:lnTo>
                    <a:pt x="48287" y="46409"/>
                  </a:lnTo>
                  <a:lnTo>
                    <a:pt x="44090" y="57829"/>
                  </a:lnTo>
                  <a:lnTo>
                    <a:pt x="40642" y="70018"/>
                  </a:lnTo>
                  <a:lnTo>
                    <a:pt x="37993" y="82769"/>
                  </a:lnTo>
                  <a:lnTo>
                    <a:pt x="36213" y="95753"/>
                  </a:lnTo>
                  <a:lnTo>
                    <a:pt x="35468" y="108543"/>
                  </a:lnTo>
                  <a:lnTo>
                    <a:pt x="35751" y="120922"/>
                  </a:lnTo>
                  <a:lnTo>
                    <a:pt x="37077" y="132861"/>
                  </a:lnTo>
                  <a:lnTo>
                    <a:pt x="39563" y="144419"/>
                  </a:lnTo>
                  <a:lnTo>
                    <a:pt x="43161" y="155673"/>
                  </a:lnTo>
                  <a:lnTo>
                    <a:pt x="47694" y="166537"/>
                  </a:lnTo>
                  <a:lnTo>
                    <a:pt x="52953" y="176767"/>
                  </a:lnTo>
                  <a:lnTo>
                    <a:pt x="58753" y="186276"/>
                  </a:lnTo>
                  <a:lnTo>
                    <a:pt x="65104" y="194968"/>
                  </a:lnTo>
                  <a:lnTo>
                    <a:pt x="72198" y="202661"/>
                  </a:lnTo>
                  <a:lnTo>
                    <a:pt x="80082" y="209358"/>
                  </a:lnTo>
                  <a:lnTo>
                    <a:pt x="88665" y="215364"/>
                  </a:lnTo>
                  <a:lnTo>
                    <a:pt x="97804" y="221173"/>
                  </a:lnTo>
                  <a:lnTo>
                    <a:pt x="107366" y="227073"/>
                  </a:lnTo>
                  <a:lnTo>
                    <a:pt x="117397" y="232682"/>
                  </a:lnTo>
                  <a:lnTo>
                    <a:pt x="128116" y="237083"/>
                  </a:lnTo>
                  <a:lnTo>
                    <a:pt x="139573" y="239860"/>
                  </a:lnTo>
                  <a:lnTo>
                    <a:pt x="151272" y="241229"/>
                  </a:lnTo>
                  <a:lnTo>
                    <a:pt x="163511" y="241922"/>
                  </a:lnTo>
                  <a:lnTo>
                    <a:pt x="178482" y="241994"/>
                  </a:lnTo>
                  <a:lnTo>
                    <a:pt x="200041" y="24149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1084435" y="1448663"/>
              <a:ext cx="178985" cy="227571"/>
            </a:xfrm>
            <a:custGeom>
              <a:avLst/>
              <a:gdLst/>
              <a:ahLst/>
              <a:cxnLst/>
              <a:rect l="0" t="0" r="0" b="0"/>
              <a:pathLst>
                <a:path w="178985" h="227571">
                  <a:moveTo>
                    <a:pt x="0" y="151668"/>
                  </a:moveTo>
                  <a:lnTo>
                    <a:pt x="6001" y="143068"/>
                  </a:lnTo>
                  <a:lnTo>
                    <a:pt x="12846" y="136642"/>
                  </a:lnTo>
                  <a:lnTo>
                    <a:pt x="21239" y="131828"/>
                  </a:lnTo>
                  <a:lnTo>
                    <a:pt x="31039" y="128114"/>
                  </a:lnTo>
                  <a:lnTo>
                    <a:pt x="42001" y="124920"/>
                  </a:lnTo>
                  <a:lnTo>
                    <a:pt x="53858" y="121874"/>
                  </a:lnTo>
                  <a:lnTo>
                    <a:pt x="66208" y="118805"/>
                  </a:lnTo>
                  <a:lnTo>
                    <a:pt x="78557" y="115656"/>
                  </a:lnTo>
                  <a:lnTo>
                    <a:pt x="90632" y="112416"/>
                  </a:lnTo>
                  <a:lnTo>
                    <a:pt x="102364" y="108932"/>
                  </a:lnTo>
                  <a:lnTo>
                    <a:pt x="113781" y="104915"/>
                  </a:lnTo>
                  <a:lnTo>
                    <a:pt x="124941" y="100245"/>
                  </a:lnTo>
                  <a:lnTo>
                    <a:pt x="135741" y="94804"/>
                  </a:lnTo>
                  <a:lnTo>
                    <a:pt x="145929" y="88395"/>
                  </a:lnTo>
                  <a:lnTo>
                    <a:pt x="155400" y="81008"/>
                  </a:lnTo>
                  <a:lnTo>
                    <a:pt x="163727" y="72775"/>
                  </a:lnTo>
                  <a:lnTo>
                    <a:pt x="170110" y="63879"/>
                  </a:lnTo>
                  <a:lnTo>
                    <a:pt x="174278" y="54493"/>
                  </a:lnTo>
                  <a:lnTo>
                    <a:pt x="176110" y="44921"/>
                  </a:lnTo>
                  <a:lnTo>
                    <a:pt x="175377" y="35576"/>
                  </a:lnTo>
                  <a:lnTo>
                    <a:pt x="172212" y="26672"/>
                  </a:lnTo>
                  <a:lnTo>
                    <a:pt x="166851" y="18559"/>
                  </a:lnTo>
                  <a:lnTo>
                    <a:pt x="159449" y="11788"/>
                  </a:lnTo>
                  <a:lnTo>
                    <a:pt x="150295" y="6537"/>
                  </a:lnTo>
                  <a:lnTo>
                    <a:pt x="139916" y="2825"/>
                  </a:lnTo>
                  <a:lnTo>
                    <a:pt x="128966" y="692"/>
                  </a:lnTo>
                  <a:lnTo>
                    <a:pt x="117865" y="0"/>
                  </a:lnTo>
                  <a:lnTo>
                    <a:pt x="106804" y="652"/>
                  </a:lnTo>
                  <a:lnTo>
                    <a:pt x="95844" y="2676"/>
                  </a:lnTo>
                  <a:lnTo>
                    <a:pt x="84995" y="5965"/>
                  </a:lnTo>
                  <a:lnTo>
                    <a:pt x="74403" y="10459"/>
                  </a:lnTo>
                  <a:lnTo>
                    <a:pt x="64356" y="16224"/>
                  </a:lnTo>
                  <a:lnTo>
                    <a:pt x="54970" y="23176"/>
                  </a:lnTo>
                  <a:lnTo>
                    <a:pt x="46361" y="31115"/>
                  </a:lnTo>
                  <a:lnTo>
                    <a:pt x="38723" y="39815"/>
                  </a:lnTo>
                  <a:lnTo>
                    <a:pt x="32067" y="49073"/>
                  </a:lnTo>
                  <a:lnTo>
                    <a:pt x="26258" y="58729"/>
                  </a:lnTo>
                  <a:lnTo>
                    <a:pt x="21114" y="68664"/>
                  </a:lnTo>
                  <a:lnTo>
                    <a:pt x="16469" y="78795"/>
                  </a:lnTo>
                  <a:lnTo>
                    <a:pt x="12348" y="89225"/>
                  </a:lnTo>
                  <a:lnTo>
                    <a:pt x="8951" y="100220"/>
                  </a:lnTo>
                  <a:lnTo>
                    <a:pt x="6341" y="111875"/>
                  </a:lnTo>
                  <a:lnTo>
                    <a:pt x="4758" y="123975"/>
                  </a:lnTo>
                  <a:lnTo>
                    <a:pt x="4677" y="136096"/>
                  </a:lnTo>
                  <a:lnTo>
                    <a:pt x="6219" y="147987"/>
                  </a:lnTo>
                  <a:lnTo>
                    <a:pt x="9205" y="159411"/>
                  </a:lnTo>
                  <a:lnTo>
                    <a:pt x="13343" y="170082"/>
                  </a:lnTo>
                  <a:lnTo>
                    <a:pt x="18351" y="179920"/>
                  </a:lnTo>
                  <a:lnTo>
                    <a:pt x="24152" y="188848"/>
                  </a:lnTo>
                  <a:lnTo>
                    <a:pt x="30869" y="196707"/>
                  </a:lnTo>
                  <a:lnTo>
                    <a:pt x="38497" y="203514"/>
                  </a:lnTo>
                  <a:lnTo>
                    <a:pt x="46906" y="209426"/>
                  </a:lnTo>
                  <a:lnTo>
                    <a:pt x="55928" y="214640"/>
                  </a:lnTo>
                  <a:lnTo>
                    <a:pt x="65411" y="219327"/>
                  </a:lnTo>
                  <a:lnTo>
                    <a:pt x="75389" y="223307"/>
                  </a:lnTo>
                  <a:lnTo>
                    <a:pt x="86073" y="226077"/>
                  </a:lnTo>
                  <a:lnTo>
                    <a:pt x="97516" y="227457"/>
                  </a:lnTo>
                  <a:lnTo>
                    <a:pt x="109471" y="227570"/>
                  </a:lnTo>
                  <a:lnTo>
                    <a:pt x="121496" y="226657"/>
                  </a:lnTo>
                  <a:lnTo>
                    <a:pt x="133312" y="224974"/>
                  </a:lnTo>
                  <a:lnTo>
                    <a:pt x="144385" y="222887"/>
                  </a:lnTo>
                  <a:lnTo>
                    <a:pt x="154935" y="220662"/>
                  </a:lnTo>
                  <a:lnTo>
                    <a:pt x="165883" y="218109"/>
                  </a:lnTo>
                  <a:lnTo>
                    <a:pt x="178984" y="21483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1973430" y="1200248"/>
              <a:ext cx="16457" cy="379027"/>
            </a:xfrm>
            <a:custGeom>
              <a:avLst/>
              <a:gdLst/>
              <a:ahLst/>
              <a:cxnLst/>
              <a:rect l="0" t="0" r="0" b="0"/>
              <a:pathLst>
                <a:path w="16457" h="379027">
                  <a:moveTo>
                    <a:pt x="16456" y="0"/>
                  </a:moveTo>
                  <a:lnTo>
                    <a:pt x="10722" y="8936"/>
                  </a:lnTo>
                  <a:lnTo>
                    <a:pt x="6438" y="18563"/>
                  </a:lnTo>
                  <a:lnTo>
                    <a:pt x="3237" y="29855"/>
                  </a:lnTo>
                  <a:lnTo>
                    <a:pt x="1048" y="42695"/>
                  </a:lnTo>
                  <a:lnTo>
                    <a:pt x="0" y="56823"/>
                  </a:lnTo>
                  <a:lnTo>
                    <a:pt x="53" y="71948"/>
                  </a:lnTo>
                  <a:lnTo>
                    <a:pt x="877" y="87809"/>
                  </a:lnTo>
                  <a:lnTo>
                    <a:pt x="1957" y="104197"/>
                  </a:lnTo>
                  <a:lnTo>
                    <a:pt x="2978" y="120945"/>
                  </a:lnTo>
                  <a:lnTo>
                    <a:pt x="3982" y="137612"/>
                  </a:lnTo>
                  <a:lnTo>
                    <a:pt x="5262" y="153501"/>
                  </a:lnTo>
                  <a:lnTo>
                    <a:pt x="6970" y="168309"/>
                  </a:lnTo>
                  <a:lnTo>
                    <a:pt x="8948" y="182388"/>
                  </a:lnTo>
                  <a:lnTo>
                    <a:pt x="10822" y="196530"/>
                  </a:lnTo>
                  <a:lnTo>
                    <a:pt x="12380" y="211194"/>
                  </a:lnTo>
                  <a:lnTo>
                    <a:pt x="13579" y="226334"/>
                  </a:lnTo>
                  <a:lnTo>
                    <a:pt x="14459" y="241585"/>
                  </a:lnTo>
                  <a:lnTo>
                    <a:pt x="15081" y="256701"/>
                  </a:lnTo>
                  <a:lnTo>
                    <a:pt x="15346" y="271599"/>
                  </a:lnTo>
                  <a:lnTo>
                    <a:pt x="14999" y="286281"/>
                  </a:lnTo>
                  <a:lnTo>
                    <a:pt x="13956" y="300775"/>
                  </a:lnTo>
                  <a:lnTo>
                    <a:pt x="12434" y="314902"/>
                  </a:lnTo>
                  <a:lnTo>
                    <a:pt x="10717" y="329867"/>
                  </a:lnTo>
                  <a:lnTo>
                    <a:pt x="8653" y="349223"/>
                  </a:lnTo>
                  <a:lnTo>
                    <a:pt x="5927" y="3790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1874072" y="1150133"/>
              <a:ext cx="290303" cy="250158"/>
            </a:xfrm>
            <a:custGeom>
              <a:avLst/>
              <a:gdLst/>
              <a:ahLst/>
              <a:cxnLst/>
              <a:rect l="0" t="0" r="0" b="0"/>
              <a:pathLst>
                <a:path w="290303" h="250158">
                  <a:moveTo>
                    <a:pt x="0" y="102758"/>
                  </a:moveTo>
                  <a:lnTo>
                    <a:pt x="134" y="91157"/>
                  </a:lnTo>
                  <a:lnTo>
                    <a:pt x="1415" y="81308"/>
                  </a:lnTo>
                  <a:lnTo>
                    <a:pt x="4008" y="72303"/>
                  </a:lnTo>
                  <a:lnTo>
                    <a:pt x="7727" y="63861"/>
                  </a:lnTo>
                  <a:lnTo>
                    <a:pt x="12360" y="55834"/>
                  </a:lnTo>
                  <a:lnTo>
                    <a:pt x="17697" y="48111"/>
                  </a:lnTo>
                  <a:lnTo>
                    <a:pt x="23718" y="40607"/>
                  </a:lnTo>
                  <a:lnTo>
                    <a:pt x="30580" y="33256"/>
                  </a:lnTo>
                  <a:lnTo>
                    <a:pt x="38313" y="26020"/>
                  </a:lnTo>
                  <a:lnTo>
                    <a:pt x="47133" y="19195"/>
                  </a:lnTo>
                  <a:lnTo>
                    <a:pt x="57494" y="13370"/>
                  </a:lnTo>
                  <a:lnTo>
                    <a:pt x="69503" y="8789"/>
                  </a:lnTo>
                  <a:lnTo>
                    <a:pt x="82806" y="5375"/>
                  </a:lnTo>
                  <a:lnTo>
                    <a:pt x="96798" y="2918"/>
                  </a:lnTo>
                  <a:lnTo>
                    <a:pt x="111055" y="1195"/>
                  </a:lnTo>
                  <a:lnTo>
                    <a:pt x="125202" y="171"/>
                  </a:lnTo>
                  <a:lnTo>
                    <a:pt x="138846" y="0"/>
                  </a:lnTo>
                  <a:lnTo>
                    <a:pt x="151839" y="697"/>
                  </a:lnTo>
                  <a:lnTo>
                    <a:pt x="164376" y="2146"/>
                  </a:lnTo>
                  <a:lnTo>
                    <a:pt x="176876" y="4189"/>
                  </a:lnTo>
                  <a:lnTo>
                    <a:pt x="189579" y="6679"/>
                  </a:lnTo>
                  <a:lnTo>
                    <a:pt x="202232" y="9656"/>
                  </a:lnTo>
                  <a:lnTo>
                    <a:pt x="214202" y="13332"/>
                  </a:lnTo>
                  <a:lnTo>
                    <a:pt x="225180" y="17773"/>
                  </a:lnTo>
                  <a:lnTo>
                    <a:pt x="235179" y="23060"/>
                  </a:lnTo>
                  <a:lnTo>
                    <a:pt x="244356" y="29366"/>
                  </a:lnTo>
                  <a:lnTo>
                    <a:pt x="252894" y="36686"/>
                  </a:lnTo>
                  <a:lnTo>
                    <a:pt x="260797" y="44872"/>
                  </a:lnTo>
                  <a:lnTo>
                    <a:pt x="267894" y="53738"/>
                  </a:lnTo>
                  <a:lnTo>
                    <a:pt x="274149" y="63117"/>
                  </a:lnTo>
                  <a:lnTo>
                    <a:pt x="279504" y="73194"/>
                  </a:lnTo>
                  <a:lnTo>
                    <a:pt x="283804" y="84475"/>
                  </a:lnTo>
                  <a:lnTo>
                    <a:pt x="287061" y="97133"/>
                  </a:lnTo>
                  <a:lnTo>
                    <a:pt x="289264" y="110718"/>
                  </a:lnTo>
                  <a:lnTo>
                    <a:pt x="290302" y="124376"/>
                  </a:lnTo>
                  <a:lnTo>
                    <a:pt x="290219" y="137593"/>
                  </a:lnTo>
                  <a:lnTo>
                    <a:pt x="289028" y="150059"/>
                  </a:lnTo>
                  <a:lnTo>
                    <a:pt x="286634" y="161505"/>
                  </a:lnTo>
                  <a:lnTo>
                    <a:pt x="283098" y="171902"/>
                  </a:lnTo>
                  <a:lnTo>
                    <a:pt x="278606" y="181393"/>
                  </a:lnTo>
                  <a:lnTo>
                    <a:pt x="273374" y="190169"/>
                  </a:lnTo>
                  <a:lnTo>
                    <a:pt x="267593" y="198414"/>
                  </a:lnTo>
                  <a:lnTo>
                    <a:pt x="261255" y="206277"/>
                  </a:lnTo>
                  <a:lnTo>
                    <a:pt x="254169" y="213871"/>
                  </a:lnTo>
                  <a:lnTo>
                    <a:pt x="246291" y="221272"/>
                  </a:lnTo>
                  <a:lnTo>
                    <a:pt x="237592" y="228233"/>
                  </a:lnTo>
                  <a:lnTo>
                    <a:pt x="226818" y="234890"/>
                  </a:lnTo>
                  <a:lnTo>
                    <a:pt x="209670" y="241826"/>
                  </a:lnTo>
                  <a:lnTo>
                    <a:pt x="178985" y="2501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2137135" y="1458857"/>
              <a:ext cx="152195" cy="111031"/>
            </a:xfrm>
            <a:custGeom>
              <a:avLst/>
              <a:gdLst/>
              <a:ahLst/>
              <a:cxnLst/>
              <a:rect l="0" t="0" r="0" b="0"/>
              <a:pathLst>
                <a:path w="152195" h="111031">
                  <a:moveTo>
                    <a:pt x="94906" y="4604"/>
                  </a:moveTo>
                  <a:lnTo>
                    <a:pt x="86105" y="1804"/>
                  </a:lnTo>
                  <a:lnTo>
                    <a:pt x="77758" y="302"/>
                  </a:lnTo>
                  <a:lnTo>
                    <a:pt x="69059" y="0"/>
                  </a:lnTo>
                  <a:lnTo>
                    <a:pt x="59939" y="852"/>
                  </a:lnTo>
                  <a:lnTo>
                    <a:pt x="50444" y="2969"/>
                  </a:lnTo>
                  <a:lnTo>
                    <a:pt x="40661" y="6295"/>
                  </a:lnTo>
                  <a:lnTo>
                    <a:pt x="30992" y="10803"/>
                  </a:lnTo>
                  <a:lnTo>
                    <a:pt x="22115" y="16571"/>
                  </a:lnTo>
                  <a:lnTo>
                    <a:pt x="14344" y="23522"/>
                  </a:lnTo>
                  <a:lnTo>
                    <a:pt x="7977" y="31459"/>
                  </a:lnTo>
                  <a:lnTo>
                    <a:pt x="3449" y="40156"/>
                  </a:lnTo>
                  <a:lnTo>
                    <a:pt x="818" y="49408"/>
                  </a:lnTo>
                  <a:lnTo>
                    <a:pt x="0" y="58890"/>
                  </a:lnTo>
                  <a:lnTo>
                    <a:pt x="956" y="68175"/>
                  </a:lnTo>
                  <a:lnTo>
                    <a:pt x="3488" y="77043"/>
                  </a:lnTo>
                  <a:lnTo>
                    <a:pt x="7455" y="85302"/>
                  </a:lnTo>
                  <a:lnTo>
                    <a:pt x="12859" y="92703"/>
                  </a:lnTo>
                  <a:lnTo>
                    <a:pt x="19565" y="99191"/>
                  </a:lnTo>
                  <a:lnTo>
                    <a:pt x="27337" y="104548"/>
                  </a:lnTo>
                  <a:lnTo>
                    <a:pt x="35924" y="108324"/>
                  </a:lnTo>
                  <a:lnTo>
                    <a:pt x="45111" y="110419"/>
                  </a:lnTo>
                  <a:lnTo>
                    <a:pt x="54890" y="111030"/>
                  </a:lnTo>
                  <a:lnTo>
                    <a:pt x="65439" y="110461"/>
                  </a:lnTo>
                  <a:lnTo>
                    <a:pt x="76787" y="109003"/>
                  </a:lnTo>
                  <a:lnTo>
                    <a:pt x="88509" y="106738"/>
                  </a:lnTo>
                  <a:lnTo>
                    <a:pt x="99845" y="103549"/>
                  </a:lnTo>
                  <a:lnTo>
                    <a:pt x="110389" y="99439"/>
                  </a:lnTo>
                  <a:lnTo>
                    <a:pt x="119926" y="94374"/>
                  </a:lnTo>
                  <a:lnTo>
                    <a:pt x="128260" y="88219"/>
                  </a:lnTo>
                  <a:lnTo>
                    <a:pt x="135414" y="80996"/>
                  </a:lnTo>
                  <a:lnTo>
                    <a:pt x="141405" y="72704"/>
                  </a:lnTo>
                  <a:lnTo>
                    <a:pt x="146146" y="63235"/>
                  </a:lnTo>
                  <a:lnTo>
                    <a:pt x="149702" y="52661"/>
                  </a:lnTo>
                  <a:lnTo>
                    <a:pt x="151887" y="41772"/>
                  </a:lnTo>
                  <a:lnTo>
                    <a:pt x="152194" y="30917"/>
                  </a:lnTo>
                  <a:lnTo>
                    <a:pt x="148417" y="19147"/>
                  </a:lnTo>
                  <a:lnTo>
                    <a:pt x="137020" y="460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2368911" y="1400290"/>
              <a:ext cx="126343" cy="135162"/>
            </a:xfrm>
            <a:custGeom>
              <a:avLst/>
              <a:gdLst/>
              <a:ahLst/>
              <a:cxnLst/>
              <a:rect l="0" t="0" r="0" b="0"/>
              <a:pathLst>
                <a:path w="126343" h="135162">
                  <a:moveTo>
                    <a:pt x="0" y="105285"/>
                  </a:moveTo>
                  <a:lnTo>
                    <a:pt x="3001" y="114019"/>
                  </a:lnTo>
                  <a:lnTo>
                    <a:pt x="6423" y="121726"/>
                  </a:lnTo>
                  <a:lnTo>
                    <a:pt x="10605" y="129074"/>
                  </a:lnTo>
                  <a:lnTo>
                    <a:pt x="14947" y="134328"/>
                  </a:lnTo>
                  <a:lnTo>
                    <a:pt x="18090" y="135161"/>
                  </a:lnTo>
                  <a:lnTo>
                    <a:pt x="19285" y="132285"/>
                  </a:lnTo>
                  <a:lnTo>
                    <a:pt x="18867" y="126841"/>
                  </a:lnTo>
                  <a:lnTo>
                    <a:pt x="17350" y="119682"/>
                  </a:lnTo>
                  <a:lnTo>
                    <a:pt x="15125" y="111387"/>
                  </a:lnTo>
                  <a:lnTo>
                    <a:pt x="12461" y="102345"/>
                  </a:lnTo>
                  <a:lnTo>
                    <a:pt x="10013" y="92974"/>
                  </a:lnTo>
                  <a:lnTo>
                    <a:pt x="8804" y="83749"/>
                  </a:lnTo>
                  <a:lnTo>
                    <a:pt x="9293" y="74909"/>
                  </a:lnTo>
                  <a:lnTo>
                    <a:pt x="11587" y="66496"/>
                  </a:lnTo>
                  <a:lnTo>
                    <a:pt x="15717" y="58457"/>
                  </a:lnTo>
                  <a:lnTo>
                    <a:pt x="21497" y="50718"/>
                  </a:lnTo>
                  <a:lnTo>
                    <a:pt x="28613" y="43367"/>
                  </a:lnTo>
                  <a:lnTo>
                    <a:pt x="36743" y="36648"/>
                  </a:lnTo>
                  <a:lnTo>
                    <a:pt x="45617" y="30645"/>
                  </a:lnTo>
                  <a:lnTo>
                    <a:pt x="55181" y="25291"/>
                  </a:lnTo>
                  <a:lnTo>
                    <a:pt x="65586" y="20460"/>
                  </a:lnTo>
                  <a:lnTo>
                    <a:pt x="76827" y="16028"/>
                  </a:lnTo>
                  <a:lnTo>
                    <a:pt x="88182" y="12038"/>
                  </a:lnTo>
                  <a:lnTo>
                    <a:pt x="99408" y="8305"/>
                  </a:lnTo>
                  <a:lnTo>
                    <a:pt x="111492" y="4498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2590010" y="1242362"/>
              <a:ext cx="52644" cy="326385"/>
            </a:xfrm>
            <a:custGeom>
              <a:avLst/>
              <a:gdLst/>
              <a:ahLst/>
              <a:cxnLst/>
              <a:rect l="0" t="0" r="0" b="0"/>
              <a:pathLst>
                <a:path w="52644" h="326385">
                  <a:moveTo>
                    <a:pt x="0" y="0"/>
                  </a:moveTo>
                  <a:lnTo>
                    <a:pt x="2867" y="8869"/>
                  </a:lnTo>
                  <a:lnTo>
                    <a:pt x="5009" y="17856"/>
                  </a:lnTo>
                  <a:lnTo>
                    <a:pt x="6612" y="27860"/>
                  </a:lnTo>
                  <a:lnTo>
                    <a:pt x="7792" y="39186"/>
                  </a:lnTo>
                  <a:lnTo>
                    <a:pt x="8641" y="52295"/>
                  </a:lnTo>
                  <a:lnTo>
                    <a:pt x="9243" y="67246"/>
                  </a:lnTo>
                  <a:lnTo>
                    <a:pt x="9830" y="83316"/>
                  </a:lnTo>
                  <a:lnTo>
                    <a:pt x="10763" y="99245"/>
                  </a:lnTo>
                  <a:lnTo>
                    <a:pt x="12205" y="114323"/>
                  </a:lnTo>
                  <a:lnTo>
                    <a:pt x="13988" y="128545"/>
                  </a:lnTo>
                  <a:lnTo>
                    <a:pt x="15724" y="142314"/>
                  </a:lnTo>
                  <a:lnTo>
                    <a:pt x="17191" y="155942"/>
                  </a:lnTo>
                  <a:lnTo>
                    <a:pt x="18496" y="169418"/>
                  </a:lnTo>
                  <a:lnTo>
                    <a:pt x="19979" y="182488"/>
                  </a:lnTo>
                  <a:lnTo>
                    <a:pt x="21824" y="195033"/>
                  </a:lnTo>
                  <a:lnTo>
                    <a:pt x="23894" y="207241"/>
                  </a:lnTo>
                  <a:lnTo>
                    <a:pt x="25829" y="219506"/>
                  </a:lnTo>
                  <a:lnTo>
                    <a:pt x="27433" y="232049"/>
                  </a:lnTo>
                  <a:lnTo>
                    <a:pt x="28832" y="244761"/>
                  </a:lnTo>
                  <a:lnTo>
                    <a:pt x="30378" y="257302"/>
                  </a:lnTo>
                  <a:lnTo>
                    <a:pt x="32270" y="269472"/>
                  </a:lnTo>
                  <a:lnTo>
                    <a:pt x="34579" y="280983"/>
                  </a:lnTo>
                  <a:lnTo>
                    <a:pt x="37664" y="292619"/>
                  </a:lnTo>
                  <a:lnTo>
                    <a:pt x="42914" y="306516"/>
                  </a:lnTo>
                  <a:lnTo>
                    <a:pt x="52643" y="3263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2474197" y="1337119"/>
              <a:ext cx="242156" cy="31586"/>
            </a:xfrm>
            <a:custGeom>
              <a:avLst/>
              <a:gdLst/>
              <a:ahLst/>
              <a:cxnLst/>
              <a:rect l="0" t="0" r="0" b="0"/>
              <a:pathLst>
                <a:path w="242156" h="31586">
                  <a:moveTo>
                    <a:pt x="242155" y="31585"/>
                  </a:moveTo>
                  <a:lnTo>
                    <a:pt x="230420" y="31518"/>
                  </a:lnTo>
                  <a:lnTo>
                    <a:pt x="219291" y="30878"/>
                  </a:lnTo>
                  <a:lnTo>
                    <a:pt x="207693" y="29586"/>
                  </a:lnTo>
                  <a:lnTo>
                    <a:pt x="195532" y="27899"/>
                  </a:lnTo>
                  <a:lnTo>
                    <a:pt x="182871" y="26231"/>
                  </a:lnTo>
                  <a:lnTo>
                    <a:pt x="169820" y="24813"/>
                  </a:lnTo>
                  <a:lnTo>
                    <a:pt x="156641" y="23542"/>
                  </a:lnTo>
                  <a:lnTo>
                    <a:pt x="143724" y="22083"/>
                  </a:lnTo>
                  <a:lnTo>
                    <a:pt x="131257" y="20255"/>
                  </a:lnTo>
                  <a:lnTo>
                    <a:pt x="119091" y="18197"/>
                  </a:lnTo>
                  <a:lnTo>
                    <a:pt x="106849" y="16269"/>
                  </a:lnTo>
                  <a:lnTo>
                    <a:pt x="94318" y="14670"/>
                  </a:lnTo>
                  <a:lnTo>
                    <a:pt x="81613" y="13275"/>
                  </a:lnTo>
                  <a:lnTo>
                    <a:pt x="69075" y="11731"/>
                  </a:lnTo>
                  <a:lnTo>
                    <a:pt x="56908" y="9845"/>
                  </a:lnTo>
                  <a:lnTo>
                    <a:pt x="45398" y="7739"/>
                  </a:lnTo>
                  <a:lnTo>
                    <a:pt x="33763" y="5557"/>
                  </a:lnTo>
                  <a:lnTo>
                    <a:pt x="19867" y="310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2771707" y="1400290"/>
              <a:ext cx="136571" cy="187698"/>
            </a:xfrm>
            <a:custGeom>
              <a:avLst/>
              <a:gdLst/>
              <a:ahLst/>
              <a:cxnLst/>
              <a:rect l="0" t="0" r="0" b="0"/>
              <a:pathLst>
                <a:path w="136571" h="187698">
                  <a:moveTo>
                    <a:pt x="7816" y="0"/>
                  </a:moveTo>
                  <a:lnTo>
                    <a:pt x="4949" y="11802"/>
                  </a:lnTo>
                  <a:lnTo>
                    <a:pt x="2807" y="23571"/>
                  </a:lnTo>
                  <a:lnTo>
                    <a:pt x="1209" y="36461"/>
                  </a:lnTo>
                  <a:lnTo>
                    <a:pt x="201" y="50309"/>
                  </a:lnTo>
                  <a:lnTo>
                    <a:pt x="0" y="64638"/>
                  </a:lnTo>
                  <a:lnTo>
                    <a:pt x="656" y="79102"/>
                  </a:lnTo>
                  <a:lnTo>
                    <a:pt x="2068" y="93380"/>
                  </a:lnTo>
                  <a:lnTo>
                    <a:pt x="4080" y="107107"/>
                  </a:lnTo>
                  <a:lnTo>
                    <a:pt x="6547" y="120144"/>
                  </a:lnTo>
                  <a:lnTo>
                    <a:pt x="9507" y="132370"/>
                  </a:lnTo>
                  <a:lnTo>
                    <a:pt x="13172" y="143595"/>
                  </a:lnTo>
                  <a:lnTo>
                    <a:pt x="17605" y="153811"/>
                  </a:lnTo>
                  <a:lnTo>
                    <a:pt x="22886" y="162996"/>
                  </a:lnTo>
                  <a:lnTo>
                    <a:pt x="29189" y="171027"/>
                  </a:lnTo>
                  <a:lnTo>
                    <a:pt x="36505" y="177937"/>
                  </a:lnTo>
                  <a:lnTo>
                    <a:pt x="44690" y="183409"/>
                  </a:lnTo>
                  <a:lnTo>
                    <a:pt x="53555" y="186730"/>
                  </a:lnTo>
                  <a:lnTo>
                    <a:pt x="62919" y="187697"/>
                  </a:lnTo>
                  <a:lnTo>
                    <a:pt x="72477" y="186397"/>
                  </a:lnTo>
                  <a:lnTo>
                    <a:pt x="81813" y="182941"/>
                  </a:lnTo>
                  <a:lnTo>
                    <a:pt x="90715" y="177617"/>
                  </a:lnTo>
                  <a:lnTo>
                    <a:pt x="98997" y="170808"/>
                  </a:lnTo>
                  <a:lnTo>
                    <a:pt x="106413" y="162883"/>
                  </a:lnTo>
                  <a:lnTo>
                    <a:pt x="112920" y="154147"/>
                  </a:lnTo>
                  <a:lnTo>
                    <a:pt x="118630" y="144675"/>
                  </a:lnTo>
                  <a:lnTo>
                    <a:pt x="123707" y="134332"/>
                  </a:lnTo>
                  <a:lnTo>
                    <a:pt x="128303" y="123110"/>
                  </a:lnTo>
                  <a:lnTo>
                    <a:pt x="132221" y="110962"/>
                  </a:lnTo>
                  <a:lnTo>
                    <a:pt x="134950" y="97743"/>
                  </a:lnTo>
                  <a:lnTo>
                    <a:pt x="136307" y="83490"/>
                  </a:lnTo>
                  <a:lnTo>
                    <a:pt x="136570" y="68736"/>
                  </a:lnTo>
                  <a:lnTo>
                    <a:pt x="136326" y="52766"/>
                  </a:lnTo>
                  <a:lnTo>
                    <a:pt x="135552" y="31941"/>
                  </a:lnTo>
                  <a:lnTo>
                    <a:pt x="134158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3014058" y="1423343"/>
              <a:ext cx="162032" cy="440202"/>
            </a:xfrm>
            <a:custGeom>
              <a:avLst/>
              <a:gdLst/>
              <a:ahLst/>
              <a:cxnLst/>
              <a:rect l="0" t="0" r="0" b="0"/>
              <a:pathLst>
                <a:path w="162032" h="440202">
                  <a:moveTo>
                    <a:pt x="91848" y="103289"/>
                  </a:moveTo>
                  <a:lnTo>
                    <a:pt x="91848" y="91553"/>
                  </a:lnTo>
                  <a:lnTo>
                    <a:pt x="91848" y="80425"/>
                  </a:lnTo>
                  <a:lnTo>
                    <a:pt x="91839" y="68835"/>
                  </a:lnTo>
                  <a:lnTo>
                    <a:pt x="91494" y="57020"/>
                  </a:lnTo>
                  <a:lnTo>
                    <a:pt x="90197" y="45656"/>
                  </a:lnTo>
                  <a:lnTo>
                    <a:pt x="87686" y="35111"/>
                  </a:lnTo>
                  <a:lnTo>
                    <a:pt x="83862" y="25583"/>
                  </a:lnTo>
                  <a:lnTo>
                    <a:pt x="78621" y="17260"/>
                  </a:lnTo>
                  <a:lnTo>
                    <a:pt x="72060" y="10123"/>
                  </a:lnTo>
                  <a:lnTo>
                    <a:pt x="64571" y="4485"/>
                  </a:lnTo>
                  <a:lnTo>
                    <a:pt x="56714" y="1045"/>
                  </a:lnTo>
                  <a:lnTo>
                    <a:pt x="48843" y="0"/>
                  </a:lnTo>
                  <a:lnTo>
                    <a:pt x="41103" y="1416"/>
                  </a:lnTo>
                  <a:lnTo>
                    <a:pt x="33527" y="5481"/>
                  </a:lnTo>
                  <a:lnTo>
                    <a:pt x="26108" y="12032"/>
                  </a:lnTo>
                  <a:lnTo>
                    <a:pt x="19143" y="20649"/>
                  </a:lnTo>
                  <a:lnTo>
                    <a:pt x="13216" y="30859"/>
                  </a:lnTo>
                  <a:lnTo>
                    <a:pt x="8563" y="42238"/>
                  </a:lnTo>
                  <a:lnTo>
                    <a:pt x="5099" y="54450"/>
                  </a:lnTo>
                  <a:lnTo>
                    <a:pt x="2608" y="67245"/>
                  </a:lnTo>
                  <a:lnTo>
                    <a:pt x="866" y="80433"/>
                  </a:lnTo>
                  <a:lnTo>
                    <a:pt x="0" y="93558"/>
                  </a:lnTo>
                  <a:lnTo>
                    <a:pt x="467" y="105918"/>
                  </a:lnTo>
                  <a:lnTo>
                    <a:pt x="2409" y="117194"/>
                  </a:lnTo>
                  <a:lnTo>
                    <a:pt x="5679" y="127410"/>
                  </a:lnTo>
                  <a:lnTo>
                    <a:pt x="10015" y="136740"/>
                  </a:lnTo>
                  <a:lnTo>
                    <a:pt x="15155" y="145372"/>
                  </a:lnTo>
                  <a:lnTo>
                    <a:pt x="20876" y="152830"/>
                  </a:lnTo>
                  <a:lnTo>
                    <a:pt x="27007" y="158032"/>
                  </a:lnTo>
                  <a:lnTo>
                    <a:pt x="33424" y="160561"/>
                  </a:lnTo>
                  <a:lnTo>
                    <a:pt x="40036" y="160463"/>
                  </a:lnTo>
                  <a:lnTo>
                    <a:pt x="46781" y="157888"/>
                  </a:lnTo>
                  <a:lnTo>
                    <a:pt x="53611" y="153192"/>
                  </a:lnTo>
                  <a:lnTo>
                    <a:pt x="60334" y="146821"/>
                  </a:lnTo>
                  <a:lnTo>
                    <a:pt x="66622" y="139198"/>
                  </a:lnTo>
                  <a:lnTo>
                    <a:pt x="72333" y="130673"/>
                  </a:lnTo>
                  <a:lnTo>
                    <a:pt x="77489" y="121513"/>
                  </a:lnTo>
                  <a:lnTo>
                    <a:pt x="82187" y="111913"/>
                  </a:lnTo>
                  <a:lnTo>
                    <a:pt x="86548" y="102044"/>
                  </a:lnTo>
                  <a:lnTo>
                    <a:pt x="91166" y="93189"/>
                  </a:lnTo>
                  <a:lnTo>
                    <a:pt x="96703" y="88580"/>
                  </a:lnTo>
                  <a:lnTo>
                    <a:pt x="102467" y="89515"/>
                  </a:lnTo>
                  <a:lnTo>
                    <a:pt x="107533" y="93986"/>
                  </a:lnTo>
                  <a:lnTo>
                    <a:pt x="111928" y="100738"/>
                  </a:lnTo>
                  <a:lnTo>
                    <a:pt x="115907" y="109306"/>
                  </a:lnTo>
                  <a:lnTo>
                    <a:pt x="119660" y="119354"/>
                  </a:lnTo>
                  <a:lnTo>
                    <a:pt x="123295" y="130554"/>
                  </a:lnTo>
                  <a:lnTo>
                    <a:pt x="126869" y="142611"/>
                  </a:lnTo>
                  <a:lnTo>
                    <a:pt x="130413" y="155279"/>
                  </a:lnTo>
                  <a:lnTo>
                    <a:pt x="133940" y="168211"/>
                  </a:lnTo>
                  <a:lnTo>
                    <a:pt x="137459" y="180969"/>
                  </a:lnTo>
                  <a:lnTo>
                    <a:pt x="140974" y="193326"/>
                  </a:lnTo>
                  <a:lnTo>
                    <a:pt x="144486" y="205251"/>
                  </a:lnTo>
                  <a:lnTo>
                    <a:pt x="147997" y="216800"/>
                  </a:lnTo>
                  <a:lnTo>
                    <a:pt x="151504" y="228062"/>
                  </a:lnTo>
                  <a:lnTo>
                    <a:pt x="154841" y="239441"/>
                  </a:lnTo>
                  <a:lnTo>
                    <a:pt x="157702" y="251613"/>
                  </a:lnTo>
                  <a:lnTo>
                    <a:pt x="159954" y="264881"/>
                  </a:lnTo>
                  <a:lnTo>
                    <a:pt x="161466" y="279048"/>
                  </a:lnTo>
                  <a:lnTo>
                    <a:pt x="162031" y="293629"/>
                  </a:lnTo>
                  <a:lnTo>
                    <a:pt x="161626" y="308280"/>
                  </a:lnTo>
                  <a:lnTo>
                    <a:pt x="160219" y="322523"/>
                  </a:lnTo>
                  <a:lnTo>
                    <a:pt x="157679" y="335700"/>
                  </a:lnTo>
                  <a:lnTo>
                    <a:pt x="154046" y="347556"/>
                  </a:lnTo>
                  <a:lnTo>
                    <a:pt x="149488" y="358176"/>
                  </a:lnTo>
                  <a:lnTo>
                    <a:pt x="144212" y="367785"/>
                  </a:lnTo>
                  <a:lnTo>
                    <a:pt x="138398" y="376625"/>
                  </a:lnTo>
                  <a:lnTo>
                    <a:pt x="131867" y="384903"/>
                  </a:lnTo>
                  <a:lnTo>
                    <a:pt x="124120" y="392785"/>
                  </a:lnTo>
                  <a:lnTo>
                    <a:pt x="114983" y="400386"/>
                  </a:lnTo>
                  <a:lnTo>
                    <a:pt x="104746" y="407629"/>
                  </a:lnTo>
                  <a:lnTo>
                    <a:pt x="93957" y="414266"/>
                  </a:lnTo>
                  <a:lnTo>
                    <a:pt x="83010" y="420207"/>
                  </a:lnTo>
                  <a:lnTo>
                    <a:pt x="72539" y="425364"/>
                  </a:lnTo>
                  <a:lnTo>
                    <a:pt x="62467" y="430081"/>
                  </a:lnTo>
                  <a:lnTo>
                    <a:pt x="51917" y="434771"/>
                  </a:lnTo>
                  <a:lnTo>
                    <a:pt x="39206" y="44020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3234962" y="1368704"/>
              <a:ext cx="149398" cy="202578"/>
            </a:xfrm>
            <a:custGeom>
              <a:avLst/>
              <a:gdLst/>
              <a:ahLst/>
              <a:cxnLst/>
              <a:rect l="0" t="0" r="0" b="0"/>
              <a:pathLst>
                <a:path w="149398" h="202578">
                  <a:moveTo>
                    <a:pt x="7815" y="0"/>
                  </a:moveTo>
                  <a:lnTo>
                    <a:pt x="4948" y="8869"/>
                  </a:lnTo>
                  <a:lnTo>
                    <a:pt x="2806" y="17855"/>
                  </a:lnTo>
                  <a:lnTo>
                    <a:pt x="1208" y="27855"/>
                  </a:lnTo>
                  <a:lnTo>
                    <a:pt x="200" y="39009"/>
                  </a:lnTo>
                  <a:lnTo>
                    <a:pt x="0" y="51469"/>
                  </a:lnTo>
                  <a:lnTo>
                    <a:pt x="655" y="65171"/>
                  </a:lnTo>
                  <a:lnTo>
                    <a:pt x="2067" y="79589"/>
                  </a:lnTo>
                  <a:lnTo>
                    <a:pt x="4079" y="93869"/>
                  </a:lnTo>
                  <a:lnTo>
                    <a:pt x="6542" y="107541"/>
                  </a:lnTo>
                  <a:lnTo>
                    <a:pt x="9329" y="120496"/>
                  </a:lnTo>
                  <a:lnTo>
                    <a:pt x="12345" y="132810"/>
                  </a:lnTo>
                  <a:lnTo>
                    <a:pt x="15524" y="144606"/>
                  </a:lnTo>
                  <a:lnTo>
                    <a:pt x="18981" y="155852"/>
                  </a:lnTo>
                  <a:lnTo>
                    <a:pt x="22987" y="166345"/>
                  </a:lnTo>
                  <a:lnTo>
                    <a:pt x="27657" y="176030"/>
                  </a:lnTo>
                  <a:lnTo>
                    <a:pt x="33269" y="184672"/>
                  </a:lnTo>
                  <a:lnTo>
                    <a:pt x="40326" y="191799"/>
                  </a:lnTo>
                  <a:lnTo>
                    <a:pt x="48958" y="197285"/>
                  </a:lnTo>
                  <a:lnTo>
                    <a:pt x="58671" y="200985"/>
                  </a:lnTo>
                  <a:lnTo>
                    <a:pt x="68568" y="202577"/>
                  </a:lnTo>
                  <a:lnTo>
                    <a:pt x="78108" y="202087"/>
                  </a:lnTo>
                  <a:lnTo>
                    <a:pt x="87120" y="199658"/>
                  </a:lnTo>
                  <a:lnTo>
                    <a:pt x="95626" y="195369"/>
                  </a:lnTo>
                  <a:lnTo>
                    <a:pt x="103714" y="189451"/>
                  </a:lnTo>
                  <a:lnTo>
                    <a:pt x="111484" y="182225"/>
                  </a:lnTo>
                  <a:lnTo>
                    <a:pt x="119023" y="174014"/>
                  </a:lnTo>
                  <a:lnTo>
                    <a:pt x="126390" y="165082"/>
                  </a:lnTo>
                  <a:lnTo>
                    <a:pt x="133305" y="155477"/>
                  </a:lnTo>
                  <a:lnTo>
                    <a:pt x="139190" y="145044"/>
                  </a:lnTo>
                  <a:lnTo>
                    <a:pt x="143809" y="133770"/>
                  </a:lnTo>
                  <a:lnTo>
                    <a:pt x="147078" y="121928"/>
                  </a:lnTo>
                  <a:lnTo>
                    <a:pt x="148905" y="109979"/>
                  </a:lnTo>
                  <a:lnTo>
                    <a:pt x="149397" y="98195"/>
                  </a:lnTo>
                  <a:lnTo>
                    <a:pt x="148949" y="86503"/>
                  </a:lnTo>
                  <a:lnTo>
                    <a:pt x="148126" y="74587"/>
                  </a:lnTo>
                  <a:lnTo>
                    <a:pt x="147283" y="62286"/>
                  </a:lnTo>
                  <a:lnTo>
                    <a:pt x="146568" y="50001"/>
                  </a:lnTo>
                  <a:lnTo>
                    <a:pt x="145937" y="37298"/>
                  </a:lnTo>
                  <a:lnTo>
                    <a:pt x="145341" y="21939"/>
                  </a:lnTo>
                  <a:lnTo>
                    <a:pt x="144685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3463875" y="1368755"/>
              <a:ext cx="136872" cy="199992"/>
            </a:xfrm>
            <a:custGeom>
              <a:avLst/>
              <a:gdLst/>
              <a:ahLst/>
              <a:cxnLst/>
              <a:rect l="0" t="0" r="0" b="0"/>
              <a:pathLst>
                <a:path w="136872" h="199992">
                  <a:moveTo>
                    <a:pt x="0" y="84177"/>
                  </a:moveTo>
                  <a:lnTo>
                    <a:pt x="11668" y="87111"/>
                  </a:lnTo>
                  <a:lnTo>
                    <a:pt x="22157" y="89893"/>
                  </a:lnTo>
                  <a:lnTo>
                    <a:pt x="32458" y="92784"/>
                  </a:lnTo>
                  <a:lnTo>
                    <a:pt x="42760" y="95478"/>
                  </a:lnTo>
                  <a:lnTo>
                    <a:pt x="53104" y="97347"/>
                  </a:lnTo>
                  <a:lnTo>
                    <a:pt x="63489" y="98100"/>
                  </a:lnTo>
                  <a:lnTo>
                    <a:pt x="73745" y="97614"/>
                  </a:lnTo>
                  <a:lnTo>
                    <a:pt x="83554" y="95764"/>
                  </a:lnTo>
                  <a:lnTo>
                    <a:pt x="92771" y="92618"/>
                  </a:lnTo>
                  <a:lnTo>
                    <a:pt x="101096" y="88065"/>
                  </a:lnTo>
                  <a:lnTo>
                    <a:pt x="108008" y="81736"/>
                  </a:lnTo>
                  <a:lnTo>
                    <a:pt x="113354" y="73594"/>
                  </a:lnTo>
                  <a:lnTo>
                    <a:pt x="117130" y="64044"/>
                  </a:lnTo>
                  <a:lnTo>
                    <a:pt x="119306" y="53725"/>
                  </a:lnTo>
                  <a:lnTo>
                    <a:pt x="120021" y="43093"/>
                  </a:lnTo>
                  <a:lnTo>
                    <a:pt x="119215" y="32702"/>
                  </a:lnTo>
                  <a:lnTo>
                    <a:pt x="116556" y="23265"/>
                  </a:lnTo>
                  <a:lnTo>
                    <a:pt x="112027" y="15082"/>
                  </a:lnTo>
                  <a:lnTo>
                    <a:pt x="105886" y="8421"/>
                  </a:lnTo>
                  <a:lnTo>
                    <a:pt x="98476" y="3687"/>
                  </a:lnTo>
                  <a:lnTo>
                    <a:pt x="90123" y="915"/>
                  </a:lnTo>
                  <a:lnTo>
                    <a:pt x="81093" y="0"/>
                  </a:lnTo>
                  <a:lnTo>
                    <a:pt x="71587" y="890"/>
                  </a:lnTo>
                  <a:lnTo>
                    <a:pt x="61760" y="3377"/>
                  </a:lnTo>
                  <a:lnTo>
                    <a:pt x="52046" y="7315"/>
                  </a:lnTo>
                  <a:lnTo>
                    <a:pt x="43128" y="12699"/>
                  </a:lnTo>
                  <a:lnTo>
                    <a:pt x="35317" y="19392"/>
                  </a:lnTo>
                  <a:lnTo>
                    <a:pt x="28581" y="27155"/>
                  </a:lnTo>
                  <a:lnTo>
                    <a:pt x="22740" y="35736"/>
                  </a:lnTo>
                  <a:lnTo>
                    <a:pt x="17592" y="44919"/>
                  </a:lnTo>
                  <a:lnTo>
                    <a:pt x="13115" y="54695"/>
                  </a:lnTo>
                  <a:lnTo>
                    <a:pt x="9472" y="65242"/>
                  </a:lnTo>
                  <a:lnTo>
                    <a:pt x="6688" y="76593"/>
                  </a:lnTo>
                  <a:lnTo>
                    <a:pt x="4817" y="88487"/>
                  </a:lnTo>
                  <a:lnTo>
                    <a:pt x="4010" y="100471"/>
                  </a:lnTo>
                  <a:lnTo>
                    <a:pt x="4252" y="112268"/>
                  </a:lnTo>
                  <a:lnTo>
                    <a:pt x="5550" y="123630"/>
                  </a:lnTo>
                  <a:lnTo>
                    <a:pt x="8016" y="134261"/>
                  </a:lnTo>
                  <a:lnTo>
                    <a:pt x="11601" y="144075"/>
                  </a:lnTo>
                  <a:lnTo>
                    <a:pt x="16126" y="153157"/>
                  </a:lnTo>
                  <a:lnTo>
                    <a:pt x="21380" y="161652"/>
                  </a:lnTo>
                  <a:lnTo>
                    <a:pt x="27184" y="169695"/>
                  </a:lnTo>
                  <a:lnTo>
                    <a:pt x="33878" y="177081"/>
                  </a:lnTo>
                  <a:lnTo>
                    <a:pt x="42267" y="183291"/>
                  </a:lnTo>
                  <a:lnTo>
                    <a:pt x="52648" y="188135"/>
                  </a:lnTo>
                  <a:lnTo>
                    <a:pt x="64672" y="191734"/>
                  </a:lnTo>
                  <a:lnTo>
                    <a:pt x="79101" y="194705"/>
                  </a:lnTo>
                  <a:lnTo>
                    <a:pt x="100560" y="197308"/>
                  </a:lnTo>
                  <a:lnTo>
                    <a:pt x="136871" y="19999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3662734" y="1353606"/>
              <a:ext cx="162342" cy="220960"/>
            </a:xfrm>
            <a:custGeom>
              <a:avLst/>
              <a:gdLst/>
              <a:ahLst/>
              <a:cxnLst/>
              <a:rect l="0" t="0" r="0" b="0"/>
              <a:pathLst>
                <a:path w="162342" h="220960">
                  <a:moveTo>
                    <a:pt x="116996" y="25627"/>
                  </a:moveTo>
                  <a:lnTo>
                    <a:pt x="110994" y="17026"/>
                  </a:lnTo>
                  <a:lnTo>
                    <a:pt x="104150" y="10600"/>
                  </a:lnTo>
                  <a:lnTo>
                    <a:pt x="95757" y="5796"/>
                  </a:lnTo>
                  <a:lnTo>
                    <a:pt x="85957" y="2427"/>
                  </a:lnTo>
                  <a:lnTo>
                    <a:pt x="74994" y="530"/>
                  </a:lnTo>
                  <a:lnTo>
                    <a:pt x="63142" y="0"/>
                  </a:lnTo>
                  <a:lnTo>
                    <a:pt x="50965" y="928"/>
                  </a:lnTo>
                  <a:lnTo>
                    <a:pt x="39264" y="3668"/>
                  </a:lnTo>
                  <a:lnTo>
                    <a:pt x="28452" y="8255"/>
                  </a:lnTo>
                  <a:lnTo>
                    <a:pt x="18892" y="14605"/>
                  </a:lnTo>
                  <a:lnTo>
                    <a:pt x="11067" y="22686"/>
                  </a:lnTo>
                  <a:lnTo>
                    <a:pt x="5080" y="32294"/>
                  </a:lnTo>
                  <a:lnTo>
                    <a:pt x="1194" y="42642"/>
                  </a:lnTo>
                  <a:lnTo>
                    <a:pt x="0" y="52507"/>
                  </a:lnTo>
                  <a:lnTo>
                    <a:pt x="1573" y="61238"/>
                  </a:lnTo>
                  <a:lnTo>
                    <a:pt x="5711" y="68571"/>
                  </a:lnTo>
                  <a:lnTo>
                    <a:pt x="12218" y="74354"/>
                  </a:lnTo>
                  <a:lnTo>
                    <a:pt x="20734" y="78690"/>
                  </a:lnTo>
                  <a:lnTo>
                    <a:pt x="30670" y="81993"/>
                  </a:lnTo>
                  <a:lnTo>
                    <a:pt x="41314" y="84850"/>
                  </a:lnTo>
                  <a:lnTo>
                    <a:pt x="52205" y="87636"/>
                  </a:lnTo>
                  <a:lnTo>
                    <a:pt x="63124" y="90513"/>
                  </a:lnTo>
                  <a:lnTo>
                    <a:pt x="73988" y="93525"/>
                  </a:lnTo>
                  <a:lnTo>
                    <a:pt x="84774" y="96670"/>
                  </a:lnTo>
                  <a:lnTo>
                    <a:pt x="95323" y="100087"/>
                  </a:lnTo>
                  <a:lnTo>
                    <a:pt x="105340" y="104060"/>
                  </a:lnTo>
                  <a:lnTo>
                    <a:pt x="114712" y="108694"/>
                  </a:lnTo>
                  <a:lnTo>
                    <a:pt x="123481" y="113941"/>
                  </a:lnTo>
                  <a:lnTo>
                    <a:pt x="131758" y="119688"/>
                  </a:lnTo>
                  <a:lnTo>
                    <a:pt x="139652" y="125822"/>
                  </a:lnTo>
                  <a:lnTo>
                    <a:pt x="146938" y="132568"/>
                  </a:lnTo>
                  <a:lnTo>
                    <a:pt x="153079" y="140461"/>
                  </a:lnTo>
                  <a:lnTo>
                    <a:pt x="157867" y="149690"/>
                  </a:lnTo>
                  <a:lnTo>
                    <a:pt x="161082" y="159819"/>
                  </a:lnTo>
                  <a:lnTo>
                    <a:pt x="162341" y="170004"/>
                  </a:lnTo>
                  <a:lnTo>
                    <a:pt x="161624" y="179736"/>
                  </a:lnTo>
                  <a:lnTo>
                    <a:pt x="159041" y="188709"/>
                  </a:lnTo>
                  <a:lnTo>
                    <a:pt x="154649" y="196656"/>
                  </a:lnTo>
                  <a:lnTo>
                    <a:pt x="148656" y="203547"/>
                  </a:lnTo>
                  <a:lnTo>
                    <a:pt x="141211" y="209360"/>
                  </a:lnTo>
                  <a:lnTo>
                    <a:pt x="132319" y="213982"/>
                  </a:lnTo>
                  <a:lnTo>
                    <a:pt x="122122" y="217461"/>
                  </a:lnTo>
                  <a:lnTo>
                    <a:pt x="111024" y="219818"/>
                  </a:lnTo>
                  <a:lnTo>
                    <a:pt x="99582" y="220959"/>
                  </a:lnTo>
                  <a:lnTo>
                    <a:pt x="88157" y="220955"/>
                  </a:lnTo>
                  <a:lnTo>
                    <a:pt x="77148" y="220150"/>
                  </a:lnTo>
                  <a:lnTo>
                    <a:pt x="65905" y="219000"/>
                  </a:lnTo>
                  <a:lnTo>
                    <a:pt x="52329" y="217406"/>
                  </a:lnTo>
                  <a:lnTo>
                    <a:pt x="32768" y="21514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3900164" y="1379034"/>
              <a:ext cx="153308" cy="192105"/>
            </a:xfrm>
            <a:custGeom>
              <a:avLst/>
              <a:gdLst/>
              <a:ahLst/>
              <a:cxnLst/>
              <a:rect l="0" t="0" r="0" b="0"/>
              <a:pathLst>
                <a:path w="153308" h="192105">
                  <a:moveTo>
                    <a:pt x="5908" y="105484"/>
                  </a:moveTo>
                  <a:lnTo>
                    <a:pt x="14776" y="102550"/>
                  </a:lnTo>
                  <a:lnTo>
                    <a:pt x="23763" y="99768"/>
                  </a:lnTo>
                  <a:lnTo>
                    <a:pt x="33754" y="96863"/>
                  </a:lnTo>
                  <a:lnTo>
                    <a:pt x="44561" y="93650"/>
                  </a:lnTo>
                  <a:lnTo>
                    <a:pt x="55724" y="89837"/>
                  </a:lnTo>
                  <a:lnTo>
                    <a:pt x="66921" y="85315"/>
                  </a:lnTo>
                  <a:lnTo>
                    <a:pt x="77687" y="79979"/>
                  </a:lnTo>
                  <a:lnTo>
                    <a:pt x="87375" y="73643"/>
                  </a:lnTo>
                  <a:lnTo>
                    <a:pt x="95721" y="66305"/>
                  </a:lnTo>
                  <a:lnTo>
                    <a:pt x="102321" y="58106"/>
                  </a:lnTo>
                  <a:lnTo>
                    <a:pt x="106481" y="49233"/>
                  </a:lnTo>
                  <a:lnTo>
                    <a:pt x="108045" y="39867"/>
                  </a:lnTo>
                  <a:lnTo>
                    <a:pt x="106994" y="30478"/>
                  </a:lnTo>
                  <a:lnTo>
                    <a:pt x="103181" y="21788"/>
                  </a:lnTo>
                  <a:lnTo>
                    <a:pt x="96809" y="14142"/>
                  </a:lnTo>
                  <a:lnTo>
                    <a:pt x="88482" y="7858"/>
                  </a:lnTo>
                  <a:lnTo>
                    <a:pt x="79001" y="3386"/>
                  </a:lnTo>
                  <a:lnTo>
                    <a:pt x="68934" y="793"/>
                  </a:lnTo>
                  <a:lnTo>
                    <a:pt x="58755" y="0"/>
                  </a:lnTo>
                  <a:lnTo>
                    <a:pt x="48929" y="971"/>
                  </a:lnTo>
                  <a:lnTo>
                    <a:pt x="39662" y="3514"/>
                  </a:lnTo>
                  <a:lnTo>
                    <a:pt x="31119" y="7490"/>
                  </a:lnTo>
                  <a:lnTo>
                    <a:pt x="23519" y="12898"/>
                  </a:lnTo>
                  <a:lnTo>
                    <a:pt x="16890" y="19612"/>
                  </a:lnTo>
                  <a:lnTo>
                    <a:pt x="11266" y="27559"/>
                  </a:lnTo>
                  <a:lnTo>
                    <a:pt x="6778" y="36796"/>
                  </a:lnTo>
                  <a:lnTo>
                    <a:pt x="3391" y="47228"/>
                  </a:lnTo>
                  <a:lnTo>
                    <a:pt x="1098" y="58487"/>
                  </a:lnTo>
                  <a:lnTo>
                    <a:pt x="0" y="70036"/>
                  </a:lnTo>
                  <a:lnTo>
                    <a:pt x="42" y="81543"/>
                  </a:lnTo>
                  <a:lnTo>
                    <a:pt x="1205" y="92878"/>
                  </a:lnTo>
                  <a:lnTo>
                    <a:pt x="3581" y="104023"/>
                  </a:lnTo>
                  <a:lnTo>
                    <a:pt x="7109" y="114996"/>
                  </a:lnTo>
                  <a:lnTo>
                    <a:pt x="11765" y="125670"/>
                  </a:lnTo>
                  <a:lnTo>
                    <a:pt x="17639" y="135772"/>
                  </a:lnTo>
                  <a:lnTo>
                    <a:pt x="24666" y="145196"/>
                  </a:lnTo>
                  <a:lnTo>
                    <a:pt x="32654" y="153830"/>
                  </a:lnTo>
                  <a:lnTo>
                    <a:pt x="41387" y="161484"/>
                  </a:lnTo>
                  <a:lnTo>
                    <a:pt x="50668" y="168151"/>
                  </a:lnTo>
                  <a:lnTo>
                    <a:pt x="60339" y="173967"/>
                  </a:lnTo>
                  <a:lnTo>
                    <a:pt x="70283" y="179116"/>
                  </a:lnTo>
                  <a:lnTo>
                    <a:pt x="80416" y="183760"/>
                  </a:lnTo>
                  <a:lnTo>
                    <a:pt x="90678" y="187711"/>
                  </a:lnTo>
                  <a:lnTo>
                    <a:pt x="101027" y="190460"/>
                  </a:lnTo>
                  <a:lnTo>
                    <a:pt x="111421" y="191832"/>
                  </a:lnTo>
                  <a:lnTo>
                    <a:pt x="121388" y="192104"/>
                  </a:lnTo>
                  <a:lnTo>
                    <a:pt x="131000" y="191868"/>
                  </a:lnTo>
                  <a:lnTo>
                    <a:pt x="141102" y="191100"/>
                  </a:lnTo>
                  <a:lnTo>
                    <a:pt x="153307" y="1897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4348269" y="1347647"/>
              <a:ext cx="303214" cy="203771"/>
            </a:xfrm>
            <a:custGeom>
              <a:avLst/>
              <a:gdLst/>
              <a:ahLst/>
              <a:cxnLst/>
              <a:rect l="0" t="0" r="0" b="0"/>
              <a:pathLst>
                <a:path w="303214" h="203771">
                  <a:moveTo>
                    <a:pt x="0" y="10529"/>
                  </a:moveTo>
                  <a:lnTo>
                    <a:pt x="0" y="22264"/>
                  </a:lnTo>
                  <a:lnTo>
                    <a:pt x="0" y="33393"/>
                  </a:lnTo>
                  <a:lnTo>
                    <a:pt x="0" y="44991"/>
                  </a:lnTo>
                  <a:lnTo>
                    <a:pt x="0" y="57152"/>
                  </a:lnTo>
                  <a:lnTo>
                    <a:pt x="0" y="69812"/>
                  </a:lnTo>
                  <a:lnTo>
                    <a:pt x="5" y="82873"/>
                  </a:lnTo>
                  <a:lnTo>
                    <a:pt x="177" y="96397"/>
                  </a:lnTo>
                  <a:lnTo>
                    <a:pt x="826" y="110611"/>
                  </a:lnTo>
                  <a:lnTo>
                    <a:pt x="2084" y="125570"/>
                  </a:lnTo>
                  <a:lnTo>
                    <a:pt x="4082" y="140869"/>
                  </a:lnTo>
                  <a:lnTo>
                    <a:pt x="7026" y="155759"/>
                  </a:lnTo>
                  <a:lnTo>
                    <a:pt x="10945" y="169829"/>
                  </a:lnTo>
                  <a:lnTo>
                    <a:pt x="16035" y="182376"/>
                  </a:lnTo>
                  <a:lnTo>
                    <a:pt x="22733" y="192288"/>
                  </a:lnTo>
                  <a:lnTo>
                    <a:pt x="31120" y="199196"/>
                  </a:lnTo>
                  <a:lnTo>
                    <a:pt x="40667" y="203053"/>
                  </a:lnTo>
                  <a:lnTo>
                    <a:pt x="50452" y="203770"/>
                  </a:lnTo>
                  <a:lnTo>
                    <a:pt x="59916" y="201630"/>
                  </a:lnTo>
                  <a:lnTo>
                    <a:pt x="68878" y="197317"/>
                  </a:lnTo>
                  <a:lnTo>
                    <a:pt x="77350" y="191692"/>
                  </a:lnTo>
                  <a:lnTo>
                    <a:pt x="85411" y="185361"/>
                  </a:lnTo>
                  <a:lnTo>
                    <a:pt x="92993" y="178507"/>
                  </a:lnTo>
                  <a:lnTo>
                    <a:pt x="99874" y="171002"/>
                  </a:lnTo>
                  <a:lnTo>
                    <a:pt x="105989" y="162806"/>
                  </a:lnTo>
                  <a:lnTo>
                    <a:pt x="111420" y="153997"/>
                  </a:lnTo>
                  <a:lnTo>
                    <a:pt x="116304" y="144698"/>
                  </a:lnTo>
                  <a:lnTo>
                    <a:pt x="120789" y="135062"/>
                  </a:lnTo>
                  <a:lnTo>
                    <a:pt x="125493" y="126386"/>
                  </a:lnTo>
                  <a:lnTo>
                    <a:pt x="131092" y="121915"/>
                  </a:lnTo>
                  <a:lnTo>
                    <a:pt x="136898" y="122946"/>
                  </a:lnTo>
                  <a:lnTo>
                    <a:pt x="141989" y="127473"/>
                  </a:lnTo>
                  <a:lnTo>
                    <a:pt x="146400" y="134088"/>
                  </a:lnTo>
                  <a:lnTo>
                    <a:pt x="150387" y="142028"/>
                  </a:lnTo>
                  <a:lnTo>
                    <a:pt x="154155" y="150831"/>
                  </a:lnTo>
                  <a:lnTo>
                    <a:pt x="158138" y="160041"/>
                  </a:lnTo>
                  <a:lnTo>
                    <a:pt x="163011" y="169158"/>
                  </a:lnTo>
                  <a:lnTo>
                    <a:pt x="169066" y="177910"/>
                  </a:lnTo>
                  <a:lnTo>
                    <a:pt x="176418" y="185755"/>
                  </a:lnTo>
                  <a:lnTo>
                    <a:pt x="185180" y="191816"/>
                  </a:lnTo>
                  <a:lnTo>
                    <a:pt x="195256" y="195773"/>
                  </a:lnTo>
                  <a:lnTo>
                    <a:pt x="206258" y="197634"/>
                  </a:lnTo>
                  <a:lnTo>
                    <a:pt x="217626" y="197453"/>
                  </a:lnTo>
                  <a:lnTo>
                    <a:pt x="229003" y="195477"/>
                  </a:lnTo>
                  <a:lnTo>
                    <a:pt x="240080" y="191899"/>
                  </a:lnTo>
                  <a:lnTo>
                    <a:pt x="250518" y="186765"/>
                  </a:lnTo>
                  <a:lnTo>
                    <a:pt x="260198" y="180244"/>
                  </a:lnTo>
                  <a:lnTo>
                    <a:pt x="269020" y="172597"/>
                  </a:lnTo>
                  <a:lnTo>
                    <a:pt x="276808" y="164095"/>
                  </a:lnTo>
                  <a:lnTo>
                    <a:pt x="283563" y="154964"/>
                  </a:lnTo>
                  <a:lnTo>
                    <a:pt x="289271" y="145224"/>
                  </a:lnTo>
                  <a:lnTo>
                    <a:pt x="293815" y="134701"/>
                  </a:lnTo>
                  <a:lnTo>
                    <a:pt x="297244" y="123361"/>
                  </a:lnTo>
                  <a:lnTo>
                    <a:pt x="299735" y="111305"/>
                  </a:lnTo>
                  <a:lnTo>
                    <a:pt x="301498" y="98680"/>
                  </a:lnTo>
                  <a:lnTo>
                    <a:pt x="302716" y="85634"/>
                  </a:lnTo>
                  <a:lnTo>
                    <a:pt x="303213" y="72450"/>
                  </a:lnTo>
                  <a:lnTo>
                    <a:pt x="302491" y="59525"/>
                  </a:lnTo>
                  <a:lnTo>
                    <a:pt x="300378" y="47070"/>
                  </a:lnTo>
                  <a:lnTo>
                    <a:pt x="297116" y="35549"/>
                  </a:lnTo>
                  <a:lnTo>
                    <a:pt x="292766" y="24643"/>
                  </a:lnTo>
                  <a:lnTo>
                    <a:pt x="285826" y="13396"/>
                  </a:lnTo>
                  <a:lnTo>
                    <a:pt x="273741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4726021" y="1420332"/>
              <a:ext cx="133112" cy="149265"/>
            </a:xfrm>
            <a:custGeom>
              <a:avLst/>
              <a:gdLst/>
              <a:ahLst/>
              <a:cxnLst/>
              <a:rect l="0" t="0" r="0" b="0"/>
              <a:pathLst>
                <a:path w="133112" h="149265">
                  <a:moveTo>
                    <a:pt x="74973" y="11543"/>
                  </a:moveTo>
                  <a:lnTo>
                    <a:pt x="69039" y="5877"/>
                  </a:lnTo>
                  <a:lnTo>
                    <a:pt x="62834" y="2233"/>
                  </a:lnTo>
                  <a:lnTo>
                    <a:pt x="55743" y="328"/>
                  </a:lnTo>
                  <a:lnTo>
                    <a:pt x="47975" y="0"/>
                  </a:lnTo>
                  <a:lnTo>
                    <a:pt x="39978" y="1267"/>
                  </a:lnTo>
                  <a:lnTo>
                    <a:pt x="32041" y="3996"/>
                  </a:lnTo>
                  <a:lnTo>
                    <a:pt x="24440" y="8090"/>
                  </a:lnTo>
                  <a:lnTo>
                    <a:pt x="17495" y="13573"/>
                  </a:lnTo>
                  <a:lnTo>
                    <a:pt x="11320" y="20336"/>
                  </a:lnTo>
                  <a:lnTo>
                    <a:pt x="6176" y="28315"/>
                  </a:lnTo>
                  <a:lnTo>
                    <a:pt x="2545" y="37572"/>
                  </a:lnTo>
                  <a:lnTo>
                    <a:pt x="547" y="48018"/>
                  </a:lnTo>
                  <a:lnTo>
                    <a:pt x="0" y="59285"/>
                  </a:lnTo>
                  <a:lnTo>
                    <a:pt x="614" y="70841"/>
                  </a:lnTo>
                  <a:lnTo>
                    <a:pt x="2101" y="82347"/>
                  </a:lnTo>
                  <a:lnTo>
                    <a:pt x="4385" y="93512"/>
                  </a:lnTo>
                  <a:lnTo>
                    <a:pt x="7588" y="104010"/>
                  </a:lnTo>
                  <a:lnTo>
                    <a:pt x="11706" y="113731"/>
                  </a:lnTo>
                  <a:lnTo>
                    <a:pt x="16777" y="122580"/>
                  </a:lnTo>
                  <a:lnTo>
                    <a:pt x="22936" y="130386"/>
                  </a:lnTo>
                  <a:lnTo>
                    <a:pt x="30157" y="137149"/>
                  </a:lnTo>
                  <a:lnTo>
                    <a:pt x="38278" y="142692"/>
                  </a:lnTo>
                  <a:lnTo>
                    <a:pt x="47100" y="146594"/>
                  </a:lnTo>
                  <a:lnTo>
                    <a:pt x="56440" y="148769"/>
                  </a:lnTo>
                  <a:lnTo>
                    <a:pt x="66151" y="149264"/>
                  </a:lnTo>
                  <a:lnTo>
                    <a:pt x="76123" y="148084"/>
                  </a:lnTo>
                  <a:lnTo>
                    <a:pt x="86265" y="145398"/>
                  </a:lnTo>
                  <a:lnTo>
                    <a:pt x="96193" y="141325"/>
                  </a:lnTo>
                  <a:lnTo>
                    <a:pt x="105254" y="135850"/>
                  </a:lnTo>
                  <a:lnTo>
                    <a:pt x="113157" y="129092"/>
                  </a:lnTo>
                  <a:lnTo>
                    <a:pt x="119785" y="121114"/>
                  </a:lnTo>
                  <a:lnTo>
                    <a:pt x="125020" y="111857"/>
                  </a:lnTo>
                  <a:lnTo>
                    <a:pt x="128945" y="101412"/>
                  </a:lnTo>
                  <a:lnTo>
                    <a:pt x="131615" y="90144"/>
                  </a:lnTo>
                  <a:lnTo>
                    <a:pt x="132975" y="78588"/>
                  </a:lnTo>
                  <a:lnTo>
                    <a:pt x="133111" y="67082"/>
                  </a:lnTo>
                  <a:lnTo>
                    <a:pt x="132069" y="55917"/>
                  </a:lnTo>
                  <a:lnTo>
                    <a:pt x="129776" y="45419"/>
                  </a:lnTo>
                  <a:lnTo>
                    <a:pt x="126312" y="35707"/>
                  </a:lnTo>
                  <a:lnTo>
                    <a:pt x="121990" y="27203"/>
                  </a:lnTo>
                  <a:lnTo>
                    <a:pt x="116739" y="20000"/>
                  </a:lnTo>
                  <a:lnTo>
                    <a:pt x="108983" y="14581"/>
                  </a:lnTo>
                  <a:lnTo>
                    <a:pt x="96031" y="1154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4895751" y="1410818"/>
              <a:ext cx="157929" cy="127750"/>
            </a:xfrm>
            <a:custGeom>
              <a:avLst/>
              <a:gdLst/>
              <a:ahLst/>
              <a:cxnLst/>
              <a:rect l="0" t="0" r="0" b="0"/>
              <a:pathLst>
                <a:path w="157929" h="127750">
                  <a:moveTo>
                    <a:pt x="0" y="42114"/>
                  </a:moveTo>
                  <a:lnTo>
                    <a:pt x="8734" y="47982"/>
                  </a:lnTo>
                  <a:lnTo>
                    <a:pt x="16441" y="53546"/>
                  </a:lnTo>
                  <a:lnTo>
                    <a:pt x="23843" y="59350"/>
                  </a:lnTo>
                  <a:lnTo>
                    <a:pt x="31104" y="65603"/>
                  </a:lnTo>
                  <a:lnTo>
                    <a:pt x="38283" y="72582"/>
                  </a:lnTo>
                  <a:lnTo>
                    <a:pt x="45409" y="80363"/>
                  </a:lnTo>
                  <a:lnTo>
                    <a:pt x="52498" y="88864"/>
                  </a:lnTo>
                  <a:lnTo>
                    <a:pt x="59565" y="97944"/>
                  </a:lnTo>
                  <a:lnTo>
                    <a:pt x="66582" y="107449"/>
                  </a:lnTo>
                  <a:lnTo>
                    <a:pt x="72341" y="116928"/>
                  </a:lnTo>
                  <a:lnTo>
                    <a:pt x="74084" y="124427"/>
                  </a:lnTo>
                  <a:lnTo>
                    <a:pt x="71407" y="127749"/>
                  </a:lnTo>
                  <a:lnTo>
                    <a:pt x="66616" y="127008"/>
                  </a:lnTo>
                  <a:lnTo>
                    <a:pt x="61057" y="123175"/>
                  </a:lnTo>
                  <a:lnTo>
                    <a:pt x="55484" y="117169"/>
                  </a:lnTo>
                  <a:lnTo>
                    <a:pt x="50235" y="109674"/>
                  </a:lnTo>
                  <a:lnTo>
                    <a:pt x="45548" y="101009"/>
                  </a:lnTo>
                  <a:lnTo>
                    <a:pt x="41693" y="91194"/>
                  </a:lnTo>
                  <a:lnTo>
                    <a:pt x="38737" y="80331"/>
                  </a:lnTo>
                  <a:lnTo>
                    <a:pt x="36902" y="68931"/>
                  </a:lnTo>
                  <a:lnTo>
                    <a:pt x="36645" y="57808"/>
                  </a:lnTo>
                  <a:lnTo>
                    <a:pt x="38074" y="47406"/>
                  </a:lnTo>
                  <a:lnTo>
                    <a:pt x="41321" y="37964"/>
                  </a:lnTo>
                  <a:lnTo>
                    <a:pt x="46699" y="29693"/>
                  </a:lnTo>
                  <a:lnTo>
                    <a:pt x="54170" y="22580"/>
                  </a:lnTo>
                  <a:lnTo>
                    <a:pt x="63423" y="16617"/>
                  </a:lnTo>
                  <a:lnTo>
                    <a:pt x="74067" y="11894"/>
                  </a:lnTo>
                  <a:lnTo>
                    <a:pt x="85733" y="8341"/>
                  </a:lnTo>
                  <a:lnTo>
                    <a:pt x="97903" y="5761"/>
                  </a:lnTo>
                  <a:lnTo>
                    <a:pt x="111318" y="3657"/>
                  </a:lnTo>
                  <a:lnTo>
                    <a:pt x="129385" y="1843"/>
                  </a:lnTo>
                  <a:lnTo>
                    <a:pt x="157928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5127202" y="1183717"/>
              <a:ext cx="158105" cy="364676"/>
            </a:xfrm>
            <a:custGeom>
              <a:avLst/>
              <a:gdLst/>
              <a:ahLst/>
              <a:cxnLst/>
              <a:rect l="0" t="0" r="0" b="0"/>
              <a:pathLst>
                <a:path w="158105" h="364676">
                  <a:moveTo>
                    <a:pt x="115989" y="311329"/>
                  </a:moveTo>
                  <a:lnTo>
                    <a:pt x="112989" y="299728"/>
                  </a:lnTo>
                  <a:lnTo>
                    <a:pt x="109566" y="289880"/>
                  </a:lnTo>
                  <a:lnTo>
                    <a:pt x="105370" y="280874"/>
                  </a:lnTo>
                  <a:lnTo>
                    <a:pt x="100470" y="272433"/>
                  </a:lnTo>
                  <a:lnTo>
                    <a:pt x="94989" y="264405"/>
                  </a:lnTo>
                  <a:lnTo>
                    <a:pt x="89054" y="256701"/>
                  </a:lnTo>
                  <a:lnTo>
                    <a:pt x="82619" y="249887"/>
                  </a:lnTo>
                  <a:lnTo>
                    <a:pt x="75472" y="245130"/>
                  </a:lnTo>
                  <a:lnTo>
                    <a:pt x="67554" y="242898"/>
                  </a:lnTo>
                  <a:lnTo>
                    <a:pt x="58950" y="243029"/>
                  </a:lnTo>
                  <a:lnTo>
                    <a:pt x="49797" y="245094"/>
                  </a:lnTo>
                  <a:lnTo>
                    <a:pt x="40241" y="248639"/>
                  </a:lnTo>
                  <a:lnTo>
                    <a:pt x="30722" y="253593"/>
                  </a:lnTo>
                  <a:lnTo>
                    <a:pt x="21944" y="260258"/>
                  </a:lnTo>
                  <a:lnTo>
                    <a:pt x="14239" y="268657"/>
                  </a:lnTo>
                  <a:lnTo>
                    <a:pt x="7916" y="278395"/>
                  </a:lnTo>
                  <a:lnTo>
                    <a:pt x="3417" y="288848"/>
                  </a:lnTo>
                  <a:lnTo>
                    <a:pt x="806" y="299578"/>
                  </a:lnTo>
                  <a:lnTo>
                    <a:pt x="0" y="310205"/>
                  </a:lnTo>
                  <a:lnTo>
                    <a:pt x="964" y="320334"/>
                  </a:lnTo>
                  <a:lnTo>
                    <a:pt x="3502" y="329804"/>
                  </a:lnTo>
                  <a:lnTo>
                    <a:pt x="7474" y="338484"/>
                  </a:lnTo>
                  <a:lnTo>
                    <a:pt x="12880" y="346176"/>
                  </a:lnTo>
                  <a:lnTo>
                    <a:pt x="19588" y="352862"/>
                  </a:lnTo>
                  <a:lnTo>
                    <a:pt x="27362" y="358354"/>
                  </a:lnTo>
                  <a:lnTo>
                    <a:pt x="35949" y="362221"/>
                  </a:lnTo>
                  <a:lnTo>
                    <a:pt x="45128" y="364369"/>
                  </a:lnTo>
                  <a:lnTo>
                    <a:pt x="54561" y="364675"/>
                  </a:lnTo>
                  <a:lnTo>
                    <a:pt x="63813" y="362837"/>
                  </a:lnTo>
                  <a:lnTo>
                    <a:pt x="72663" y="358900"/>
                  </a:lnTo>
                  <a:lnTo>
                    <a:pt x="81081" y="353342"/>
                  </a:lnTo>
                  <a:lnTo>
                    <a:pt x="89120" y="346865"/>
                  </a:lnTo>
                  <a:lnTo>
                    <a:pt x="96859" y="339950"/>
                  </a:lnTo>
                  <a:lnTo>
                    <a:pt x="104210" y="332531"/>
                  </a:lnTo>
                  <a:lnTo>
                    <a:pt x="110929" y="324113"/>
                  </a:lnTo>
                  <a:lnTo>
                    <a:pt x="116931" y="314483"/>
                  </a:lnTo>
                  <a:lnTo>
                    <a:pt x="122285" y="303557"/>
                  </a:lnTo>
                  <a:lnTo>
                    <a:pt x="127116" y="291233"/>
                  </a:lnTo>
                  <a:lnTo>
                    <a:pt x="131551" y="277602"/>
                  </a:lnTo>
                  <a:lnTo>
                    <a:pt x="135701" y="262888"/>
                  </a:lnTo>
                  <a:lnTo>
                    <a:pt x="139648" y="247341"/>
                  </a:lnTo>
                  <a:lnTo>
                    <a:pt x="143450" y="231182"/>
                  </a:lnTo>
                  <a:lnTo>
                    <a:pt x="146988" y="214588"/>
                  </a:lnTo>
                  <a:lnTo>
                    <a:pt x="149985" y="197689"/>
                  </a:lnTo>
                  <a:lnTo>
                    <a:pt x="152332" y="180580"/>
                  </a:lnTo>
                  <a:lnTo>
                    <a:pt x="154077" y="163329"/>
                  </a:lnTo>
                  <a:lnTo>
                    <a:pt x="155330" y="145980"/>
                  </a:lnTo>
                  <a:lnTo>
                    <a:pt x="156206" y="128566"/>
                  </a:lnTo>
                  <a:lnTo>
                    <a:pt x="156643" y="111108"/>
                  </a:lnTo>
                  <a:lnTo>
                    <a:pt x="156412" y="93620"/>
                  </a:lnTo>
                  <a:lnTo>
                    <a:pt x="155442" y="76122"/>
                  </a:lnTo>
                  <a:lnTo>
                    <a:pt x="153808" y="58947"/>
                  </a:lnTo>
                  <a:lnTo>
                    <a:pt x="151640" y="42714"/>
                  </a:lnTo>
                  <a:lnTo>
                    <a:pt x="149067" y="27707"/>
                  </a:lnTo>
                  <a:lnTo>
                    <a:pt x="146011" y="14687"/>
                  </a:lnTo>
                  <a:lnTo>
                    <a:pt x="141469" y="5167"/>
                  </a:lnTo>
                  <a:lnTo>
                    <a:pt x="135300" y="200"/>
                  </a:lnTo>
                  <a:lnTo>
                    <a:pt x="129216" y="0"/>
                  </a:lnTo>
                  <a:lnTo>
                    <a:pt x="123759" y="3833"/>
                  </a:lnTo>
                  <a:lnTo>
                    <a:pt x="119048" y="10899"/>
                  </a:lnTo>
                  <a:lnTo>
                    <a:pt x="115245" y="20659"/>
                  </a:lnTo>
                  <a:lnTo>
                    <a:pt x="112351" y="32586"/>
                  </a:lnTo>
                  <a:lnTo>
                    <a:pt x="110238" y="46168"/>
                  </a:lnTo>
                  <a:lnTo>
                    <a:pt x="108735" y="60963"/>
                  </a:lnTo>
                  <a:lnTo>
                    <a:pt x="107688" y="76625"/>
                  </a:lnTo>
                  <a:lnTo>
                    <a:pt x="106968" y="93059"/>
                  </a:lnTo>
                  <a:lnTo>
                    <a:pt x="106477" y="110384"/>
                  </a:lnTo>
                  <a:lnTo>
                    <a:pt x="106143" y="128593"/>
                  </a:lnTo>
                  <a:lnTo>
                    <a:pt x="105919" y="147399"/>
                  </a:lnTo>
                  <a:lnTo>
                    <a:pt x="105767" y="166330"/>
                  </a:lnTo>
                  <a:lnTo>
                    <a:pt x="105671" y="185094"/>
                  </a:lnTo>
                  <a:lnTo>
                    <a:pt x="105776" y="203270"/>
                  </a:lnTo>
                  <a:lnTo>
                    <a:pt x="106378" y="220250"/>
                  </a:lnTo>
                  <a:lnTo>
                    <a:pt x="107601" y="235816"/>
                  </a:lnTo>
                  <a:lnTo>
                    <a:pt x="109407" y="250082"/>
                  </a:lnTo>
                  <a:lnTo>
                    <a:pt x="111689" y="263292"/>
                  </a:lnTo>
                  <a:lnTo>
                    <a:pt x="114337" y="275703"/>
                  </a:lnTo>
                  <a:lnTo>
                    <a:pt x="117249" y="287533"/>
                  </a:lnTo>
                  <a:lnTo>
                    <a:pt x="120349" y="298952"/>
                  </a:lnTo>
                  <a:lnTo>
                    <a:pt x="123585" y="310077"/>
                  </a:lnTo>
                  <a:lnTo>
                    <a:pt x="127149" y="320735"/>
                  </a:lnTo>
                  <a:lnTo>
                    <a:pt x="132030" y="331632"/>
                  </a:lnTo>
                  <a:lnTo>
                    <a:pt x="140890" y="344845"/>
                  </a:lnTo>
                  <a:lnTo>
                    <a:pt x="158104" y="36397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5350058" y="1353568"/>
              <a:ext cx="156069" cy="198408"/>
            </a:xfrm>
            <a:custGeom>
              <a:avLst/>
              <a:gdLst/>
              <a:ahLst/>
              <a:cxnLst/>
              <a:rect l="0" t="0" r="0" b="0"/>
              <a:pathLst>
                <a:path w="156069" h="198408">
                  <a:moveTo>
                    <a:pt x="114232" y="4608"/>
                  </a:moveTo>
                  <a:lnTo>
                    <a:pt x="105431" y="1808"/>
                  </a:lnTo>
                  <a:lnTo>
                    <a:pt x="97084" y="306"/>
                  </a:lnTo>
                  <a:lnTo>
                    <a:pt x="88385" y="0"/>
                  </a:lnTo>
                  <a:lnTo>
                    <a:pt x="79264" y="679"/>
                  </a:lnTo>
                  <a:lnTo>
                    <a:pt x="69769" y="2147"/>
                  </a:lnTo>
                  <a:lnTo>
                    <a:pt x="59982" y="4220"/>
                  </a:lnTo>
                  <a:lnTo>
                    <a:pt x="50141" y="6902"/>
                  </a:lnTo>
                  <a:lnTo>
                    <a:pt x="40615" y="10374"/>
                  </a:lnTo>
                  <a:lnTo>
                    <a:pt x="31587" y="14674"/>
                  </a:lnTo>
                  <a:lnTo>
                    <a:pt x="23220" y="19865"/>
                  </a:lnTo>
                  <a:lnTo>
                    <a:pt x="15747" y="26106"/>
                  </a:lnTo>
                  <a:lnTo>
                    <a:pt x="9217" y="33377"/>
                  </a:lnTo>
                  <a:lnTo>
                    <a:pt x="4001" y="41361"/>
                  </a:lnTo>
                  <a:lnTo>
                    <a:pt x="852" y="49559"/>
                  </a:lnTo>
                  <a:lnTo>
                    <a:pt x="0" y="57658"/>
                  </a:lnTo>
                  <a:lnTo>
                    <a:pt x="1377" y="65382"/>
                  </a:lnTo>
                  <a:lnTo>
                    <a:pt x="4886" y="72416"/>
                  </a:lnTo>
                  <a:lnTo>
                    <a:pt x="10249" y="78658"/>
                  </a:lnTo>
                  <a:lnTo>
                    <a:pt x="17255" y="84018"/>
                  </a:lnTo>
                  <a:lnTo>
                    <a:pt x="25842" y="88328"/>
                  </a:lnTo>
                  <a:lnTo>
                    <a:pt x="35838" y="91600"/>
                  </a:lnTo>
                  <a:lnTo>
                    <a:pt x="46969" y="93986"/>
                  </a:lnTo>
                  <a:lnTo>
                    <a:pt x="58965" y="95678"/>
                  </a:lnTo>
                  <a:lnTo>
                    <a:pt x="71584" y="96867"/>
                  </a:lnTo>
                  <a:lnTo>
                    <a:pt x="84481" y="98024"/>
                  </a:lnTo>
                  <a:lnTo>
                    <a:pt x="97212" y="99873"/>
                  </a:lnTo>
                  <a:lnTo>
                    <a:pt x="109543" y="102759"/>
                  </a:lnTo>
                  <a:lnTo>
                    <a:pt x="121109" y="106836"/>
                  </a:lnTo>
                  <a:lnTo>
                    <a:pt x="131353" y="112248"/>
                  </a:lnTo>
                  <a:lnTo>
                    <a:pt x="140085" y="118927"/>
                  </a:lnTo>
                  <a:lnTo>
                    <a:pt x="147117" y="126665"/>
                  </a:lnTo>
                  <a:lnTo>
                    <a:pt x="152101" y="135222"/>
                  </a:lnTo>
                  <a:lnTo>
                    <a:pt x="155041" y="144376"/>
                  </a:lnTo>
                  <a:lnTo>
                    <a:pt x="156068" y="153791"/>
                  </a:lnTo>
                  <a:lnTo>
                    <a:pt x="155254" y="163030"/>
                  </a:lnTo>
                  <a:lnTo>
                    <a:pt x="152808" y="171863"/>
                  </a:lnTo>
                  <a:lnTo>
                    <a:pt x="148557" y="179928"/>
                  </a:lnTo>
                  <a:lnTo>
                    <a:pt x="141900" y="186666"/>
                  </a:lnTo>
                  <a:lnTo>
                    <a:pt x="132720" y="191896"/>
                  </a:lnTo>
                  <a:lnTo>
                    <a:pt x="121489" y="195594"/>
                  </a:lnTo>
                  <a:lnTo>
                    <a:pt x="108970" y="197717"/>
                  </a:lnTo>
                  <a:lnTo>
                    <a:pt x="95746" y="198407"/>
                  </a:lnTo>
                  <a:lnTo>
                    <a:pt x="82374" y="197889"/>
                  </a:lnTo>
                  <a:lnTo>
                    <a:pt x="67947" y="196226"/>
                  </a:lnTo>
                  <a:lnTo>
                    <a:pt x="48973" y="192159"/>
                  </a:lnTo>
                  <a:lnTo>
                    <a:pt x="19475" y="18359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5601160" y="155821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71" name="Straight Connector 70"/>
          <p:cNvCxnSpPr/>
          <p:nvPr/>
        </p:nvCxnSpPr>
        <p:spPr>
          <a:xfrm>
            <a:off x="2432050" y="3232276"/>
            <a:ext cx="5200650" cy="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6" name="Group 95"/>
          <p:cNvGrpSpPr/>
          <p:nvPr/>
        </p:nvGrpSpPr>
        <p:grpSpPr>
          <a:xfrm>
            <a:off x="2605001" y="2641108"/>
            <a:ext cx="4828450" cy="854354"/>
            <a:chOff x="2605001" y="2641108"/>
            <a:chExt cx="4828450" cy="854354"/>
          </a:xfrm>
        </p:grpSpPr>
        <p:sp>
          <p:nvSpPr>
            <p:cNvPr id="72" name="Freeform 71"/>
            <p:cNvSpPr/>
            <p:nvPr/>
          </p:nvSpPr>
          <p:spPr>
            <a:xfrm>
              <a:off x="2605001" y="2811108"/>
              <a:ext cx="227165" cy="351722"/>
            </a:xfrm>
            <a:custGeom>
              <a:avLst/>
              <a:gdLst/>
              <a:ahLst/>
              <a:cxnLst/>
              <a:rect l="0" t="0" r="0" b="0"/>
              <a:pathLst>
                <a:path w="227165" h="351722">
                  <a:moveTo>
                    <a:pt x="6066" y="0"/>
                  </a:moveTo>
                  <a:lnTo>
                    <a:pt x="0" y="40858"/>
                  </a:lnTo>
                  <a:lnTo>
                    <a:pt x="10760" y="98321"/>
                  </a:lnTo>
                  <a:lnTo>
                    <a:pt x="29480" y="160062"/>
                  </a:lnTo>
                  <a:lnTo>
                    <a:pt x="40819" y="208733"/>
                  </a:lnTo>
                  <a:lnTo>
                    <a:pt x="57177" y="260199"/>
                  </a:lnTo>
                  <a:lnTo>
                    <a:pt x="75260" y="320416"/>
                  </a:lnTo>
                  <a:lnTo>
                    <a:pt x="82832" y="344789"/>
                  </a:lnTo>
                  <a:lnTo>
                    <a:pt x="87659" y="350352"/>
                  </a:lnTo>
                  <a:lnTo>
                    <a:pt x="93217" y="351721"/>
                  </a:lnTo>
                  <a:lnTo>
                    <a:pt x="99262" y="350294"/>
                  </a:lnTo>
                  <a:lnTo>
                    <a:pt x="104461" y="345834"/>
                  </a:lnTo>
                  <a:lnTo>
                    <a:pt x="113358" y="331519"/>
                  </a:lnTo>
                  <a:lnTo>
                    <a:pt x="132210" y="272107"/>
                  </a:lnTo>
                  <a:lnTo>
                    <a:pt x="146407" y="211677"/>
                  </a:lnTo>
                  <a:lnTo>
                    <a:pt x="162552" y="160725"/>
                  </a:lnTo>
                  <a:lnTo>
                    <a:pt x="182903" y="99512"/>
                  </a:lnTo>
                  <a:lnTo>
                    <a:pt x="212052" y="51719"/>
                  </a:lnTo>
                  <a:lnTo>
                    <a:pt x="227164" y="3158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2916393" y="2926922"/>
              <a:ext cx="21058" cy="221099"/>
            </a:xfrm>
            <a:custGeom>
              <a:avLst/>
              <a:gdLst/>
              <a:ahLst/>
              <a:cxnLst/>
              <a:rect l="0" t="0" r="0" b="0"/>
              <a:pathLst>
                <a:path w="21058" h="221099">
                  <a:moveTo>
                    <a:pt x="0" y="0"/>
                  </a:moveTo>
                  <a:lnTo>
                    <a:pt x="3120" y="57264"/>
                  </a:lnTo>
                  <a:lnTo>
                    <a:pt x="9066" y="118156"/>
                  </a:lnTo>
                  <a:lnTo>
                    <a:pt x="11410" y="174075"/>
                  </a:lnTo>
                  <a:lnTo>
                    <a:pt x="21057" y="22109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2958507" y="2779523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3021545" y="2866082"/>
              <a:ext cx="186762" cy="292468"/>
            </a:xfrm>
            <a:custGeom>
              <a:avLst/>
              <a:gdLst/>
              <a:ahLst/>
              <a:cxnLst/>
              <a:rect l="0" t="0" r="0" b="0"/>
              <a:pathLst>
                <a:path w="186762" h="292468">
                  <a:moveTo>
                    <a:pt x="168589" y="29254"/>
                  </a:moveTo>
                  <a:lnTo>
                    <a:pt x="150609" y="13613"/>
                  </a:lnTo>
                  <a:lnTo>
                    <a:pt x="133692" y="5535"/>
                  </a:lnTo>
                  <a:lnTo>
                    <a:pt x="98848" y="0"/>
                  </a:lnTo>
                  <a:lnTo>
                    <a:pt x="64477" y="3949"/>
                  </a:lnTo>
                  <a:lnTo>
                    <a:pt x="32066" y="18117"/>
                  </a:lnTo>
                  <a:lnTo>
                    <a:pt x="5825" y="37133"/>
                  </a:lnTo>
                  <a:lnTo>
                    <a:pt x="1588" y="45035"/>
                  </a:lnTo>
                  <a:lnTo>
                    <a:pt x="0" y="63174"/>
                  </a:lnTo>
                  <a:lnTo>
                    <a:pt x="3554" y="70585"/>
                  </a:lnTo>
                  <a:lnTo>
                    <a:pt x="38495" y="100497"/>
                  </a:lnTo>
                  <a:lnTo>
                    <a:pt x="93587" y="123225"/>
                  </a:lnTo>
                  <a:lnTo>
                    <a:pt x="136747" y="143483"/>
                  </a:lnTo>
                  <a:lnTo>
                    <a:pt x="162924" y="163186"/>
                  </a:lnTo>
                  <a:lnTo>
                    <a:pt x="179909" y="189431"/>
                  </a:lnTo>
                  <a:lnTo>
                    <a:pt x="186761" y="225023"/>
                  </a:lnTo>
                  <a:lnTo>
                    <a:pt x="182125" y="248454"/>
                  </a:lnTo>
                  <a:lnTo>
                    <a:pt x="177613" y="259615"/>
                  </a:lnTo>
                  <a:lnTo>
                    <a:pt x="163241" y="275137"/>
                  </a:lnTo>
                  <a:lnTo>
                    <a:pt x="154496" y="280913"/>
                  </a:lnTo>
                  <a:lnTo>
                    <a:pt x="114240" y="289044"/>
                  </a:lnTo>
                  <a:lnTo>
                    <a:pt x="52776" y="29246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3284891" y="3021678"/>
              <a:ext cx="1" cy="147400"/>
            </a:xfrm>
            <a:custGeom>
              <a:avLst/>
              <a:gdLst/>
              <a:ahLst/>
              <a:cxnLst/>
              <a:rect l="0" t="0" r="0" b="0"/>
              <a:pathLst>
                <a:path w="1" h="147400">
                  <a:moveTo>
                    <a:pt x="0" y="0"/>
                  </a:moveTo>
                  <a:lnTo>
                    <a:pt x="0" y="54145"/>
                  </a:lnTo>
                  <a:lnTo>
                    <a:pt x="0" y="109092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3295419" y="2821637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10529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3474404" y="2663709"/>
              <a:ext cx="10529" cy="494841"/>
            </a:xfrm>
            <a:custGeom>
              <a:avLst/>
              <a:gdLst/>
              <a:ahLst/>
              <a:cxnLst/>
              <a:rect l="0" t="0" r="0" b="0"/>
              <a:pathLst>
                <a:path w="10529" h="494841">
                  <a:moveTo>
                    <a:pt x="0" y="0"/>
                  </a:moveTo>
                  <a:lnTo>
                    <a:pt x="3119" y="42692"/>
                  </a:lnTo>
                  <a:lnTo>
                    <a:pt x="9552" y="103238"/>
                  </a:lnTo>
                  <a:lnTo>
                    <a:pt x="7216" y="158217"/>
                  </a:lnTo>
                  <a:lnTo>
                    <a:pt x="1425" y="214137"/>
                  </a:lnTo>
                  <a:lnTo>
                    <a:pt x="281" y="270243"/>
                  </a:lnTo>
                  <a:lnTo>
                    <a:pt x="55" y="326386"/>
                  </a:lnTo>
                  <a:lnTo>
                    <a:pt x="16" y="374738"/>
                  </a:lnTo>
                  <a:lnTo>
                    <a:pt x="3124" y="427279"/>
                  </a:lnTo>
                  <a:lnTo>
                    <a:pt x="8334" y="466243"/>
                  </a:lnTo>
                  <a:lnTo>
                    <a:pt x="10528" y="49484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3358590" y="2884808"/>
              <a:ext cx="242157" cy="42115"/>
            </a:xfrm>
            <a:custGeom>
              <a:avLst/>
              <a:gdLst/>
              <a:ahLst/>
              <a:cxnLst/>
              <a:rect l="0" t="0" r="0" b="0"/>
              <a:pathLst>
                <a:path w="242157" h="42115">
                  <a:moveTo>
                    <a:pt x="242156" y="0"/>
                  </a:moveTo>
                  <a:lnTo>
                    <a:pt x="184891" y="8333"/>
                  </a:lnTo>
                  <a:lnTo>
                    <a:pt x="135502" y="12997"/>
                  </a:lnTo>
                  <a:lnTo>
                    <a:pt x="86942" y="21789"/>
                  </a:lnTo>
                  <a:lnTo>
                    <a:pt x="25141" y="37531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3565164" y="3011150"/>
              <a:ext cx="169567" cy="170376"/>
            </a:xfrm>
            <a:custGeom>
              <a:avLst/>
              <a:gdLst/>
              <a:ahLst/>
              <a:cxnLst/>
              <a:rect l="0" t="0" r="0" b="0"/>
              <a:pathLst>
                <a:path w="169567" h="170376">
                  <a:moveTo>
                    <a:pt x="98753" y="0"/>
                  </a:moveTo>
                  <a:lnTo>
                    <a:pt x="76396" y="0"/>
                  </a:lnTo>
                  <a:lnTo>
                    <a:pt x="59181" y="6239"/>
                  </a:lnTo>
                  <a:lnTo>
                    <a:pt x="29065" y="29308"/>
                  </a:lnTo>
                  <a:lnTo>
                    <a:pt x="13244" y="55087"/>
                  </a:lnTo>
                  <a:lnTo>
                    <a:pt x="1147" y="84952"/>
                  </a:lnTo>
                  <a:lnTo>
                    <a:pt x="0" y="105607"/>
                  </a:lnTo>
                  <a:lnTo>
                    <a:pt x="1333" y="116028"/>
                  </a:lnTo>
                  <a:lnTo>
                    <a:pt x="12171" y="136966"/>
                  </a:lnTo>
                  <a:lnTo>
                    <a:pt x="19974" y="147463"/>
                  </a:lnTo>
                  <a:lnTo>
                    <a:pt x="41124" y="162245"/>
                  </a:lnTo>
                  <a:lnTo>
                    <a:pt x="64951" y="170375"/>
                  </a:lnTo>
                  <a:lnTo>
                    <a:pt x="98096" y="168375"/>
                  </a:lnTo>
                  <a:lnTo>
                    <a:pt x="128974" y="159203"/>
                  </a:lnTo>
                  <a:lnTo>
                    <a:pt x="145719" y="148356"/>
                  </a:lnTo>
                  <a:lnTo>
                    <a:pt x="157842" y="132616"/>
                  </a:lnTo>
                  <a:lnTo>
                    <a:pt x="165959" y="112753"/>
                  </a:lnTo>
                  <a:lnTo>
                    <a:pt x="169566" y="88327"/>
                  </a:lnTo>
                  <a:lnTo>
                    <a:pt x="160419" y="48268"/>
                  </a:lnTo>
                  <a:lnTo>
                    <a:pt x="142891" y="17941"/>
                  </a:lnTo>
                  <a:lnTo>
                    <a:pt x="132797" y="7973"/>
                  </a:lnTo>
                  <a:lnTo>
                    <a:pt x="11981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3771403" y="2945077"/>
              <a:ext cx="92556" cy="180369"/>
            </a:xfrm>
            <a:custGeom>
              <a:avLst/>
              <a:gdLst/>
              <a:ahLst/>
              <a:cxnLst/>
              <a:rect l="0" t="0" r="0" b="0"/>
              <a:pathLst>
                <a:path w="92556" h="180369">
                  <a:moveTo>
                    <a:pt x="18856" y="150301"/>
                  </a:moveTo>
                  <a:lnTo>
                    <a:pt x="48164" y="179609"/>
                  </a:lnTo>
                  <a:lnTo>
                    <a:pt x="50093" y="180368"/>
                  </a:lnTo>
                  <a:lnTo>
                    <a:pt x="41629" y="164669"/>
                  </a:lnTo>
                  <a:lnTo>
                    <a:pt x="12758" y="107600"/>
                  </a:lnTo>
                  <a:lnTo>
                    <a:pt x="1100" y="62837"/>
                  </a:lnTo>
                  <a:lnTo>
                    <a:pt x="0" y="49878"/>
                  </a:lnTo>
                  <a:lnTo>
                    <a:pt x="5016" y="29239"/>
                  </a:lnTo>
                  <a:lnTo>
                    <a:pt x="9629" y="20460"/>
                  </a:lnTo>
                  <a:lnTo>
                    <a:pt x="24114" y="7586"/>
                  </a:lnTo>
                  <a:lnTo>
                    <a:pt x="32889" y="2515"/>
                  </a:lnTo>
                  <a:lnTo>
                    <a:pt x="55118" y="0"/>
                  </a:lnTo>
                  <a:lnTo>
                    <a:pt x="92555" y="290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3976716" y="2898263"/>
              <a:ext cx="188616" cy="276052"/>
            </a:xfrm>
            <a:custGeom>
              <a:avLst/>
              <a:gdLst/>
              <a:ahLst/>
              <a:cxnLst/>
              <a:rect l="0" t="0" r="0" b="0"/>
              <a:pathLst>
                <a:path w="188616" h="276052">
                  <a:moveTo>
                    <a:pt x="129398" y="18130"/>
                  </a:moveTo>
                  <a:lnTo>
                    <a:pt x="112630" y="6952"/>
                  </a:lnTo>
                  <a:lnTo>
                    <a:pt x="79846" y="0"/>
                  </a:lnTo>
                  <a:lnTo>
                    <a:pt x="46085" y="3530"/>
                  </a:lnTo>
                  <a:lnTo>
                    <a:pt x="27639" y="12031"/>
                  </a:lnTo>
                  <a:lnTo>
                    <a:pt x="19445" y="17574"/>
                  </a:lnTo>
                  <a:lnTo>
                    <a:pt x="7220" y="33091"/>
                  </a:lnTo>
                  <a:lnTo>
                    <a:pt x="2322" y="42142"/>
                  </a:lnTo>
                  <a:lnTo>
                    <a:pt x="0" y="61558"/>
                  </a:lnTo>
                  <a:lnTo>
                    <a:pt x="1019" y="71649"/>
                  </a:lnTo>
                  <a:lnTo>
                    <a:pt x="6377" y="78376"/>
                  </a:lnTo>
                  <a:lnTo>
                    <a:pt x="24809" y="85850"/>
                  </a:lnTo>
                  <a:lnTo>
                    <a:pt x="45479" y="86053"/>
                  </a:lnTo>
                  <a:lnTo>
                    <a:pt x="66364" y="84583"/>
                  </a:lnTo>
                  <a:lnTo>
                    <a:pt x="87345" y="87829"/>
                  </a:lnTo>
                  <a:lnTo>
                    <a:pt x="105248" y="96291"/>
                  </a:lnTo>
                  <a:lnTo>
                    <a:pt x="157293" y="141224"/>
                  </a:lnTo>
                  <a:lnTo>
                    <a:pt x="178477" y="167687"/>
                  </a:lnTo>
                  <a:lnTo>
                    <a:pt x="186305" y="190665"/>
                  </a:lnTo>
                  <a:lnTo>
                    <a:pt x="188615" y="215305"/>
                  </a:lnTo>
                  <a:lnTo>
                    <a:pt x="185742" y="237955"/>
                  </a:lnTo>
                  <a:lnTo>
                    <a:pt x="174327" y="256600"/>
                  </a:lnTo>
                  <a:lnTo>
                    <a:pt x="166370" y="264847"/>
                  </a:lnTo>
                  <a:lnTo>
                    <a:pt x="141930" y="274012"/>
                  </a:lnTo>
                  <a:lnTo>
                    <a:pt x="95286" y="276051"/>
                  </a:lnTo>
                  <a:lnTo>
                    <a:pt x="38302" y="266260"/>
                  </a:lnTo>
                  <a:lnTo>
                    <a:pt x="3056" y="26028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4895751" y="2642653"/>
              <a:ext cx="1" cy="526425"/>
            </a:xfrm>
            <a:custGeom>
              <a:avLst/>
              <a:gdLst/>
              <a:ahLst/>
              <a:cxnLst/>
              <a:rect l="0" t="0" r="0" b="0"/>
              <a:pathLst>
                <a:path w="1" h="526425">
                  <a:moveTo>
                    <a:pt x="0" y="0"/>
                  </a:moveTo>
                  <a:lnTo>
                    <a:pt x="0" y="51602"/>
                  </a:lnTo>
                  <a:lnTo>
                    <a:pt x="0" y="112645"/>
                  </a:lnTo>
                  <a:lnTo>
                    <a:pt x="0" y="161928"/>
                  </a:lnTo>
                  <a:lnTo>
                    <a:pt x="0" y="220502"/>
                  </a:lnTo>
                  <a:lnTo>
                    <a:pt x="0" y="272394"/>
                  </a:lnTo>
                  <a:lnTo>
                    <a:pt x="0" y="316426"/>
                  </a:lnTo>
                  <a:lnTo>
                    <a:pt x="0" y="363292"/>
                  </a:lnTo>
                  <a:lnTo>
                    <a:pt x="0" y="424536"/>
                  </a:lnTo>
                  <a:lnTo>
                    <a:pt x="0" y="486888"/>
                  </a:lnTo>
                  <a:lnTo>
                    <a:pt x="0" y="52642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4758880" y="2811108"/>
              <a:ext cx="273742" cy="63172"/>
            </a:xfrm>
            <a:custGeom>
              <a:avLst/>
              <a:gdLst/>
              <a:ahLst/>
              <a:cxnLst/>
              <a:rect l="0" t="0" r="0" b="0"/>
              <a:pathLst>
                <a:path w="273742" h="63172">
                  <a:moveTo>
                    <a:pt x="273741" y="0"/>
                  </a:moveTo>
                  <a:lnTo>
                    <a:pt x="217527" y="16789"/>
                  </a:lnTo>
                  <a:lnTo>
                    <a:pt x="158955" y="23334"/>
                  </a:lnTo>
                  <a:lnTo>
                    <a:pt x="96390" y="35545"/>
                  </a:lnTo>
                  <a:lnTo>
                    <a:pt x="38451" y="49222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4972718" y="2978463"/>
              <a:ext cx="196775" cy="201144"/>
            </a:xfrm>
            <a:custGeom>
              <a:avLst/>
              <a:gdLst/>
              <a:ahLst/>
              <a:cxnLst/>
              <a:rect l="0" t="0" r="0" b="0"/>
              <a:pathLst>
                <a:path w="196775" h="201144">
                  <a:moveTo>
                    <a:pt x="112546" y="64272"/>
                  </a:moveTo>
                  <a:lnTo>
                    <a:pt x="97892" y="20310"/>
                  </a:lnTo>
                  <a:lnTo>
                    <a:pt x="84976" y="6519"/>
                  </a:lnTo>
                  <a:lnTo>
                    <a:pt x="76619" y="1203"/>
                  </a:lnTo>
                  <a:lnTo>
                    <a:pt x="67537" y="0"/>
                  </a:lnTo>
                  <a:lnTo>
                    <a:pt x="48089" y="4901"/>
                  </a:lnTo>
                  <a:lnTo>
                    <a:pt x="33985" y="17998"/>
                  </a:lnTo>
                  <a:lnTo>
                    <a:pt x="7758" y="75360"/>
                  </a:lnTo>
                  <a:lnTo>
                    <a:pt x="0" y="109671"/>
                  </a:lnTo>
                  <a:lnTo>
                    <a:pt x="524" y="134752"/>
                  </a:lnTo>
                  <a:lnTo>
                    <a:pt x="13974" y="167434"/>
                  </a:lnTo>
                  <a:lnTo>
                    <a:pt x="26232" y="184601"/>
                  </a:lnTo>
                  <a:lnTo>
                    <a:pt x="32776" y="187775"/>
                  </a:lnTo>
                  <a:lnTo>
                    <a:pt x="39479" y="187552"/>
                  </a:lnTo>
                  <a:lnTo>
                    <a:pt x="53166" y="181065"/>
                  </a:lnTo>
                  <a:lnTo>
                    <a:pt x="67048" y="170382"/>
                  </a:lnTo>
                  <a:lnTo>
                    <a:pt x="77896" y="151597"/>
                  </a:lnTo>
                  <a:lnTo>
                    <a:pt x="94393" y="106998"/>
                  </a:lnTo>
                  <a:lnTo>
                    <a:pt x="95509" y="85601"/>
                  </a:lnTo>
                  <a:lnTo>
                    <a:pt x="94446" y="71412"/>
                  </a:lnTo>
                  <a:lnTo>
                    <a:pt x="95800" y="72542"/>
                  </a:lnTo>
                  <a:lnTo>
                    <a:pt x="116308" y="128543"/>
                  </a:lnTo>
                  <a:lnTo>
                    <a:pt x="138549" y="168605"/>
                  </a:lnTo>
                  <a:lnTo>
                    <a:pt x="151789" y="185122"/>
                  </a:lnTo>
                  <a:lnTo>
                    <a:pt x="168592" y="194023"/>
                  </a:lnTo>
                  <a:lnTo>
                    <a:pt x="196774" y="20114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5148435" y="2979564"/>
              <a:ext cx="141128" cy="194964"/>
            </a:xfrm>
            <a:custGeom>
              <a:avLst/>
              <a:gdLst/>
              <a:ahLst/>
              <a:cxnLst/>
              <a:rect l="0" t="0" r="0" b="0"/>
              <a:pathLst>
                <a:path w="141128" h="194964">
                  <a:moveTo>
                    <a:pt x="0" y="0"/>
                  </a:moveTo>
                  <a:lnTo>
                    <a:pt x="0" y="54145"/>
                  </a:lnTo>
                  <a:lnTo>
                    <a:pt x="5589" y="114681"/>
                  </a:lnTo>
                  <a:lnTo>
                    <a:pt x="19128" y="164983"/>
                  </a:lnTo>
                  <a:lnTo>
                    <a:pt x="30338" y="182900"/>
                  </a:lnTo>
                  <a:lnTo>
                    <a:pt x="38943" y="188614"/>
                  </a:lnTo>
                  <a:lnTo>
                    <a:pt x="60982" y="194963"/>
                  </a:lnTo>
                  <a:lnTo>
                    <a:pt x="71070" y="194316"/>
                  </a:lnTo>
                  <a:lnTo>
                    <a:pt x="88518" y="187358"/>
                  </a:lnTo>
                  <a:lnTo>
                    <a:pt x="100953" y="173348"/>
                  </a:lnTo>
                  <a:lnTo>
                    <a:pt x="122262" y="124430"/>
                  </a:lnTo>
                  <a:lnTo>
                    <a:pt x="140305" y="64537"/>
                  </a:lnTo>
                  <a:lnTo>
                    <a:pt x="141127" y="42721"/>
                  </a:lnTo>
                  <a:lnTo>
                    <a:pt x="136871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5253720" y="3000097"/>
              <a:ext cx="231143" cy="495365"/>
            </a:xfrm>
            <a:custGeom>
              <a:avLst/>
              <a:gdLst/>
              <a:ahLst/>
              <a:cxnLst/>
              <a:rect l="0" t="0" r="0" b="0"/>
              <a:pathLst>
                <a:path w="231143" h="495365">
                  <a:moveTo>
                    <a:pt x="178984" y="158452"/>
                  </a:moveTo>
                  <a:lnTo>
                    <a:pt x="193456" y="123660"/>
                  </a:lnTo>
                  <a:lnTo>
                    <a:pt x="196920" y="80553"/>
                  </a:lnTo>
                  <a:lnTo>
                    <a:pt x="193585" y="55980"/>
                  </a:lnTo>
                  <a:lnTo>
                    <a:pt x="185084" y="36480"/>
                  </a:lnTo>
                  <a:lnTo>
                    <a:pt x="160562" y="4897"/>
                  </a:lnTo>
                  <a:lnTo>
                    <a:pt x="152665" y="1100"/>
                  </a:lnTo>
                  <a:lnTo>
                    <a:pt x="134531" y="0"/>
                  </a:lnTo>
                  <a:lnTo>
                    <a:pt x="117893" y="6531"/>
                  </a:lnTo>
                  <a:lnTo>
                    <a:pt x="110181" y="11548"/>
                  </a:lnTo>
                  <a:lnTo>
                    <a:pt x="98492" y="26481"/>
                  </a:lnTo>
                  <a:lnTo>
                    <a:pt x="81456" y="64663"/>
                  </a:lnTo>
                  <a:lnTo>
                    <a:pt x="80266" y="85183"/>
                  </a:lnTo>
                  <a:lnTo>
                    <a:pt x="84807" y="104831"/>
                  </a:lnTo>
                  <a:lnTo>
                    <a:pt x="94624" y="121362"/>
                  </a:lnTo>
                  <a:lnTo>
                    <a:pt x="109905" y="133389"/>
                  </a:lnTo>
                  <a:lnTo>
                    <a:pt x="118894" y="138234"/>
                  </a:lnTo>
                  <a:lnTo>
                    <a:pt x="127225" y="137954"/>
                  </a:lnTo>
                  <a:lnTo>
                    <a:pt x="135120" y="134258"/>
                  </a:lnTo>
                  <a:lnTo>
                    <a:pt x="164600" y="108699"/>
                  </a:lnTo>
                  <a:lnTo>
                    <a:pt x="180312" y="82489"/>
                  </a:lnTo>
                  <a:lnTo>
                    <a:pt x="184549" y="82074"/>
                  </a:lnTo>
                  <a:lnTo>
                    <a:pt x="188543" y="87646"/>
                  </a:lnTo>
                  <a:lnTo>
                    <a:pt x="194931" y="109435"/>
                  </a:lnTo>
                  <a:lnTo>
                    <a:pt x="202152" y="164844"/>
                  </a:lnTo>
                  <a:lnTo>
                    <a:pt x="216697" y="222248"/>
                  </a:lnTo>
                  <a:lnTo>
                    <a:pt x="226108" y="283259"/>
                  </a:lnTo>
                  <a:lnTo>
                    <a:pt x="229991" y="332692"/>
                  </a:lnTo>
                  <a:lnTo>
                    <a:pt x="231142" y="386203"/>
                  </a:lnTo>
                  <a:lnTo>
                    <a:pt x="225172" y="415262"/>
                  </a:lnTo>
                  <a:lnTo>
                    <a:pt x="213550" y="438706"/>
                  </a:lnTo>
                  <a:lnTo>
                    <a:pt x="196686" y="456924"/>
                  </a:lnTo>
                  <a:lnTo>
                    <a:pt x="161873" y="474745"/>
                  </a:lnTo>
                  <a:lnTo>
                    <a:pt x="108187" y="490078"/>
                  </a:lnTo>
                  <a:lnTo>
                    <a:pt x="52522" y="494320"/>
                  </a:lnTo>
                  <a:lnTo>
                    <a:pt x="0" y="49536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5495875" y="2737409"/>
              <a:ext cx="157929" cy="473783"/>
            </a:xfrm>
            <a:custGeom>
              <a:avLst/>
              <a:gdLst/>
              <a:ahLst/>
              <a:cxnLst/>
              <a:rect l="0" t="0" r="0" b="0"/>
              <a:pathLst>
                <a:path w="157929" h="473783">
                  <a:moveTo>
                    <a:pt x="0" y="0"/>
                  </a:moveTo>
                  <a:lnTo>
                    <a:pt x="3120" y="42692"/>
                  </a:lnTo>
                  <a:lnTo>
                    <a:pt x="14655" y="101110"/>
                  </a:lnTo>
                  <a:lnTo>
                    <a:pt x="19161" y="159810"/>
                  </a:lnTo>
                  <a:lnTo>
                    <a:pt x="20496" y="210478"/>
                  </a:lnTo>
                  <a:lnTo>
                    <a:pt x="28182" y="273029"/>
                  </a:lnTo>
                  <a:lnTo>
                    <a:pt x="30577" y="335011"/>
                  </a:lnTo>
                  <a:lnTo>
                    <a:pt x="32457" y="391461"/>
                  </a:lnTo>
                  <a:lnTo>
                    <a:pt x="36393" y="437042"/>
                  </a:lnTo>
                  <a:lnTo>
                    <a:pt x="33621" y="441100"/>
                  </a:lnTo>
                  <a:lnTo>
                    <a:pt x="29433" y="441466"/>
                  </a:lnTo>
                  <a:lnTo>
                    <a:pt x="27811" y="437030"/>
                  </a:lnTo>
                  <a:lnTo>
                    <a:pt x="36447" y="383516"/>
                  </a:lnTo>
                  <a:lnTo>
                    <a:pt x="51614" y="348771"/>
                  </a:lnTo>
                  <a:lnTo>
                    <a:pt x="67393" y="333214"/>
                  </a:lnTo>
                  <a:lnTo>
                    <a:pt x="76515" y="327427"/>
                  </a:lnTo>
                  <a:lnTo>
                    <a:pt x="84935" y="325910"/>
                  </a:lnTo>
                  <a:lnTo>
                    <a:pt x="92888" y="327238"/>
                  </a:lnTo>
                  <a:lnTo>
                    <a:pt x="100530" y="330462"/>
                  </a:lnTo>
                  <a:lnTo>
                    <a:pt x="122464" y="351768"/>
                  </a:lnTo>
                  <a:lnTo>
                    <a:pt x="142430" y="391579"/>
                  </a:lnTo>
                  <a:lnTo>
                    <a:pt x="154520" y="440171"/>
                  </a:lnTo>
                  <a:lnTo>
                    <a:pt x="157928" y="47378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5738031" y="2737409"/>
              <a:ext cx="21058" cy="463255"/>
            </a:xfrm>
            <a:custGeom>
              <a:avLst/>
              <a:gdLst/>
              <a:ahLst/>
              <a:cxnLst/>
              <a:rect l="0" t="0" r="0" b="0"/>
              <a:pathLst>
                <a:path w="21058" h="463255">
                  <a:moveTo>
                    <a:pt x="21057" y="0"/>
                  </a:moveTo>
                  <a:lnTo>
                    <a:pt x="13821" y="28726"/>
                  </a:lnTo>
                  <a:lnTo>
                    <a:pt x="11504" y="80261"/>
                  </a:lnTo>
                  <a:lnTo>
                    <a:pt x="10818" y="143364"/>
                  </a:lnTo>
                  <a:lnTo>
                    <a:pt x="7466" y="205267"/>
                  </a:lnTo>
                  <a:lnTo>
                    <a:pt x="1474" y="257226"/>
                  </a:lnTo>
                  <a:lnTo>
                    <a:pt x="437" y="315381"/>
                  </a:lnTo>
                  <a:lnTo>
                    <a:pt x="129" y="373296"/>
                  </a:lnTo>
                  <a:lnTo>
                    <a:pt x="25" y="433353"/>
                  </a:lnTo>
                  <a:lnTo>
                    <a:pt x="0" y="46325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5601160" y="2958507"/>
              <a:ext cx="263214" cy="10530"/>
            </a:xfrm>
            <a:custGeom>
              <a:avLst/>
              <a:gdLst/>
              <a:ahLst/>
              <a:cxnLst/>
              <a:rect l="0" t="0" r="0" b="0"/>
              <a:pathLst>
                <a:path w="263214" h="10530">
                  <a:moveTo>
                    <a:pt x="263213" y="0"/>
                  </a:moveTo>
                  <a:lnTo>
                    <a:pt x="209068" y="1"/>
                  </a:lnTo>
                  <a:lnTo>
                    <a:pt x="148532" y="1"/>
                  </a:lnTo>
                  <a:lnTo>
                    <a:pt x="97562" y="1"/>
                  </a:lnTo>
                  <a:lnTo>
                    <a:pt x="39826" y="559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6317749" y="2958507"/>
              <a:ext cx="281294" cy="253664"/>
            </a:xfrm>
            <a:custGeom>
              <a:avLst/>
              <a:gdLst/>
              <a:ahLst/>
              <a:cxnLst/>
              <a:rect l="0" t="0" r="0" b="0"/>
              <a:pathLst>
                <a:path w="281294" h="253664">
                  <a:moveTo>
                    <a:pt x="9878" y="0"/>
                  </a:moveTo>
                  <a:lnTo>
                    <a:pt x="2642" y="27557"/>
                  </a:lnTo>
                  <a:lnTo>
                    <a:pt x="0" y="83779"/>
                  </a:lnTo>
                  <a:lnTo>
                    <a:pt x="5067" y="145881"/>
                  </a:lnTo>
                  <a:lnTo>
                    <a:pt x="14042" y="191533"/>
                  </a:lnTo>
                  <a:lnTo>
                    <a:pt x="19673" y="202558"/>
                  </a:lnTo>
                  <a:lnTo>
                    <a:pt x="35288" y="217928"/>
                  </a:lnTo>
                  <a:lnTo>
                    <a:pt x="43196" y="220155"/>
                  </a:lnTo>
                  <a:lnTo>
                    <a:pt x="50807" y="219299"/>
                  </a:lnTo>
                  <a:lnTo>
                    <a:pt x="58221" y="216390"/>
                  </a:lnTo>
                  <a:lnTo>
                    <a:pt x="69578" y="203798"/>
                  </a:lnTo>
                  <a:lnTo>
                    <a:pt x="86401" y="167119"/>
                  </a:lnTo>
                  <a:lnTo>
                    <a:pt x="90139" y="165225"/>
                  </a:lnTo>
                  <a:lnTo>
                    <a:pt x="93801" y="168642"/>
                  </a:lnTo>
                  <a:lnTo>
                    <a:pt x="124243" y="226665"/>
                  </a:lnTo>
                  <a:lnTo>
                    <a:pt x="149439" y="248744"/>
                  </a:lnTo>
                  <a:lnTo>
                    <a:pt x="172121" y="253663"/>
                  </a:lnTo>
                  <a:lnTo>
                    <a:pt x="196630" y="250780"/>
                  </a:lnTo>
                  <a:lnTo>
                    <a:pt x="219220" y="241699"/>
                  </a:lnTo>
                  <a:lnTo>
                    <a:pt x="246080" y="217844"/>
                  </a:lnTo>
                  <a:lnTo>
                    <a:pt x="267711" y="178342"/>
                  </a:lnTo>
                  <a:lnTo>
                    <a:pt x="278386" y="146039"/>
                  </a:lnTo>
                  <a:lnTo>
                    <a:pt x="281293" y="120669"/>
                  </a:lnTo>
                  <a:lnTo>
                    <a:pt x="267518" y="67423"/>
                  </a:lnTo>
                  <a:lnTo>
                    <a:pt x="255972" y="36355"/>
                  </a:lnTo>
                  <a:lnTo>
                    <a:pt x="241504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6619071" y="3050319"/>
              <a:ext cx="126714" cy="163781"/>
            </a:xfrm>
            <a:custGeom>
              <a:avLst/>
              <a:gdLst/>
              <a:ahLst/>
              <a:cxnLst/>
              <a:rect l="0" t="0" r="0" b="0"/>
              <a:pathLst>
                <a:path w="126714" h="163781">
                  <a:moveTo>
                    <a:pt x="119167" y="24002"/>
                  </a:moveTo>
                  <a:lnTo>
                    <a:pt x="101187" y="8361"/>
                  </a:lnTo>
                  <a:lnTo>
                    <a:pt x="84269" y="283"/>
                  </a:lnTo>
                  <a:lnTo>
                    <a:pt x="76014" y="0"/>
                  </a:lnTo>
                  <a:lnTo>
                    <a:pt x="60604" y="5926"/>
                  </a:lnTo>
                  <a:lnTo>
                    <a:pt x="38774" y="22415"/>
                  </a:lnTo>
                  <a:lnTo>
                    <a:pt x="11607" y="57354"/>
                  </a:lnTo>
                  <a:lnTo>
                    <a:pt x="1952" y="77429"/>
                  </a:lnTo>
                  <a:lnTo>
                    <a:pt x="0" y="101170"/>
                  </a:lnTo>
                  <a:lnTo>
                    <a:pt x="4203" y="124979"/>
                  </a:lnTo>
                  <a:lnTo>
                    <a:pt x="13869" y="143360"/>
                  </a:lnTo>
                  <a:lnTo>
                    <a:pt x="29084" y="156209"/>
                  </a:lnTo>
                  <a:lnTo>
                    <a:pt x="38055" y="161273"/>
                  </a:lnTo>
                  <a:lnTo>
                    <a:pt x="60500" y="163780"/>
                  </a:lnTo>
                  <a:lnTo>
                    <a:pt x="73037" y="162811"/>
                  </a:lnTo>
                  <a:lnTo>
                    <a:pt x="93205" y="152375"/>
                  </a:lnTo>
                  <a:lnTo>
                    <a:pt x="108798" y="136039"/>
                  </a:lnTo>
                  <a:lnTo>
                    <a:pt x="119628" y="117080"/>
                  </a:lnTo>
                  <a:lnTo>
                    <a:pt x="126713" y="81086"/>
                  </a:lnTo>
                  <a:lnTo>
                    <a:pt x="122131" y="57562"/>
                  </a:lnTo>
                  <a:lnTo>
                    <a:pt x="106398" y="27707"/>
                  </a:lnTo>
                  <a:lnTo>
                    <a:pt x="87582" y="294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6796809" y="3000621"/>
              <a:ext cx="141472" cy="235503"/>
            </a:xfrm>
            <a:custGeom>
              <a:avLst/>
              <a:gdLst/>
              <a:ahLst/>
              <a:cxnLst/>
              <a:rect l="0" t="0" r="0" b="0"/>
              <a:pathLst>
                <a:path w="141472" h="235503">
                  <a:moveTo>
                    <a:pt x="15129" y="157928"/>
                  </a:moveTo>
                  <a:lnTo>
                    <a:pt x="35372" y="201891"/>
                  </a:lnTo>
                  <a:lnTo>
                    <a:pt x="56606" y="235502"/>
                  </a:lnTo>
                  <a:lnTo>
                    <a:pt x="27713" y="187892"/>
                  </a:lnTo>
                  <a:lnTo>
                    <a:pt x="8381" y="129422"/>
                  </a:lnTo>
                  <a:lnTo>
                    <a:pt x="0" y="95669"/>
                  </a:lnTo>
                  <a:lnTo>
                    <a:pt x="1776" y="74105"/>
                  </a:lnTo>
                  <a:lnTo>
                    <a:pt x="14941" y="42234"/>
                  </a:lnTo>
                  <a:lnTo>
                    <a:pt x="30254" y="27350"/>
                  </a:lnTo>
                  <a:lnTo>
                    <a:pt x="49927" y="18005"/>
                  </a:lnTo>
                  <a:lnTo>
                    <a:pt x="108691" y="5924"/>
                  </a:lnTo>
                  <a:lnTo>
                    <a:pt x="141471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6962182" y="2641108"/>
              <a:ext cx="170526" cy="592402"/>
            </a:xfrm>
            <a:custGeom>
              <a:avLst/>
              <a:gdLst/>
              <a:ahLst/>
              <a:cxnLst/>
              <a:rect l="0" t="0" r="0" b="0"/>
              <a:pathLst>
                <a:path w="170526" h="592402">
                  <a:moveTo>
                    <a:pt x="112968" y="485855"/>
                  </a:moveTo>
                  <a:lnTo>
                    <a:pt x="98314" y="441893"/>
                  </a:lnTo>
                  <a:lnTo>
                    <a:pt x="85397" y="424982"/>
                  </a:lnTo>
                  <a:lnTo>
                    <a:pt x="77040" y="417197"/>
                  </a:lnTo>
                  <a:lnTo>
                    <a:pt x="67959" y="413177"/>
                  </a:lnTo>
                  <a:lnTo>
                    <a:pt x="48511" y="411830"/>
                  </a:lnTo>
                  <a:lnTo>
                    <a:pt x="39581" y="415448"/>
                  </a:lnTo>
                  <a:lnTo>
                    <a:pt x="23419" y="428827"/>
                  </a:lnTo>
                  <a:lnTo>
                    <a:pt x="6756" y="456090"/>
                  </a:lnTo>
                  <a:lnTo>
                    <a:pt x="0" y="497573"/>
                  </a:lnTo>
                  <a:lnTo>
                    <a:pt x="9176" y="541320"/>
                  </a:lnTo>
                  <a:lnTo>
                    <a:pt x="26713" y="572739"/>
                  </a:lnTo>
                  <a:lnTo>
                    <a:pt x="43047" y="586082"/>
                  </a:lnTo>
                  <a:lnTo>
                    <a:pt x="52316" y="591277"/>
                  </a:lnTo>
                  <a:lnTo>
                    <a:pt x="62005" y="592401"/>
                  </a:lnTo>
                  <a:lnTo>
                    <a:pt x="82129" y="587411"/>
                  </a:lnTo>
                  <a:lnTo>
                    <a:pt x="99652" y="574275"/>
                  </a:lnTo>
                  <a:lnTo>
                    <a:pt x="122671" y="544029"/>
                  </a:lnTo>
                  <a:lnTo>
                    <a:pt x="141189" y="502312"/>
                  </a:lnTo>
                  <a:lnTo>
                    <a:pt x="157927" y="441403"/>
                  </a:lnTo>
                  <a:lnTo>
                    <a:pt x="162196" y="400198"/>
                  </a:lnTo>
                  <a:lnTo>
                    <a:pt x="167718" y="336863"/>
                  </a:lnTo>
                  <a:lnTo>
                    <a:pt x="170525" y="288462"/>
                  </a:lnTo>
                  <a:lnTo>
                    <a:pt x="166581" y="230185"/>
                  </a:lnTo>
                  <a:lnTo>
                    <a:pt x="164632" y="173613"/>
                  </a:lnTo>
                  <a:lnTo>
                    <a:pt x="154196" y="111139"/>
                  </a:lnTo>
                  <a:lnTo>
                    <a:pt x="144291" y="58583"/>
                  </a:lnTo>
                  <a:lnTo>
                    <a:pt x="130464" y="4493"/>
                  </a:lnTo>
                  <a:lnTo>
                    <a:pt x="126972" y="0"/>
                  </a:lnTo>
                  <a:lnTo>
                    <a:pt x="123473" y="515"/>
                  </a:lnTo>
                  <a:lnTo>
                    <a:pt x="119972" y="4368"/>
                  </a:lnTo>
                  <a:lnTo>
                    <a:pt x="109454" y="37736"/>
                  </a:lnTo>
                  <a:lnTo>
                    <a:pt x="104518" y="90257"/>
                  </a:lnTo>
                  <a:lnTo>
                    <a:pt x="103055" y="139094"/>
                  </a:lnTo>
                  <a:lnTo>
                    <a:pt x="102622" y="199967"/>
                  </a:lnTo>
                  <a:lnTo>
                    <a:pt x="108083" y="253099"/>
                  </a:lnTo>
                  <a:lnTo>
                    <a:pt x="112003" y="312973"/>
                  </a:lnTo>
                  <a:lnTo>
                    <a:pt x="112777" y="369861"/>
                  </a:lnTo>
                  <a:lnTo>
                    <a:pt x="116031" y="418341"/>
                  </a:lnTo>
                  <a:lnTo>
                    <a:pt x="121285" y="474040"/>
                  </a:lnTo>
                  <a:lnTo>
                    <a:pt x="124854" y="507510"/>
                  </a:lnTo>
                  <a:lnTo>
                    <a:pt x="144553" y="57008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7169907" y="2960703"/>
              <a:ext cx="263544" cy="271546"/>
            </a:xfrm>
            <a:custGeom>
              <a:avLst/>
              <a:gdLst/>
              <a:ahLst/>
              <a:cxnLst/>
              <a:rect l="0" t="0" r="0" b="0"/>
              <a:pathLst>
                <a:path w="263544" h="271546">
                  <a:moveTo>
                    <a:pt x="210569" y="8333"/>
                  </a:moveTo>
                  <a:lnTo>
                    <a:pt x="161638" y="0"/>
                  </a:lnTo>
                  <a:lnTo>
                    <a:pt x="120032" y="1575"/>
                  </a:lnTo>
                  <a:lnTo>
                    <a:pt x="96631" y="7669"/>
                  </a:lnTo>
                  <a:lnTo>
                    <a:pt x="56132" y="30645"/>
                  </a:lnTo>
                  <a:lnTo>
                    <a:pt x="47950" y="37246"/>
                  </a:lnTo>
                  <a:lnTo>
                    <a:pt x="43665" y="46326"/>
                  </a:lnTo>
                  <a:lnTo>
                    <a:pt x="42023" y="68892"/>
                  </a:lnTo>
                  <a:lnTo>
                    <a:pt x="45562" y="77952"/>
                  </a:lnTo>
                  <a:lnTo>
                    <a:pt x="58854" y="91137"/>
                  </a:lnTo>
                  <a:lnTo>
                    <a:pt x="86068" y="105137"/>
                  </a:lnTo>
                  <a:lnTo>
                    <a:pt x="145446" y="115621"/>
                  </a:lnTo>
                  <a:lnTo>
                    <a:pt x="200305" y="128052"/>
                  </a:lnTo>
                  <a:lnTo>
                    <a:pt x="233525" y="143891"/>
                  </a:lnTo>
                  <a:lnTo>
                    <a:pt x="258186" y="163402"/>
                  </a:lnTo>
                  <a:lnTo>
                    <a:pt x="262201" y="172544"/>
                  </a:lnTo>
                  <a:lnTo>
                    <a:pt x="263543" y="195179"/>
                  </a:lnTo>
                  <a:lnTo>
                    <a:pt x="257120" y="214598"/>
                  </a:lnTo>
                  <a:lnTo>
                    <a:pt x="252132" y="223052"/>
                  </a:lnTo>
                  <a:lnTo>
                    <a:pt x="237230" y="235565"/>
                  </a:lnTo>
                  <a:lnTo>
                    <a:pt x="193479" y="253130"/>
                  </a:lnTo>
                  <a:lnTo>
                    <a:pt x="131371" y="260629"/>
                  </a:lnTo>
                  <a:lnTo>
                    <a:pt x="80128" y="267791"/>
                  </a:lnTo>
                  <a:lnTo>
                    <a:pt x="22890" y="270804"/>
                  </a:lnTo>
                  <a:lnTo>
                    <a:pt x="0" y="27154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97" name="Straight Connector 96"/>
          <p:cNvCxnSpPr/>
          <p:nvPr/>
        </p:nvCxnSpPr>
        <p:spPr>
          <a:xfrm>
            <a:off x="4474590" y="2526792"/>
            <a:ext cx="0" cy="1461008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Straight Connector 97"/>
          <p:cNvCxnSpPr/>
          <p:nvPr/>
        </p:nvCxnSpPr>
        <p:spPr>
          <a:xfrm>
            <a:off x="6096000" y="2552700"/>
            <a:ext cx="0" cy="679576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9" name="Straight Connector 98"/>
          <p:cNvCxnSpPr/>
          <p:nvPr/>
        </p:nvCxnSpPr>
        <p:spPr>
          <a:xfrm>
            <a:off x="2579497" y="3248914"/>
            <a:ext cx="484251" cy="800226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0" name="Straight Connector 99"/>
          <p:cNvCxnSpPr/>
          <p:nvPr/>
        </p:nvCxnSpPr>
        <p:spPr>
          <a:xfrm>
            <a:off x="3219576" y="3248914"/>
            <a:ext cx="347472" cy="57912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1" name="Straight Connector 100"/>
          <p:cNvCxnSpPr/>
          <p:nvPr/>
        </p:nvCxnSpPr>
        <p:spPr>
          <a:xfrm>
            <a:off x="3588003" y="3838575"/>
            <a:ext cx="768605" cy="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8" name="Group 117"/>
          <p:cNvGrpSpPr/>
          <p:nvPr/>
        </p:nvGrpSpPr>
        <p:grpSpPr>
          <a:xfrm>
            <a:off x="2811108" y="3290736"/>
            <a:ext cx="1552904" cy="621523"/>
            <a:chOff x="2811108" y="3290736"/>
            <a:chExt cx="1552904" cy="621523"/>
          </a:xfrm>
        </p:grpSpPr>
        <p:sp>
          <p:nvSpPr>
            <p:cNvPr id="102" name="Freeform 101"/>
            <p:cNvSpPr/>
            <p:nvPr/>
          </p:nvSpPr>
          <p:spPr>
            <a:xfrm>
              <a:off x="2811108" y="3364776"/>
              <a:ext cx="126343" cy="147400"/>
            </a:xfrm>
            <a:custGeom>
              <a:avLst/>
              <a:gdLst/>
              <a:ahLst/>
              <a:cxnLst/>
              <a:rect l="0" t="0" r="0" b="0"/>
              <a:pathLst>
                <a:path w="126343" h="147400">
                  <a:moveTo>
                    <a:pt x="126342" y="0"/>
                  </a:moveTo>
                  <a:lnTo>
                    <a:pt x="83681" y="55659"/>
                  </a:lnTo>
                  <a:lnTo>
                    <a:pt x="59890" y="82002"/>
                  </a:lnTo>
                  <a:lnTo>
                    <a:pt x="19672" y="119030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2895336" y="3312133"/>
              <a:ext cx="105286" cy="157929"/>
            </a:xfrm>
            <a:custGeom>
              <a:avLst/>
              <a:gdLst/>
              <a:ahLst/>
              <a:cxnLst/>
              <a:rect l="0" t="0" r="0" b="0"/>
              <a:pathLst>
                <a:path w="105286" h="157929">
                  <a:moveTo>
                    <a:pt x="105285" y="157928"/>
                  </a:moveTo>
                  <a:lnTo>
                    <a:pt x="89644" y="139947"/>
                  </a:lnTo>
                  <a:lnTo>
                    <a:pt x="58443" y="77508"/>
                  </a:lnTo>
                  <a:lnTo>
                    <a:pt x="13577" y="1627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2904694" y="3449004"/>
              <a:ext cx="138042" cy="294799"/>
            </a:xfrm>
            <a:custGeom>
              <a:avLst/>
              <a:gdLst/>
              <a:ahLst/>
              <a:cxnLst/>
              <a:rect l="0" t="0" r="0" b="0"/>
              <a:pathLst>
                <a:path w="138042" h="294799">
                  <a:moveTo>
                    <a:pt x="138041" y="0"/>
                  </a:moveTo>
                  <a:lnTo>
                    <a:pt x="95380" y="55659"/>
                  </a:lnTo>
                  <a:lnTo>
                    <a:pt x="39754" y="119030"/>
                  </a:lnTo>
                  <a:lnTo>
                    <a:pt x="4678" y="154379"/>
                  </a:lnTo>
                  <a:lnTo>
                    <a:pt x="1169" y="155562"/>
                  </a:lnTo>
                  <a:lnTo>
                    <a:pt x="0" y="152841"/>
                  </a:lnTo>
                  <a:lnTo>
                    <a:pt x="390" y="147517"/>
                  </a:lnTo>
                  <a:lnTo>
                    <a:pt x="7063" y="135363"/>
                  </a:lnTo>
                  <a:lnTo>
                    <a:pt x="12118" y="128846"/>
                  </a:lnTo>
                  <a:lnTo>
                    <a:pt x="30213" y="121606"/>
                  </a:lnTo>
                  <a:lnTo>
                    <a:pt x="41589" y="119675"/>
                  </a:lnTo>
                  <a:lnTo>
                    <a:pt x="60469" y="123769"/>
                  </a:lnTo>
                  <a:lnTo>
                    <a:pt x="76658" y="134557"/>
                  </a:lnTo>
                  <a:lnTo>
                    <a:pt x="91653" y="151050"/>
                  </a:lnTo>
                  <a:lnTo>
                    <a:pt x="99877" y="173198"/>
                  </a:lnTo>
                  <a:lnTo>
                    <a:pt x="102362" y="197470"/>
                  </a:lnTo>
                  <a:lnTo>
                    <a:pt x="91417" y="252345"/>
                  </a:lnTo>
                  <a:lnTo>
                    <a:pt x="64342" y="29479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3001909" y="3705673"/>
              <a:ext cx="137728" cy="206586"/>
            </a:xfrm>
            <a:custGeom>
              <a:avLst/>
              <a:gdLst/>
              <a:ahLst/>
              <a:cxnLst/>
              <a:rect l="0" t="0" r="0" b="0"/>
              <a:pathLst>
                <a:path w="137728" h="206586">
                  <a:moveTo>
                    <a:pt x="51355" y="17072"/>
                  </a:moveTo>
                  <a:lnTo>
                    <a:pt x="100853" y="76665"/>
                  </a:lnTo>
                  <a:lnTo>
                    <a:pt x="107750" y="79027"/>
                  </a:lnTo>
                  <a:lnTo>
                    <a:pt x="114688" y="78263"/>
                  </a:lnTo>
                  <a:lnTo>
                    <a:pt x="121653" y="75413"/>
                  </a:lnTo>
                  <a:lnTo>
                    <a:pt x="132511" y="62889"/>
                  </a:lnTo>
                  <a:lnTo>
                    <a:pt x="137045" y="54635"/>
                  </a:lnTo>
                  <a:lnTo>
                    <a:pt x="137727" y="46794"/>
                  </a:lnTo>
                  <a:lnTo>
                    <a:pt x="132246" y="31841"/>
                  </a:lnTo>
                  <a:lnTo>
                    <a:pt x="116007" y="10269"/>
                  </a:lnTo>
                  <a:lnTo>
                    <a:pt x="96857" y="2350"/>
                  </a:lnTo>
                  <a:lnTo>
                    <a:pt x="73918" y="0"/>
                  </a:lnTo>
                  <a:lnTo>
                    <a:pt x="52024" y="2856"/>
                  </a:lnTo>
                  <a:lnTo>
                    <a:pt x="33715" y="11143"/>
                  </a:lnTo>
                  <a:lnTo>
                    <a:pt x="25557" y="16629"/>
                  </a:lnTo>
                  <a:lnTo>
                    <a:pt x="13373" y="32083"/>
                  </a:lnTo>
                  <a:lnTo>
                    <a:pt x="5228" y="51819"/>
                  </a:lnTo>
                  <a:lnTo>
                    <a:pt x="0" y="102617"/>
                  </a:lnTo>
                  <a:lnTo>
                    <a:pt x="1624" y="128791"/>
                  </a:lnTo>
                  <a:lnTo>
                    <a:pt x="15693" y="162088"/>
                  </a:lnTo>
                  <a:lnTo>
                    <a:pt x="35168" y="191773"/>
                  </a:lnTo>
                  <a:lnTo>
                    <a:pt x="40826" y="2065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3327005" y="3290736"/>
              <a:ext cx="147400" cy="95098"/>
            </a:xfrm>
            <a:custGeom>
              <a:avLst/>
              <a:gdLst/>
              <a:ahLst/>
              <a:cxnLst/>
              <a:rect l="0" t="0" r="0" b="0"/>
              <a:pathLst>
                <a:path w="147400" h="95098">
                  <a:moveTo>
                    <a:pt x="0" y="95097"/>
                  </a:moveTo>
                  <a:lnTo>
                    <a:pt x="9575" y="71050"/>
                  </a:lnTo>
                  <a:lnTo>
                    <a:pt x="52997" y="13094"/>
                  </a:lnTo>
                  <a:lnTo>
                    <a:pt x="59898" y="5334"/>
                  </a:lnTo>
                  <a:lnTo>
                    <a:pt x="69178" y="1329"/>
                  </a:lnTo>
                  <a:lnTo>
                    <a:pt x="91967" y="0"/>
                  </a:lnTo>
                  <a:lnTo>
                    <a:pt x="111454" y="6428"/>
                  </a:lnTo>
                  <a:lnTo>
                    <a:pt x="147399" y="319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3358590" y="3333190"/>
              <a:ext cx="42115" cy="31587"/>
            </a:xfrm>
            <a:custGeom>
              <a:avLst/>
              <a:gdLst/>
              <a:ahLst/>
              <a:cxnLst/>
              <a:rect l="0" t="0" r="0" b="0"/>
              <a:pathLst>
                <a:path w="42115" h="31587">
                  <a:moveTo>
                    <a:pt x="42114" y="31586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3418817" y="3417418"/>
              <a:ext cx="76645" cy="54093"/>
            </a:xfrm>
            <a:custGeom>
              <a:avLst/>
              <a:gdLst/>
              <a:ahLst/>
              <a:cxnLst/>
              <a:rect l="0" t="0" r="0" b="0"/>
              <a:pathLst>
                <a:path w="76645" h="54093">
                  <a:moveTo>
                    <a:pt x="24001" y="0"/>
                  </a:moveTo>
                  <a:lnTo>
                    <a:pt x="8360" y="26386"/>
                  </a:lnTo>
                  <a:lnTo>
                    <a:pt x="282" y="49552"/>
                  </a:lnTo>
                  <a:lnTo>
                    <a:pt x="0" y="54092"/>
                  </a:lnTo>
                  <a:lnTo>
                    <a:pt x="2151" y="53608"/>
                  </a:lnTo>
                  <a:lnTo>
                    <a:pt x="22415" y="33206"/>
                  </a:lnTo>
                  <a:lnTo>
                    <a:pt x="41624" y="26457"/>
                  </a:lnTo>
                  <a:lnTo>
                    <a:pt x="76644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3460733" y="3501646"/>
              <a:ext cx="66314" cy="72692"/>
            </a:xfrm>
            <a:custGeom>
              <a:avLst/>
              <a:gdLst/>
              <a:ahLst/>
              <a:cxnLst/>
              <a:rect l="0" t="0" r="0" b="0"/>
              <a:pathLst>
                <a:path w="66314" h="72692">
                  <a:moveTo>
                    <a:pt x="66313" y="0"/>
                  </a:moveTo>
                  <a:lnTo>
                    <a:pt x="43956" y="0"/>
                  </a:lnTo>
                  <a:lnTo>
                    <a:pt x="26741" y="6239"/>
                  </a:lnTo>
                  <a:lnTo>
                    <a:pt x="18875" y="11179"/>
                  </a:lnTo>
                  <a:lnTo>
                    <a:pt x="7015" y="26025"/>
                  </a:lnTo>
                  <a:lnTo>
                    <a:pt x="2214" y="34898"/>
                  </a:lnTo>
                  <a:lnTo>
                    <a:pt x="0" y="54115"/>
                  </a:lnTo>
                  <a:lnTo>
                    <a:pt x="1047" y="64153"/>
                  </a:lnTo>
                  <a:lnTo>
                    <a:pt x="6425" y="69675"/>
                  </a:lnTo>
                  <a:lnTo>
                    <a:pt x="14690" y="72187"/>
                  </a:lnTo>
                  <a:lnTo>
                    <a:pt x="24879" y="72691"/>
                  </a:lnTo>
                  <a:lnTo>
                    <a:pt x="32841" y="69518"/>
                  </a:lnTo>
                  <a:lnTo>
                    <a:pt x="44808" y="56633"/>
                  </a:lnTo>
                  <a:lnTo>
                    <a:pt x="50906" y="42328"/>
                  </a:lnTo>
                  <a:lnTo>
                    <a:pt x="55785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3525443" y="3593903"/>
              <a:ext cx="99261" cy="149900"/>
            </a:xfrm>
            <a:custGeom>
              <a:avLst/>
              <a:gdLst/>
              <a:ahLst/>
              <a:cxnLst/>
              <a:rect l="0" t="0" r="0" b="0"/>
              <a:pathLst>
                <a:path w="99261" h="149900">
                  <a:moveTo>
                    <a:pt x="12132" y="2500"/>
                  </a:moveTo>
                  <a:lnTo>
                    <a:pt x="0" y="20697"/>
                  </a:lnTo>
                  <a:lnTo>
                    <a:pt x="5180" y="12927"/>
                  </a:lnTo>
                  <a:lnTo>
                    <a:pt x="18401" y="4015"/>
                  </a:lnTo>
                  <a:lnTo>
                    <a:pt x="26840" y="0"/>
                  </a:lnTo>
                  <a:lnTo>
                    <a:pt x="33635" y="833"/>
                  </a:lnTo>
                  <a:lnTo>
                    <a:pt x="39336" y="4899"/>
                  </a:lnTo>
                  <a:lnTo>
                    <a:pt x="44306" y="11118"/>
                  </a:lnTo>
                  <a:lnTo>
                    <a:pt x="46449" y="18774"/>
                  </a:lnTo>
                  <a:lnTo>
                    <a:pt x="45711" y="36639"/>
                  </a:lnTo>
                  <a:lnTo>
                    <a:pt x="47386" y="40467"/>
                  </a:lnTo>
                  <a:lnTo>
                    <a:pt x="50842" y="40679"/>
                  </a:lnTo>
                  <a:lnTo>
                    <a:pt x="55486" y="38481"/>
                  </a:lnTo>
                  <a:lnTo>
                    <a:pt x="70005" y="39158"/>
                  </a:lnTo>
                  <a:lnTo>
                    <a:pt x="78790" y="40977"/>
                  </a:lnTo>
                  <a:lnTo>
                    <a:pt x="85816" y="45698"/>
                  </a:lnTo>
                  <a:lnTo>
                    <a:pt x="96743" y="60304"/>
                  </a:lnTo>
                  <a:lnTo>
                    <a:pt x="99260" y="78493"/>
                  </a:lnTo>
                  <a:lnTo>
                    <a:pt x="95309" y="98276"/>
                  </a:lnTo>
                  <a:lnTo>
                    <a:pt x="76828" y="133333"/>
                  </a:lnTo>
                  <a:lnTo>
                    <a:pt x="64774" y="14989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3790259" y="3584566"/>
              <a:ext cx="98097" cy="232936"/>
            </a:xfrm>
            <a:custGeom>
              <a:avLst/>
              <a:gdLst/>
              <a:ahLst/>
              <a:cxnLst/>
              <a:rect l="0" t="0" r="0" b="0"/>
              <a:pathLst>
                <a:path w="98097" h="232936">
                  <a:moveTo>
                    <a:pt x="0" y="85536"/>
                  </a:moveTo>
                  <a:lnTo>
                    <a:pt x="0" y="144153"/>
                  </a:lnTo>
                  <a:lnTo>
                    <a:pt x="11453" y="200750"/>
                  </a:lnTo>
                  <a:lnTo>
                    <a:pt x="14654" y="211479"/>
                  </a:lnTo>
                  <a:lnTo>
                    <a:pt x="16788" y="213952"/>
                  </a:lnTo>
                  <a:lnTo>
                    <a:pt x="18211" y="210921"/>
                  </a:lnTo>
                  <a:lnTo>
                    <a:pt x="18622" y="195075"/>
                  </a:lnTo>
                  <a:lnTo>
                    <a:pt x="11825" y="133381"/>
                  </a:lnTo>
                  <a:lnTo>
                    <a:pt x="11954" y="78263"/>
                  </a:lnTo>
                  <a:lnTo>
                    <a:pt x="20179" y="38667"/>
                  </a:lnTo>
                  <a:lnTo>
                    <a:pt x="30805" y="19472"/>
                  </a:lnTo>
                  <a:lnTo>
                    <a:pt x="46447" y="6261"/>
                  </a:lnTo>
                  <a:lnTo>
                    <a:pt x="55531" y="1101"/>
                  </a:lnTo>
                  <a:lnTo>
                    <a:pt x="65096" y="0"/>
                  </a:lnTo>
                  <a:lnTo>
                    <a:pt x="85083" y="5016"/>
                  </a:lnTo>
                  <a:lnTo>
                    <a:pt x="90647" y="10799"/>
                  </a:lnTo>
                  <a:lnTo>
                    <a:pt x="93187" y="18164"/>
                  </a:lnTo>
                  <a:lnTo>
                    <a:pt x="93710" y="26584"/>
                  </a:lnTo>
                  <a:lnTo>
                    <a:pt x="88052" y="45297"/>
                  </a:lnTo>
                  <a:lnTo>
                    <a:pt x="64844" y="93972"/>
                  </a:lnTo>
                  <a:lnTo>
                    <a:pt x="48707" y="106053"/>
                  </a:lnTo>
                  <a:lnTo>
                    <a:pt x="47679" y="109742"/>
                  </a:lnTo>
                  <a:lnTo>
                    <a:pt x="51673" y="112202"/>
                  </a:lnTo>
                  <a:lnTo>
                    <a:pt x="66249" y="117275"/>
                  </a:lnTo>
                  <a:lnTo>
                    <a:pt x="80527" y="127328"/>
                  </a:lnTo>
                  <a:lnTo>
                    <a:pt x="96129" y="151731"/>
                  </a:lnTo>
                  <a:lnTo>
                    <a:pt x="98096" y="171108"/>
                  </a:lnTo>
                  <a:lnTo>
                    <a:pt x="93901" y="190248"/>
                  </a:lnTo>
                  <a:lnTo>
                    <a:pt x="84238" y="206554"/>
                  </a:lnTo>
                  <a:lnTo>
                    <a:pt x="69024" y="218481"/>
                  </a:lnTo>
                  <a:lnTo>
                    <a:pt x="49395" y="226511"/>
                  </a:lnTo>
                  <a:lnTo>
                    <a:pt x="0" y="23293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3901820" y="3659574"/>
              <a:ext cx="67424" cy="121445"/>
            </a:xfrm>
            <a:custGeom>
              <a:avLst/>
              <a:gdLst/>
              <a:ahLst/>
              <a:cxnLst/>
              <a:rect l="0" t="0" r="0" b="0"/>
              <a:pathLst>
                <a:path w="67424" h="121445">
                  <a:moveTo>
                    <a:pt x="14781" y="63171"/>
                  </a:moveTo>
                  <a:lnTo>
                    <a:pt x="29435" y="116199"/>
                  </a:lnTo>
                  <a:lnTo>
                    <a:pt x="29229" y="120749"/>
                  </a:lnTo>
                  <a:lnTo>
                    <a:pt x="26753" y="121444"/>
                  </a:lnTo>
                  <a:lnTo>
                    <a:pt x="22762" y="119567"/>
                  </a:lnTo>
                  <a:lnTo>
                    <a:pt x="15208" y="108123"/>
                  </a:lnTo>
                  <a:lnTo>
                    <a:pt x="827" y="72180"/>
                  </a:lnTo>
                  <a:lnTo>
                    <a:pt x="0" y="51967"/>
                  </a:lnTo>
                  <a:lnTo>
                    <a:pt x="1418" y="41664"/>
                  </a:lnTo>
                  <a:lnTo>
                    <a:pt x="5872" y="33625"/>
                  </a:lnTo>
                  <a:lnTo>
                    <a:pt x="20180" y="21573"/>
                  </a:lnTo>
                  <a:lnTo>
                    <a:pt x="67423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4013739" y="3659922"/>
              <a:ext cx="134490" cy="132857"/>
            </a:xfrm>
            <a:custGeom>
              <a:avLst/>
              <a:gdLst/>
              <a:ahLst/>
              <a:cxnLst/>
              <a:rect l="0" t="0" r="0" b="0"/>
              <a:pathLst>
                <a:path w="134490" h="132857">
                  <a:moveTo>
                    <a:pt x="92375" y="31237"/>
                  </a:moveTo>
                  <a:lnTo>
                    <a:pt x="63066" y="1929"/>
                  </a:lnTo>
                  <a:lnTo>
                    <a:pt x="55288" y="0"/>
                  </a:lnTo>
                  <a:lnTo>
                    <a:pt x="37287" y="4096"/>
                  </a:lnTo>
                  <a:lnTo>
                    <a:pt x="29913" y="9633"/>
                  </a:lnTo>
                  <a:lnTo>
                    <a:pt x="18601" y="25145"/>
                  </a:lnTo>
                  <a:lnTo>
                    <a:pt x="2976" y="72104"/>
                  </a:lnTo>
                  <a:lnTo>
                    <a:pt x="0" y="98923"/>
                  </a:lnTo>
                  <a:lnTo>
                    <a:pt x="4916" y="120202"/>
                  </a:lnTo>
                  <a:lnTo>
                    <a:pt x="9502" y="129151"/>
                  </a:lnTo>
                  <a:lnTo>
                    <a:pt x="16070" y="132778"/>
                  </a:lnTo>
                  <a:lnTo>
                    <a:pt x="23957" y="132856"/>
                  </a:lnTo>
                  <a:lnTo>
                    <a:pt x="40910" y="126704"/>
                  </a:lnTo>
                  <a:lnTo>
                    <a:pt x="56243" y="116171"/>
                  </a:lnTo>
                  <a:lnTo>
                    <a:pt x="64618" y="97452"/>
                  </a:lnTo>
                  <a:lnTo>
                    <a:pt x="66851" y="85909"/>
                  </a:lnTo>
                  <a:lnTo>
                    <a:pt x="70680" y="80553"/>
                  </a:lnTo>
                  <a:lnTo>
                    <a:pt x="75572" y="79322"/>
                  </a:lnTo>
                  <a:lnTo>
                    <a:pt x="81173" y="80841"/>
                  </a:lnTo>
                  <a:lnTo>
                    <a:pt x="93635" y="91888"/>
                  </a:lnTo>
                  <a:lnTo>
                    <a:pt x="113805" y="111599"/>
                  </a:lnTo>
                  <a:lnTo>
                    <a:pt x="134489" y="12599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4130400" y="3649045"/>
              <a:ext cx="102056" cy="134194"/>
            </a:xfrm>
            <a:custGeom>
              <a:avLst/>
              <a:gdLst/>
              <a:ahLst/>
              <a:cxnLst/>
              <a:rect l="0" t="0" r="0" b="0"/>
              <a:pathLst>
                <a:path w="102056" h="134194">
                  <a:moveTo>
                    <a:pt x="7299" y="0"/>
                  </a:moveTo>
                  <a:lnTo>
                    <a:pt x="65916" y="0"/>
                  </a:lnTo>
                  <a:lnTo>
                    <a:pt x="73283" y="3510"/>
                  </a:lnTo>
                  <a:lnTo>
                    <a:pt x="77025" y="9359"/>
                  </a:lnTo>
                  <a:lnTo>
                    <a:pt x="78349" y="16768"/>
                  </a:lnTo>
                  <a:lnTo>
                    <a:pt x="76893" y="24047"/>
                  </a:lnTo>
                  <a:lnTo>
                    <a:pt x="63664" y="45470"/>
                  </a:lnTo>
                  <a:lnTo>
                    <a:pt x="35114" y="73669"/>
                  </a:lnTo>
                  <a:lnTo>
                    <a:pt x="1615" y="101770"/>
                  </a:lnTo>
                  <a:lnTo>
                    <a:pt x="0" y="107621"/>
                  </a:lnTo>
                  <a:lnTo>
                    <a:pt x="2433" y="112692"/>
                  </a:lnTo>
                  <a:lnTo>
                    <a:pt x="14495" y="121445"/>
                  </a:lnTo>
                  <a:lnTo>
                    <a:pt x="42187" y="131780"/>
                  </a:lnTo>
                  <a:lnTo>
                    <a:pt x="75998" y="134193"/>
                  </a:lnTo>
                  <a:lnTo>
                    <a:pt x="102055" y="1263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4285098" y="3722745"/>
              <a:ext cx="10529" cy="73700"/>
            </a:xfrm>
            <a:custGeom>
              <a:avLst/>
              <a:gdLst/>
              <a:ahLst/>
              <a:cxnLst/>
              <a:rect l="0" t="0" r="0" b="0"/>
              <a:pathLst>
                <a:path w="10529" h="73700">
                  <a:moveTo>
                    <a:pt x="10528" y="0"/>
                  </a:moveTo>
                  <a:lnTo>
                    <a:pt x="2195" y="37478"/>
                  </a:lnTo>
                  <a:lnTo>
                    <a:pt x="0" y="7369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4274570" y="358587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4358798" y="3459532"/>
              <a:ext cx="5214" cy="315856"/>
            </a:xfrm>
            <a:custGeom>
              <a:avLst/>
              <a:gdLst/>
              <a:ahLst/>
              <a:cxnLst/>
              <a:rect l="0" t="0" r="0" b="0"/>
              <a:pathLst>
                <a:path w="5214" h="315856">
                  <a:moveTo>
                    <a:pt x="0" y="0"/>
                  </a:moveTo>
                  <a:lnTo>
                    <a:pt x="0" y="48931"/>
                  </a:lnTo>
                  <a:lnTo>
                    <a:pt x="0" y="96776"/>
                  </a:lnTo>
                  <a:lnTo>
                    <a:pt x="0" y="151117"/>
                  </a:lnTo>
                  <a:lnTo>
                    <a:pt x="3119" y="208552"/>
                  </a:lnTo>
                  <a:lnTo>
                    <a:pt x="5213" y="259495"/>
                  </a:lnTo>
                  <a:lnTo>
                    <a:pt x="0" y="31585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119" name="Straight Connector 118"/>
          <p:cNvCxnSpPr/>
          <p:nvPr/>
        </p:nvCxnSpPr>
        <p:spPr>
          <a:xfrm>
            <a:off x="6980428" y="3242817"/>
            <a:ext cx="957072" cy="1468883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2" name="Group 131"/>
          <p:cNvGrpSpPr/>
          <p:nvPr/>
        </p:nvGrpSpPr>
        <p:grpSpPr>
          <a:xfrm>
            <a:off x="7169907" y="3295419"/>
            <a:ext cx="787571" cy="1410820"/>
            <a:chOff x="7169907" y="3295419"/>
            <a:chExt cx="787571" cy="1410820"/>
          </a:xfrm>
        </p:grpSpPr>
        <p:sp>
          <p:nvSpPr>
            <p:cNvPr id="120" name="Freeform 119"/>
            <p:cNvSpPr/>
            <p:nvPr/>
          </p:nvSpPr>
          <p:spPr>
            <a:xfrm>
              <a:off x="7169907" y="3358590"/>
              <a:ext cx="115814" cy="126343"/>
            </a:xfrm>
            <a:custGeom>
              <a:avLst/>
              <a:gdLst/>
              <a:ahLst/>
              <a:cxnLst/>
              <a:rect l="0" t="0" r="0" b="0"/>
              <a:pathLst>
                <a:path w="115814" h="126343">
                  <a:moveTo>
                    <a:pt x="115813" y="0"/>
                  </a:moveTo>
                  <a:lnTo>
                    <a:pt x="60726" y="55088"/>
                  </a:lnTo>
                  <a:lnTo>
                    <a:pt x="9626" y="115740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7233077" y="3295419"/>
              <a:ext cx="129456" cy="165163"/>
            </a:xfrm>
            <a:custGeom>
              <a:avLst/>
              <a:gdLst/>
              <a:ahLst/>
              <a:cxnLst/>
              <a:rect l="0" t="0" r="0" b="0"/>
              <a:pathLst>
                <a:path w="129456" h="165163">
                  <a:moveTo>
                    <a:pt x="10529" y="0"/>
                  </a:moveTo>
                  <a:lnTo>
                    <a:pt x="64404" y="19128"/>
                  </a:lnTo>
                  <a:lnTo>
                    <a:pt x="110387" y="49804"/>
                  </a:lnTo>
                  <a:lnTo>
                    <a:pt x="127204" y="75978"/>
                  </a:lnTo>
                  <a:lnTo>
                    <a:pt x="129455" y="95770"/>
                  </a:lnTo>
                  <a:lnTo>
                    <a:pt x="121368" y="137071"/>
                  </a:lnTo>
                  <a:lnTo>
                    <a:pt x="116007" y="145193"/>
                  </a:lnTo>
                  <a:lnTo>
                    <a:pt x="100692" y="157337"/>
                  </a:lnTo>
                  <a:lnTo>
                    <a:pt x="66750" y="165162"/>
                  </a:lnTo>
                  <a:lnTo>
                    <a:pt x="32646" y="161891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7219555" y="3530841"/>
              <a:ext cx="108280" cy="114502"/>
            </a:xfrm>
            <a:custGeom>
              <a:avLst/>
              <a:gdLst/>
              <a:ahLst/>
              <a:cxnLst/>
              <a:rect l="0" t="0" r="0" b="0"/>
              <a:pathLst>
                <a:path w="108280" h="114502">
                  <a:moveTo>
                    <a:pt x="108279" y="38319"/>
                  </a:moveTo>
                  <a:lnTo>
                    <a:pt x="78970" y="9011"/>
                  </a:lnTo>
                  <a:lnTo>
                    <a:pt x="59378" y="1896"/>
                  </a:lnTo>
                  <a:lnTo>
                    <a:pt x="47602" y="0"/>
                  </a:lnTo>
                  <a:lnTo>
                    <a:pt x="28279" y="4131"/>
                  </a:lnTo>
                  <a:lnTo>
                    <a:pt x="19851" y="8508"/>
                  </a:lnTo>
                  <a:lnTo>
                    <a:pt x="7366" y="22730"/>
                  </a:lnTo>
                  <a:lnTo>
                    <a:pt x="2399" y="31436"/>
                  </a:lnTo>
                  <a:lnTo>
                    <a:pt x="0" y="50468"/>
                  </a:lnTo>
                  <a:lnTo>
                    <a:pt x="4003" y="70625"/>
                  </a:lnTo>
                  <a:lnTo>
                    <a:pt x="13581" y="91282"/>
                  </a:lnTo>
                  <a:lnTo>
                    <a:pt x="28756" y="105922"/>
                  </a:lnTo>
                  <a:lnTo>
                    <a:pt x="37716" y="111464"/>
                  </a:lnTo>
                  <a:lnTo>
                    <a:pt x="57031" y="114501"/>
                  </a:lnTo>
                  <a:lnTo>
                    <a:pt x="67094" y="113674"/>
                  </a:lnTo>
                  <a:lnTo>
                    <a:pt x="74974" y="109613"/>
                  </a:lnTo>
                  <a:lnTo>
                    <a:pt x="86848" y="95741"/>
                  </a:lnTo>
                  <a:lnTo>
                    <a:pt x="89312" y="87129"/>
                  </a:lnTo>
                  <a:lnTo>
                    <a:pt x="87222" y="2779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7323719" y="3648485"/>
              <a:ext cx="88344" cy="50590"/>
            </a:xfrm>
            <a:custGeom>
              <a:avLst/>
              <a:gdLst/>
              <a:ahLst/>
              <a:cxnLst/>
              <a:rect l="0" t="0" r="0" b="0"/>
              <a:pathLst>
                <a:path w="88344" h="50590">
                  <a:moveTo>
                    <a:pt x="25172" y="4903"/>
                  </a:moveTo>
                  <a:lnTo>
                    <a:pt x="0" y="50589"/>
                  </a:lnTo>
                  <a:lnTo>
                    <a:pt x="6075" y="22853"/>
                  </a:lnTo>
                  <a:lnTo>
                    <a:pt x="8931" y="13360"/>
                  </a:lnTo>
                  <a:lnTo>
                    <a:pt x="15514" y="7032"/>
                  </a:lnTo>
                  <a:lnTo>
                    <a:pt x="35307" y="0"/>
                  </a:lnTo>
                  <a:lnTo>
                    <a:pt x="44797" y="465"/>
                  </a:lnTo>
                  <a:lnTo>
                    <a:pt x="61580" y="7220"/>
                  </a:lnTo>
                  <a:lnTo>
                    <a:pt x="88343" y="2596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7391005" y="3611274"/>
              <a:ext cx="178985" cy="200043"/>
            </a:xfrm>
            <a:custGeom>
              <a:avLst/>
              <a:gdLst/>
              <a:ahLst/>
              <a:cxnLst/>
              <a:rect l="0" t="0" r="0" b="0"/>
              <a:pathLst>
                <a:path w="178985" h="200043">
                  <a:moveTo>
                    <a:pt x="178984" y="0"/>
                  </a:moveTo>
                  <a:lnTo>
                    <a:pt x="154938" y="17981"/>
                  </a:lnTo>
                  <a:lnTo>
                    <a:pt x="113802" y="69742"/>
                  </a:lnTo>
                  <a:lnTo>
                    <a:pt x="67120" y="130934"/>
                  </a:lnTo>
                  <a:lnTo>
                    <a:pt x="13665" y="186299"/>
                  </a:lnTo>
                  <a:lnTo>
                    <a:pt x="0" y="2000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7422591" y="3569160"/>
              <a:ext cx="115814" cy="168457"/>
            </a:xfrm>
            <a:custGeom>
              <a:avLst/>
              <a:gdLst/>
              <a:ahLst/>
              <a:cxnLst/>
              <a:rect l="0" t="0" r="0" b="0"/>
              <a:pathLst>
                <a:path w="115814" h="168457">
                  <a:moveTo>
                    <a:pt x="115813" y="168456"/>
                  </a:moveTo>
                  <a:lnTo>
                    <a:pt x="73152" y="112797"/>
                  </a:lnTo>
                  <a:lnTo>
                    <a:pt x="34656" y="52378"/>
                  </a:lnTo>
                  <a:lnTo>
                    <a:pt x="18847" y="2409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7426770" y="3800787"/>
              <a:ext cx="111635" cy="128681"/>
            </a:xfrm>
            <a:custGeom>
              <a:avLst/>
              <a:gdLst/>
              <a:ahLst/>
              <a:cxnLst/>
              <a:rect l="0" t="0" r="0" b="0"/>
              <a:pathLst>
                <a:path w="111635" h="128681">
                  <a:moveTo>
                    <a:pt x="69520" y="0"/>
                  </a:moveTo>
                  <a:lnTo>
                    <a:pt x="45473" y="9575"/>
                  </a:lnTo>
                  <a:lnTo>
                    <a:pt x="9928" y="39403"/>
                  </a:lnTo>
                  <a:lnTo>
                    <a:pt x="2090" y="59237"/>
                  </a:lnTo>
                  <a:lnTo>
                    <a:pt x="0" y="71077"/>
                  </a:lnTo>
                  <a:lnTo>
                    <a:pt x="3917" y="93591"/>
                  </a:lnTo>
                  <a:lnTo>
                    <a:pt x="8238" y="104508"/>
                  </a:lnTo>
                  <a:lnTo>
                    <a:pt x="22397" y="119758"/>
                  </a:lnTo>
                  <a:lnTo>
                    <a:pt x="31085" y="125462"/>
                  </a:lnTo>
                  <a:lnTo>
                    <a:pt x="50098" y="128680"/>
                  </a:lnTo>
                  <a:lnTo>
                    <a:pt x="60082" y="127901"/>
                  </a:lnTo>
                  <a:lnTo>
                    <a:pt x="77413" y="120796"/>
                  </a:lnTo>
                  <a:lnTo>
                    <a:pt x="111634" y="947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7306777" y="3947367"/>
              <a:ext cx="309312" cy="277851"/>
            </a:xfrm>
            <a:custGeom>
              <a:avLst/>
              <a:gdLst/>
              <a:ahLst/>
              <a:cxnLst/>
              <a:rect l="0" t="0" r="0" b="0"/>
              <a:pathLst>
                <a:path w="309312" h="277851">
                  <a:moveTo>
                    <a:pt x="263212" y="106104"/>
                  </a:moveTo>
                  <a:lnTo>
                    <a:pt x="279980" y="100515"/>
                  </a:lnTo>
                  <a:lnTo>
                    <a:pt x="291332" y="88413"/>
                  </a:lnTo>
                  <a:lnTo>
                    <a:pt x="308151" y="52047"/>
                  </a:lnTo>
                  <a:lnTo>
                    <a:pt x="309311" y="31776"/>
                  </a:lnTo>
                  <a:lnTo>
                    <a:pt x="307983" y="21457"/>
                  </a:lnTo>
                  <a:lnTo>
                    <a:pt x="303587" y="13408"/>
                  </a:lnTo>
                  <a:lnTo>
                    <a:pt x="289346" y="1345"/>
                  </a:lnTo>
                  <a:lnTo>
                    <a:pt x="280635" y="0"/>
                  </a:lnTo>
                  <a:lnTo>
                    <a:pt x="261597" y="4744"/>
                  </a:lnTo>
                  <a:lnTo>
                    <a:pt x="247677" y="17772"/>
                  </a:lnTo>
                  <a:lnTo>
                    <a:pt x="242327" y="26159"/>
                  </a:lnTo>
                  <a:lnTo>
                    <a:pt x="234797" y="60320"/>
                  </a:lnTo>
                  <a:lnTo>
                    <a:pt x="239275" y="80296"/>
                  </a:lnTo>
                  <a:lnTo>
                    <a:pt x="243745" y="88899"/>
                  </a:lnTo>
                  <a:lnTo>
                    <a:pt x="250234" y="93464"/>
                  </a:lnTo>
                  <a:lnTo>
                    <a:pt x="258069" y="95338"/>
                  </a:lnTo>
                  <a:lnTo>
                    <a:pt x="266803" y="95417"/>
                  </a:lnTo>
                  <a:lnTo>
                    <a:pt x="270285" y="97810"/>
                  </a:lnTo>
                  <a:lnTo>
                    <a:pt x="270267" y="101744"/>
                  </a:lnTo>
                  <a:lnTo>
                    <a:pt x="237124" y="162691"/>
                  </a:lnTo>
                  <a:lnTo>
                    <a:pt x="203634" y="221094"/>
                  </a:lnTo>
                  <a:lnTo>
                    <a:pt x="183818" y="245200"/>
                  </a:lnTo>
                  <a:lnTo>
                    <a:pt x="156240" y="265991"/>
                  </a:lnTo>
                  <a:lnTo>
                    <a:pt x="136120" y="275821"/>
                  </a:lnTo>
                  <a:lnTo>
                    <a:pt x="115480" y="277850"/>
                  </a:lnTo>
                  <a:lnTo>
                    <a:pt x="94608" y="273683"/>
                  </a:lnTo>
                  <a:lnTo>
                    <a:pt x="64297" y="258182"/>
                  </a:lnTo>
                  <a:lnTo>
                    <a:pt x="13920" y="214371"/>
                  </a:lnTo>
                  <a:lnTo>
                    <a:pt x="0" y="20086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7597511" y="4032414"/>
              <a:ext cx="109350" cy="130696"/>
            </a:xfrm>
            <a:custGeom>
              <a:avLst/>
              <a:gdLst/>
              <a:ahLst/>
              <a:cxnLst/>
              <a:rect l="0" t="0" r="0" b="0"/>
              <a:pathLst>
                <a:path w="109350" h="130696">
                  <a:moveTo>
                    <a:pt x="56707" y="0"/>
                  </a:moveTo>
                  <a:lnTo>
                    <a:pt x="21960" y="37087"/>
                  </a:lnTo>
                  <a:lnTo>
                    <a:pt x="1063" y="84953"/>
                  </a:lnTo>
                  <a:lnTo>
                    <a:pt x="0" y="105607"/>
                  </a:lnTo>
                  <a:lnTo>
                    <a:pt x="1355" y="116028"/>
                  </a:lnTo>
                  <a:lnTo>
                    <a:pt x="6938" y="122976"/>
                  </a:lnTo>
                  <a:lnTo>
                    <a:pt x="25618" y="130695"/>
                  </a:lnTo>
                  <a:lnTo>
                    <a:pt x="34811" y="130414"/>
                  </a:lnTo>
                  <a:lnTo>
                    <a:pt x="51264" y="123862"/>
                  </a:lnTo>
                  <a:lnTo>
                    <a:pt x="73681" y="107020"/>
                  </a:lnTo>
                  <a:lnTo>
                    <a:pt x="109349" y="6317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7682860" y="4136187"/>
              <a:ext cx="105591" cy="169969"/>
            </a:xfrm>
            <a:custGeom>
              <a:avLst/>
              <a:gdLst/>
              <a:ahLst/>
              <a:cxnLst/>
              <a:rect l="0" t="0" r="0" b="0"/>
              <a:pathLst>
                <a:path w="105591" h="169969">
                  <a:moveTo>
                    <a:pt x="34528" y="22569"/>
                  </a:moveTo>
                  <a:lnTo>
                    <a:pt x="53657" y="76444"/>
                  </a:lnTo>
                  <a:lnTo>
                    <a:pt x="64867" y="96817"/>
                  </a:lnTo>
                  <a:lnTo>
                    <a:pt x="71132" y="101313"/>
                  </a:lnTo>
                  <a:lnTo>
                    <a:pt x="77649" y="101971"/>
                  </a:lnTo>
                  <a:lnTo>
                    <a:pt x="84332" y="100070"/>
                  </a:lnTo>
                  <a:lnTo>
                    <a:pt x="89958" y="95294"/>
                  </a:lnTo>
                  <a:lnTo>
                    <a:pt x="99328" y="80628"/>
                  </a:lnTo>
                  <a:lnTo>
                    <a:pt x="105590" y="47051"/>
                  </a:lnTo>
                  <a:lnTo>
                    <a:pt x="100816" y="27211"/>
                  </a:lnTo>
                  <a:lnTo>
                    <a:pt x="96268" y="18645"/>
                  </a:lnTo>
                  <a:lnTo>
                    <a:pt x="81855" y="6007"/>
                  </a:lnTo>
                  <a:lnTo>
                    <a:pt x="73099" y="1000"/>
                  </a:lnTo>
                  <a:lnTo>
                    <a:pt x="63752" y="0"/>
                  </a:lnTo>
                  <a:lnTo>
                    <a:pt x="44007" y="5130"/>
                  </a:lnTo>
                  <a:lnTo>
                    <a:pt x="18750" y="21171"/>
                  </a:lnTo>
                  <a:lnTo>
                    <a:pt x="6849" y="40275"/>
                  </a:lnTo>
                  <a:lnTo>
                    <a:pt x="0" y="63194"/>
                  </a:lnTo>
                  <a:lnTo>
                    <a:pt x="5135" y="109623"/>
                  </a:lnTo>
                  <a:lnTo>
                    <a:pt x="24000" y="16996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7738446" y="4282607"/>
              <a:ext cx="147400" cy="154194"/>
            </a:xfrm>
            <a:custGeom>
              <a:avLst/>
              <a:gdLst/>
              <a:ahLst/>
              <a:cxnLst/>
              <a:rect l="0" t="0" r="0" b="0"/>
              <a:pathLst>
                <a:path w="147400" h="154194">
                  <a:moveTo>
                    <a:pt x="147399" y="76191"/>
                  </a:moveTo>
                  <a:lnTo>
                    <a:pt x="132744" y="23163"/>
                  </a:lnTo>
                  <a:lnTo>
                    <a:pt x="127101" y="15103"/>
                  </a:lnTo>
                  <a:lnTo>
                    <a:pt x="111471" y="3027"/>
                  </a:lnTo>
                  <a:lnTo>
                    <a:pt x="92826" y="0"/>
                  </a:lnTo>
                  <a:lnTo>
                    <a:pt x="82941" y="830"/>
                  </a:lnTo>
                  <a:lnTo>
                    <a:pt x="75181" y="4893"/>
                  </a:lnTo>
                  <a:lnTo>
                    <a:pt x="63439" y="18767"/>
                  </a:lnTo>
                  <a:lnTo>
                    <a:pt x="62180" y="27379"/>
                  </a:lnTo>
                  <a:lnTo>
                    <a:pt x="80785" y="87056"/>
                  </a:lnTo>
                  <a:lnTo>
                    <a:pt x="88927" y="118404"/>
                  </a:lnTo>
                  <a:lnTo>
                    <a:pt x="87096" y="139406"/>
                  </a:lnTo>
                  <a:lnTo>
                    <a:pt x="81460" y="146410"/>
                  </a:lnTo>
                  <a:lnTo>
                    <a:pt x="62720" y="154193"/>
                  </a:lnTo>
                  <a:lnTo>
                    <a:pt x="53512" y="153928"/>
                  </a:lnTo>
                  <a:lnTo>
                    <a:pt x="37041" y="147395"/>
                  </a:lnTo>
                  <a:lnTo>
                    <a:pt x="14614" y="130563"/>
                  </a:lnTo>
                  <a:lnTo>
                    <a:pt x="6495" y="117514"/>
                  </a:lnTo>
                  <a:lnTo>
                    <a:pt x="0" y="9724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7841522" y="4422052"/>
              <a:ext cx="115956" cy="284187"/>
            </a:xfrm>
            <a:custGeom>
              <a:avLst/>
              <a:gdLst/>
              <a:ahLst/>
              <a:cxnLst/>
              <a:rect l="0" t="0" r="0" b="0"/>
              <a:pathLst>
                <a:path w="115956" h="284187">
                  <a:moveTo>
                    <a:pt x="33794" y="52559"/>
                  </a:moveTo>
                  <a:lnTo>
                    <a:pt x="33794" y="74916"/>
                  </a:lnTo>
                  <a:lnTo>
                    <a:pt x="44972" y="105587"/>
                  </a:lnTo>
                  <a:lnTo>
                    <a:pt x="63102" y="131312"/>
                  </a:lnTo>
                  <a:lnTo>
                    <a:pt x="72050" y="135477"/>
                  </a:lnTo>
                  <a:lnTo>
                    <a:pt x="94471" y="136984"/>
                  </a:lnTo>
                  <a:lnTo>
                    <a:pt x="102321" y="132239"/>
                  </a:lnTo>
                  <a:lnTo>
                    <a:pt x="107554" y="124397"/>
                  </a:lnTo>
                  <a:lnTo>
                    <a:pt x="113369" y="102034"/>
                  </a:lnTo>
                  <a:lnTo>
                    <a:pt x="115955" y="72598"/>
                  </a:lnTo>
                  <a:lnTo>
                    <a:pt x="110863" y="46258"/>
                  </a:lnTo>
                  <a:lnTo>
                    <a:pt x="94844" y="14817"/>
                  </a:lnTo>
                  <a:lnTo>
                    <a:pt x="88532" y="6341"/>
                  </a:lnTo>
                  <a:lnTo>
                    <a:pt x="80815" y="1860"/>
                  </a:lnTo>
                  <a:lnTo>
                    <a:pt x="62881" y="0"/>
                  </a:lnTo>
                  <a:lnTo>
                    <a:pt x="46332" y="6193"/>
                  </a:lnTo>
                  <a:lnTo>
                    <a:pt x="31178" y="17914"/>
                  </a:lnTo>
                  <a:lnTo>
                    <a:pt x="16643" y="34822"/>
                  </a:lnTo>
                  <a:lnTo>
                    <a:pt x="896" y="69660"/>
                  </a:lnTo>
                  <a:lnTo>
                    <a:pt x="0" y="115208"/>
                  </a:lnTo>
                  <a:lnTo>
                    <a:pt x="10177" y="173426"/>
                  </a:lnTo>
                  <a:lnTo>
                    <a:pt x="26900" y="230823"/>
                  </a:lnTo>
                  <a:lnTo>
                    <a:pt x="44323" y="28418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133" name="Straight Connector 132"/>
          <p:cNvCxnSpPr/>
          <p:nvPr/>
        </p:nvCxnSpPr>
        <p:spPr>
          <a:xfrm>
            <a:off x="4643120" y="3253359"/>
            <a:ext cx="442087" cy="106337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4" name="Straight Connector 133"/>
          <p:cNvCxnSpPr/>
          <p:nvPr/>
        </p:nvCxnSpPr>
        <p:spPr>
          <a:xfrm>
            <a:off x="5095747" y="4316729"/>
            <a:ext cx="379095" cy="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5" name="Straight Connector 134"/>
          <p:cNvCxnSpPr/>
          <p:nvPr/>
        </p:nvCxnSpPr>
        <p:spPr>
          <a:xfrm flipV="1">
            <a:off x="5485384" y="3969258"/>
            <a:ext cx="231648" cy="326389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6" name="Straight Connector 135"/>
          <p:cNvCxnSpPr/>
          <p:nvPr/>
        </p:nvCxnSpPr>
        <p:spPr>
          <a:xfrm>
            <a:off x="5727446" y="3979798"/>
            <a:ext cx="663320" cy="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7" name="Straight Connector 136"/>
          <p:cNvCxnSpPr/>
          <p:nvPr/>
        </p:nvCxnSpPr>
        <p:spPr>
          <a:xfrm>
            <a:off x="5695950" y="3990340"/>
            <a:ext cx="0" cy="631698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dash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8" name="Straight Connector 137"/>
          <p:cNvCxnSpPr/>
          <p:nvPr/>
        </p:nvCxnSpPr>
        <p:spPr>
          <a:xfrm>
            <a:off x="5474842" y="4295647"/>
            <a:ext cx="200025" cy="347473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9" name="Straight Connector 138"/>
          <p:cNvCxnSpPr/>
          <p:nvPr/>
        </p:nvCxnSpPr>
        <p:spPr>
          <a:xfrm>
            <a:off x="5674867" y="4643120"/>
            <a:ext cx="715899" cy="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3" name="Group 152"/>
          <p:cNvGrpSpPr/>
          <p:nvPr/>
        </p:nvGrpSpPr>
        <p:grpSpPr>
          <a:xfrm>
            <a:off x="5454451" y="3558632"/>
            <a:ext cx="841591" cy="1042322"/>
            <a:chOff x="5454451" y="3558632"/>
            <a:chExt cx="841591" cy="1042322"/>
          </a:xfrm>
        </p:grpSpPr>
        <p:sp>
          <p:nvSpPr>
            <p:cNvPr id="140" name="Freeform 139"/>
            <p:cNvSpPr/>
            <p:nvPr/>
          </p:nvSpPr>
          <p:spPr>
            <a:xfrm>
              <a:off x="5822259" y="3558632"/>
              <a:ext cx="10529" cy="336913"/>
            </a:xfrm>
            <a:custGeom>
              <a:avLst/>
              <a:gdLst/>
              <a:ahLst/>
              <a:cxnLst/>
              <a:rect l="0" t="0" r="0" b="0"/>
              <a:pathLst>
                <a:path w="10529" h="336913">
                  <a:moveTo>
                    <a:pt x="0" y="0"/>
                  </a:moveTo>
                  <a:lnTo>
                    <a:pt x="3119" y="57264"/>
                  </a:lnTo>
                  <a:lnTo>
                    <a:pt x="8333" y="106654"/>
                  </a:lnTo>
                  <a:lnTo>
                    <a:pt x="9878" y="155213"/>
                  </a:lnTo>
                  <a:lnTo>
                    <a:pt x="10335" y="202357"/>
                  </a:lnTo>
                  <a:lnTo>
                    <a:pt x="10490" y="265100"/>
                  </a:lnTo>
                  <a:lnTo>
                    <a:pt x="10524" y="324220"/>
                  </a:lnTo>
                  <a:lnTo>
                    <a:pt x="10528" y="33691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5847443" y="3632331"/>
              <a:ext cx="90630" cy="252685"/>
            </a:xfrm>
            <a:custGeom>
              <a:avLst/>
              <a:gdLst/>
              <a:ahLst/>
              <a:cxnLst/>
              <a:rect l="0" t="0" r="0" b="0"/>
              <a:pathLst>
                <a:path w="90630" h="252685">
                  <a:moveTo>
                    <a:pt x="80101" y="0"/>
                  </a:moveTo>
                  <a:lnTo>
                    <a:pt x="44184" y="53875"/>
                  </a:lnTo>
                  <a:lnTo>
                    <a:pt x="5159" y="109856"/>
                  </a:lnTo>
                  <a:lnTo>
                    <a:pt x="0" y="133443"/>
                  </a:lnTo>
                  <a:lnTo>
                    <a:pt x="3946" y="153285"/>
                  </a:lnTo>
                  <a:lnTo>
                    <a:pt x="19322" y="177609"/>
                  </a:lnTo>
                  <a:lnTo>
                    <a:pt x="77044" y="239000"/>
                  </a:lnTo>
                  <a:lnTo>
                    <a:pt x="90629" y="25268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5954925" y="3778803"/>
              <a:ext cx="130547" cy="137799"/>
            </a:xfrm>
            <a:custGeom>
              <a:avLst/>
              <a:gdLst/>
              <a:ahLst/>
              <a:cxnLst/>
              <a:rect l="0" t="0" r="0" b="0"/>
              <a:pathLst>
                <a:path w="130547" h="137799">
                  <a:moveTo>
                    <a:pt x="88432" y="64098"/>
                  </a:moveTo>
                  <a:lnTo>
                    <a:pt x="88432" y="41742"/>
                  </a:lnTo>
                  <a:lnTo>
                    <a:pt x="82193" y="24526"/>
                  </a:lnTo>
                  <a:lnTo>
                    <a:pt x="77254" y="16660"/>
                  </a:lnTo>
                  <a:lnTo>
                    <a:pt x="62407" y="4800"/>
                  </a:lnTo>
                  <a:lnTo>
                    <a:pt x="53534" y="0"/>
                  </a:lnTo>
                  <a:lnTo>
                    <a:pt x="45280" y="309"/>
                  </a:lnTo>
                  <a:lnTo>
                    <a:pt x="37437" y="4025"/>
                  </a:lnTo>
                  <a:lnTo>
                    <a:pt x="23654" y="17512"/>
                  </a:lnTo>
                  <a:lnTo>
                    <a:pt x="9317" y="46005"/>
                  </a:lnTo>
                  <a:lnTo>
                    <a:pt x="0" y="82394"/>
                  </a:lnTo>
                  <a:lnTo>
                    <a:pt x="1556" y="104985"/>
                  </a:lnTo>
                  <a:lnTo>
                    <a:pt x="9267" y="123604"/>
                  </a:lnTo>
                  <a:lnTo>
                    <a:pt x="14598" y="131845"/>
                  </a:lnTo>
                  <a:lnTo>
                    <a:pt x="21662" y="134999"/>
                  </a:lnTo>
                  <a:lnTo>
                    <a:pt x="29881" y="134762"/>
                  </a:lnTo>
                  <a:lnTo>
                    <a:pt x="38869" y="132265"/>
                  </a:lnTo>
                  <a:lnTo>
                    <a:pt x="46031" y="127090"/>
                  </a:lnTo>
                  <a:lnTo>
                    <a:pt x="57109" y="111981"/>
                  </a:lnTo>
                  <a:lnTo>
                    <a:pt x="69923" y="83745"/>
                  </a:lnTo>
                  <a:lnTo>
                    <a:pt x="73753" y="80706"/>
                  </a:lnTo>
                  <a:lnTo>
                    <a:pt x="77476" y="82189"/>
                  </a:lnTo>
                  <a:lnTo>
                    <a:pt x="130546" y="13779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6117057" y="3569160"/>
              <a:ext cx="10529" cy="315856"/>
            </a:xfrm>
            <a:custGeom>
              <a:avLst/>
              <a:gdLst/>
              <a:ahLst/>
              <a:cxnLst/>
              <a:rect l="0" t="0" r="0" b="0"/>
              <a:pathLst>
                <a:path w="10529" h="315856">
                  <a:moveTo>
                    <a:pt x="0" y="0"/>
                  </a:moveTo>
                  <a:lnTo>
                    <a:pt x="0" y="58617"/>
                  </a:lnTo>
                  <a:lnTo>
                    <a:pt x="0" y="120027"/>
                  </a:lnTo>
                  <a:lnTo>
                    <a:pt x="3119" y="175311"/>
                  </a:lnTo>
                  <a:lnTo>
                    <a:pt x="9065" y="225962"/>
                  </a:lnTo>
                  <a:lnTo>
                    <a:pt x="10239" y="284753"/>
                  </a:lnTo>
                  <a:lnTo>
                    <a:pt x="10528" y="31585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Freeform 143"/>
            <p:cNvSpPr/>
            <p:nvPr/>
          </p:nvSpPr>
          <p:spPr>
            <a:xfrm>
              <a:off x="6022300" y="3727088"/>
              <a:ext cx="136872" cy="21058"/>
            </a:xfrm>
            <a:custGeom>
              <a:avLst/>
              <a:gdLst/>
              <a:ahLst/>
              <a:cxnLst/>
              <a:rect l="0" t="0" r="0" b="0"/>
              <a:pathLst>
                <a:path w="136872" h="21058">
                  <a:moveTo>
                    <a:pt x="136871" y="0"/>
                  </a:moveTo>
                  <a:lnTo>
                    <a:pt x="99393" y="8333"/>
                  </a:lnTo>
                  <a:lnTo>
                    <a:pt x="42725" y="1747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Freeform 144"/>
            <p:cNvSpPr/>
            <p:nvPr/>
          </p:nvSpPr>
          <p:spPr>
            <a:xfrm>
              <a:off x="6159171" y="3811316"/>
              <a:ext cx="31586" cy="42115"/>
            </a:xfrm>
            <a:custGeom>
              <a:avLst/>
              <a:gdLst/>
              <a:ahLst/>
              <a:cxnLst/>
              <a:rect l="0" t="0" r="0" b="0"/>
              <a:pathLst>
                <a:path w="31586" h="42115">
                  <a:moveTo>
                    <a:pt x="0" y="0"/>
                  </a:moveTo>
                  <a:lnTo>
                    <a:pt x="5589" y="16768"/>
                  </a:lnTo>
                  <a:lnTo>
                    <a:pt x="14572" y="28119"/>
                  </a:lnTo>
                  <a:lnTo>
                    <a:pt x="31585" y="421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Freeform 145"/>
            <p:cNvSpPr/>
            <p:nvPr/>
          </p:nvSpPr>
          <p:spPr>
            <a:xfrm>
              <a:off x="6148642" y="3769202"/>
              <a:ext cx="105286" cy="336913"/>
            </a:xfrm>
            <a:custGeom>
              <a:avLst/>
              <a:gdLst/>
              <a:ahLst/>
              <a:cxnLst/>
              <a:rect l="0" t="0" r="0" b="0"/>
              <a:pathLst>
                <a:path w="105286" h="336913">
                  <a:moveTo>
                    <a:pt x="105285" y="0"/>
                  </a:moveTo>
                  <a:lnTo>
                    <a:pt x="87327" y="55044"/>
                  </a:lnTo>
                  <a:lnTo>
                    <a:pt x="70499" y="106452"/>
                  </a:lnTo>
                  <a:lnTo>
                    <a:pt x="46589" y="169563"/>
                  </a:lnTo>
                  <a:lnTo>
                    <a:pt x="31776" y="226992"/>
                  </a:lnTo>
                  <a:lnTo>
                    <a:pt x="11997" y="278415"/>
                  </a:lnTo>
                  <a:lnTo>
                    <a:pt x="0" y="33691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Freeform 146"/>
            <p:cNvSpPr/>
            <p:nvPr/>
          </p:nvSpPr>
          <p:spPr>
            <a:xfrm>
              <a:off x="5864384" y="4316684"/>
              <a:ext cx="126332" cy="252684"/>
            </a:xfrm>
            <a:custGeom>
              <a:avLst/>
              <a:gdLst/>
              <a:ahLst/>
              <a:cxnLst/>
              <a:rect l="0" t="0" r="0" b="0"/>
              <a:pathLst>
                <a:path w="126332" h="252684">
                  <a:moveTo>
                    <a:pt x="10517" y="0"/>
                  </a:moveTo>
                  <a:lnTo>
                    <a:pt x="2184" y="37478"/>
                  </a:lnTo>
                  <a:lnTo>
                    <a:pt x="422" y="94490"/>
                  </a:lnTo>
                  <a:lnTo>
                    <a:pt x="74" y="154842"/>
                  </a:lnTo>
                  <a:lnTo>
                    <a:pt x="14" y="203546"/>
                  </a:lnTo>
                  <a:lnTo>
                    <a:pt x="0" y="233574"/>
                  </a:lnTo>
                  <a:lnTo>
                    <a:pt x="3506" y="242284"/>
                  </a:lnTo>
                  <a:lnTo>
                    <a:pt x="9352" y="246920"/>
                  </a:lnTo>
                  <a:lnTo>
                    <a:pt x="62270" y="251925"/>
                  </a:lnTo>
                  <a:lnTo>
                    <a:pt x="106961" y="252533"/>
                  </a:lnTo>
                  <a:lnTo>
                    <a:pt x="126331" y="25268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Freeform 147"/>
            <p:cNvSpPr/>
            <p:nvPr/>
          </p:nvSpPr>
          <p:spPr>
            <a:xfrm>
              <a:off x="5990715" y="4432168"/>
              <a:ext cx="90016" cy="168786"/>
            </a:xfrm>
            <a:custGeom>
              <a:avLst/>
              <a:gdLst/>
              <a:ahLst/>
              <a:cxnLst/>
              <a:rect l="0" t="0" r="0" b="0"/>
              <a:pathLst>
                <a:path w="90016" h="168786">
                  <a:moveTo>
                    <a:pt x="0" y="74029"/>
                  </a:moveTo>
                  <a:lnTo>
                    <a:pt x="42691" y="70909"/>
                  </a:lnTo>
                  <a:lnTo>
                    <a:pt x="62258" y="64453"/>
                  </a:lnTo>
                  <a:lnTo>
                    <a:pt x="78753" y="53785"/>
                  </a:lnTo>
                  <a:lnTo>
                    <a:pt x="84087" y="45325"/>
                  </a:lnTo>
                  <a:lnTo>
                    <a:pt x="90015" y="23447"/>
                  </a:lnTo>
                  <a:lnTo>
                    <a:pt x="88086" y="14571"/>
                  </a:lnTo>
                  <a:lnTo>
                    <a:pt x="83290" y="7485"/>
                  </a:lnTo>
                  <a:lnTo>
                    <a:pt x="76584" y="1590"/>
                  </a:lnTo>
                  <a:lnTo>
                    <a:pt x="68603" y="0"/>
                  </a:lnTo>
                  <a:lnTo>
                    <a:pt x="50377" y="4472"/>
                  </a:lnTo>
                  <a:lnTo>
                    <a:pt x="33698" y="17379"/>
                  </a:lnTo>
                  <a:lnTo>
                    <a:pt x="25975" y="25733"/>
                  </a:lnTo>
                  <a:lnTo>
                    <a:pt x="17394" y="47495"/>
                  </a:lnTo>
                  <a:lnTo>
                    <a:pt x="14750" y="71594"/>
                  </a:lnTo>
                  <a:lnTo>
                    <a:pt x="25584" y="131940"/>
                  </a:lnTo>
                  <a:lnTo>
                    <a:pt x="31094" y="141882"/>
                  </a:lnTo>
                  <a:lnTo>
                    <a:pt x="46575" y="156048"/>
                  </a:lnTo>
                  <a:lnTo>
                    <a:pt x="73699" y="1687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Freeform 148"/>
            <p:cNvSpPr/>
            <p:nvPr/>
          </p:nvSpPr>
          <p:spPr>
            <a:xfrm>
              <a:off x="6145634" y="4451190"/>
              <a:ext cx="150408" cy="146893"/>
            </a:xfrm>
            <a:custGeom>
              <a:avLst/>
              <a:gdLst/>
              <a:ahLst/>
              <a:cxnLst/>
              <a:rect l="0" t="0" r="0" b="0"/>
              <a:pathLst>
                <a:path w="150408" h="146893">
                  <a:moveTo>
                    <a:pt x="24065" y="86592"/>
                  </a:moveTo>
                  <a:lnTo>
                    <a:pt x="68028" y="66348"/>
                  </a:lnTo>
                  <a:lnTo>
                    <a:pt x="92723" y="47189"/>
                  </a:lnTo>
                  <a:lnTo>
                    <a:pt x="96743" y="39266"/>
                  </a:lnTo>
                  <a:lnTo>
                    <a:pt x="98091" y="21105"/>
                  </a:lnTo>
                  <a:lnTo>
                    <a:pt x="94473" y="13688"/>
                  </a:lnTo>
                  <a:lnTo>
                    <a:pt x="81094" y="2328"/>
                  </a:lnTo>
                  <a:lnTo>
                    <a:pt x="72613" y="0"/>
                  </a:lnTo>
                  <a:lnTo>
                    <a:pt x="53831" y="534"/>
                  </a:lnTo>
                  <a:lnTo>
                    <a:pt x="36904" y="7790"/>
                  </a:lnTo>
                  <a:lnTo>
                    <a:pt x="29115" y="13000"/>
                  </a:lnTo>
                  <a:lnTo>
                    <a:pt x="17341" y="28148"/>
                  </a:lnTo>
                  <a:lnTo>
                    <a:pt x="250" y="66469"/>
                  </a:lnTo>
                  <a:lnTo>
                    <a:pt x="0" y="76686"/>
                  </a:lnTo>
                  <a:lnTo>
                    <a:pt x="5961" y="97397"/>
                  </a:lnTo>
                  <a:lnTo>
                    <a:pt x="19529" y="115181"/>
                  </a:lnTo>
                  <a:lnTo>
                    <a:pt x="37257" y="129714"/>
                  </a:lnTo>
                  <a:lnTo>
                    <a:pt x="56834" y="140073"/>
                  </a:lnTo>
                  <a:lnTo>
                    <a:pt x="93176" y="146892"/>
                  </a:lnTo>
                  <a:lnTo>
                    <a:pt x="127990" y="143323"/>
                  </a:lnTo>
                  <a:lnTo>
                    <a:pt x="140444" y="137932"/>
                  </a:lnTo>
                  <a:lnTo>
                    <a:pt x="150407" y="12870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" name="Freeform 149"/>
            <p:cNvSpPr/>
            <p:nvPr/>
          </p:nvSpPr>
          <p:spPr>
            <a:xfrm>
              <a:off x="5545256" y="4421969"/>
              <a:ext cx="87491" cy="133683"/>
            </a:xfrm>
            <a:custGeom>
              <a:avLst/>
              <a:gdLst/>
              <a:ahLst/>
              <a:cxnLst/>
              <a:rect l="0" t="0" r="0" b="0"/>
              <a:pathLst>
                <a:path w="87491" h="133683">
                  <a:moveTo>
                    <a:pt x="34847" y="52642"/>
                  </a:moveTo>
                  <a:lnTo>
                    <a:pt x="18080" y="58231"/>
                  </a:lnTo>
                  <a:lnTo>
                    <a:pt x="6728" y="70334"/>
                  </a:lnTo>
                  <a:lnTo>
                    <a:pt x="2063" y="78475"/>
                  </a:lnTo>
                  <a:lnTo>
                    <a:pt x="0" y="96879"/>
                  </a:lnTo>
                  <a:lnTo>
                    <a:pt x="1087" y="106699"/>
                  </a:lnTo>
                  <a:lnTo>
                    <a:pt x="5321" y="114417"/>
                  </a:lnTo>
                  <a:lnTo>
                    <a:pt x="19385" y="126111"/>
                  </a:lnTo>
                  <a:lnTo>
                    <a:pt x="52623" y="133682"/>
                  </a:lnTo>
                  <a:lnTo>
                    <a:pt x="72384" y="129214"/>
                  </a:lnTo>
                  <a:lnTo>
                    <a:pt x="80928" y="124747"/>
                  </a:lnTo>
                  <a:lnTo>
                    <a:pt x="85455" y="118260"/>
                  </a:lnTo>
                  <a:lnTo>
                    <a:pt x="87304" y="110425"/>
                  </a:lnTo>
                  <a:lnTo>
                    <a:pt x="87366" y="101692"/>
                  </a:lnTo>
                  <a:lnTo>
                    <a:pt x="81195" y="85751"/>
                  </a:lnTo>
                  <a:lnTo>
                    <a:pt x="76275" y="78224"/>
                  </a:lnTo>
                  <a:lnTo>
                    <a:pt x="61448" y="66741"/>
                  </a:lnTo>
                  <a:lnTo>
                    <a:pt x="52581" y="62042"/>
                  </a:lnTo>
                  <a:lnTo>
                    <a:pt x="50179" y="56569"/>
                  </a:lnTo>
                  <a:lnTo>
                    <a:pt x="52088" y="50581"/>
                  </a:lnTo>
                  <a:lnTo>
                    <a:pt x="81840" y="13467"/>
                  </a:lnTo>
                  <a:lnTo>
                    <a:pt x="8749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1" name="Freeform 150"/>
            <p:cNvSpPr/>
            <p:nvPr/>
          </p:nvSpPr>
          <p:spPr>
            <a:xfrm>
              <a:off x="5569063" y="4285098"/>
              <a:ext cx="84741" cy="115814"/>
            </a:xfrm>
            <a:custGeom>
              <a:avLst/>
              <a:gdLst/>
              <a:ahLst/>
              <a:cxnLst/>
              <a:rect l="0" t="0" r="0" b="0"/>
              <a:pathLst>
                <a:path w="84741" h="115814">
                  <a:moveTo>
                    <a:pt x="512" y="115813"/>
                  </a:moveTo>
                  <a:lnTo>
                    <a:pt x="37990" y="107480"/>
                  </a:lnTo>
                  <a:lnTo>
                    <a:pt x="54603" y="107431"/>
                  </a:lnTo>
                  <a:lnTo>
                    <a:pt x="54120" y="109055"/>
                  </a:lnTo>
                  <a:lnTo>
                    <a:pt x="50289" y="111308"/>
                  </a:lnTo>
                  <a:lnTo>
                    <a:pt x="44225" y="110470"/>
                  </a:lnTo>
                  <a:lnTo>
                    <a:pt x="20093" y="98113"/>
                  </a:lnTo>
                  <a:lnTo>
                    <a:pt x="4925" y="86109"/>
                  </a:lnTo>
                  <a:lnTo>
                    <a:pt x="1114" y="77294"/>
                  </a:lnTo>
                  <a:lnTo>
                    <a:pt x="0" y="55020"/>
                  </a:lnTo>
                  <a:lnTo>
                    <a:pt x="6523" y="35762"/>
                  </a:lnTo>
                  <a:lnTo>
                    <a:pt x="18392" y="19403"/>
                  </a:lnTo>
                  <a:lnTo>
                    <a:pt x="35365" y="4334"/>
                  </a:lnTo>
                  <a:lnTo>
                    <a:pt x="44804" y="550"/>
                  </a:lnTo>
                  <a:lnTo>
                    <a:pt x="8474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2" name="Freeform 151"/>
            <p:cNvSpPr/>
            <p:nvPr/>
          </p:nvSpPr>
          <p:spPr>
            <a:xfrm>
              <a:off x="5454451" y="4137699"/>
              <a:ext cx="200450" cy="118290"/>
            </a:xfrm>
            <a:custGeom>
              <a:avLst/>
              <a:gdLst/>
              <a:ahLst/>
              <a:cxnLst/>
              <a:rect l="0" t="0" r="0" b="0"/>
              <a:pathLst>
                <a:path w="200450" h="118290">
                  <a:moveTo>
                    <a:pt x="188823" y="52643"/>
                  </a:moveTo>
                  <a:lnTo>
                    <a:pt x="157541" y="62218"/>
                  </a:lnTo>
                  <a:lnTo>
                    <a:pt x="141385" y="72886"/>
                  </a:lnTo>
                  <a:lnTo>
                    <a:pt x="137311" y="80176"/>
                  </a:lnTo>
                  <a:lnTo>
                    <a:pt x="135903" y="97635"/>
                  </a:lnTo>
                  <a:lnTo>
                    <a:pt x="139505" y="104864"/>
                  </a:lnTo>
                  <a:lnTo>
                    <a:pt x="152866" y="116016"/>
                  </a:lnTo>
                  <a:lnTo>
                    <a:pt x="161343" y="118289"/>
                  </a:lnTo>
                  <a:lnTo>
                    <a:pt x="180119" y="117694"/>
                  </a:lnTo>
                  <a:lnTo>
                    <a:pt x="187700" y="113558"/>
                  </a:lnTo>
                  <a:lnTo>
                    <a:pt x="199242" y="99603"/>
                  </a:lnTo>
                  <a:lnTo>
                    <a:pt x="200449" y="90969"/>
                  </a:lnTo>
                  <a:lnTo>
                    <a:pt x="195550" y="72016"/>
                  </a:lnTo>
                  <a:lnTo>
                    <a:pt x="179638" y="47204"/>
                  </a:lnTo>
                  <a:lnTo>
                    <a:pt x="163684" y="35408"/>
                  </a:lnTo>
                  <a:lnTo>
                    <a:pt x="124846" y="18303"/>
                  </a:lnTo>
                  <a:lnTo>
                    <a:pt x="61451" y="11553"/>
                  </a:lnTo>
                  <a:lnTo>
                    <a:pt x="6126" y="10731"/>
                  </a:lnTo>
                  <a:lnTo>
                    <a:pt x="344" y="13003"/>
                  </a:lnTo>
                  <a:lnTo>
                    <a:pt x="0" y="16858"/>
                  </a:lnTo>
                  <a:lnTo>
                    <a:pt x="3279" y="21767"/>
                  </a:lnTo>
                  <a:lnTo>
                    <a:pt x="8975" y="23870"/>
                  </a:lnTo>
                  <a:lnTo>
                    <a:pt x="34929" y="21241"/>
                  </a:lnTo>
                  <a:lnTo>
                    <a:pt x="92981" y="6581"/>
                  </a:lnTo>
                  <a:lnTo>
                    <a:pt x="145541" y="867"/>
                  </a:lnTo>
                  <a:lnTo>
                    <a:pt x="157238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4" name="Group 53"/>
          <p:cNvGrpSpPr/>
          <p:nvPr/>
        </p:nvGrpSpPr>
        <p:grpSpPr>
          <a:xfrm>
            <a:off x="374485" y="339741"/>
            <a:ext cx="9588584" cy="1308872"/>
            <a:chOff x="374485" y="339741"/>
            <a:chExt cx="9588584" cy="1308872"/>
          </a:xfrm>
        </p:grpSpPr>
        <p:grpSp>
          <p:nvGrpSpPr>
            <p:cNvPr id="10" name="Group 9"/>
            <p:cNvGrpSpPr/>
            <p:nvPr/>
          </p:nvGrpSpPr>
          <p:grpSpPr>
            <a:xfrm>
              <a:off x="2984245" y="399957"/>
              <a:ext cx="1608550" cy="624137"/>
              <a:chOff x="2984245" y="399957"/>
              <a:chExt cx="1608550" cy="624137"/>
            </a:xfrm>
          </p:grpSpPr>
          <p:sp>
            <p:nvSpPr>
              <p:cNvPr id="2" name="Freeform 1"/>
              <p:cNvSpPr/>
              <p:nvPr/>
            </p:nvSpPr>
            <p:spPr>
              <a:xfrm>
                <a:off x="2984245" y="612637"/>
                <a:ext cx="250374" cy="243154"/>
              </a:xfrm>
              <a:custGeom>
                <a:avLst/>
                <a:gdLst/>
                <a:ahLst/>
                <a:cxnLst/>
                <a:rect l="0" t="0" r="0" b="0"/>
                <a:pathLst>
                  <a:path w="250374" h="243154">
                    <a:moveTo>
                      <a:pt x="155616" y="95601"/>
                    </a:moveTo>
                    <a:lnTo>
                      <a:pt x="135373" y="51639"/>
                    </a:lnTo>
                    <a:lnTo>
                      <a:pt x="116213" y="21354"/>
                    </a:lnTo>
                    <a:lnTo>
                      <a:pt x="99499" y="6841"/>
                    </a:lnTo>
                    <a:lnTo>
                      <a:pt x="90129" y="1333"/>
                    </a:lnTo>
                    <a:lnTo>
                      <a:pt x="80372" y="0"/>
                    </a:lnTo>
                    <a:lnTo>
                      <a:pt x="60173" y="4759"/>
                    </a:lnTo>
                    <a:lnTo>
                      <a:pt x="34660" y="20592"/>
                    </a:lnTo>
                    <a:lnTo>
                      <a:pt x="22699" y="36528"/>
                    </a:lnTo>
                    <a:lnTo>
                      <a:pt x="5488" y="75354"/>
                    </a:lnTo>
                    <a:lnTo>
                      <a:pt x="0" y="111959"/>
                    </a:lnTo>
                    <a:lnTo>
                      <a:pt x="6550" y="157844"/>
                    </a:lnTo>
                    <a:lnTo>
                      <a:pt x="27096" y="220692"/>
                    </a:lnTo>
                    <a:lnTo>
                      <a:pt x="38445" y="237375"/>
                    </a:lnTo>
                    <a:lnTo>
                      <a:pt x="45916" y="241590"/>
                    </a:lnTo>
                    <a:lnTo>
                      <a:pt x="63577" y="243153"/>
                    </a:lnTo>
                    <a:lnTo>
                      <a:pt x="80005" y="236829"/>
                    </a:lnTo>
                    <a:lnTo>
                      <a:pt x="87661" y="231867"/>
                    </a:lnTo>
                    <a:lnTo>
                      <a:pt x="99287" y="216995"/>
                    </a:lnTo>
                    <a:lnTo>
                      <a:pt x="120036" y="161414"/>
                    </a:lnTo>
                    <a:lnTo>
                      <a:pt x="131344" y="114061"/>
                    </a:lnTo>
                    <a:lnTo>
                      <a:pt x="132415" y="100889"/>
                    </a:lnTo>
                    <a:lnTo>
                      <a:pt x="134300" y="96787"/>
                    </a:lnTo>
                    <a:lnTo>
                      <a:pt x="136726" y="98731"/>
                    </a:lnTo>
                    <a:lnTo>
                      <a:pt x="158926" y="157776"/>
                    </a:lnTo>
                    <a:lnTo>
                      <a:pt x="184346" y="200690"/>
                    </a:lnTo>
                    <a:lnTo>
                      <a:pt x="201140" y="215617"/>
                    </a:lnTo>
                    <a:lnTo>
                      <a:pt x="250373" y="243000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" name="Freeform 2"/>
              <p:cNvSpPr/>
              <p:nvPr/>
            </p:nvSpPr>
            <p:spPr>
              <a:xfrm>
                <a:off x="3269026" y="636002"/>
                <a:ext cx="189272" cy="212236"/>
              </a:xfrm>
              <a:custGeom>
                <a:avLst/>
                <a:gdLst/>
                <a:ahLst/>
                <a:cxnLst/>
                <a:rect l="0" t="0" r="0" b="0"/>
                <a:pathLst>
                  <a:path w="189272" h="212236">
                    <a:moveTo>
                      <a:pt x="123518" y="9065"/>
                    </a:moveTo>
                    <a:lnTo>
                      <a:pt x="64902" y="0"/>
                    </a:lnTo>
                    <a:lnTo>
                      <a:pt x="41315" y="5427"/>
                    </a:lnTo>
                    <a:lnTo>
                      <a:pt x="11424" y="21635"/>
                    </a:lnTo>
                    <a:lnTo>
                      <a:pt x="3166" y="27974"/>
                    </a:lnTo>
                    <a:lnTo>
                      <a:pt x="0" y="35709"/>
                    </a:lnTo>
                    <a:lnTo>
                      <a:pt x="228" y="44375"/>
                    </a:lnTo>
                    <a:lnTo>
                      <a:pt x="6722" y="62193"/>
                    </a:lnTo>
                    <a:lnTo>
                      <a:pt x="17407" y="77911"/>
                    </a:lnTo>
                    <a:lnTo>
                      <a:pt x="33074" y="89577"/>
                    </a:lnTo>
                    <a:lnTo>
                      <a:pt x="52905" y="97491"/>
                    </a:lnTo>
                    <a:lnTo>
                      <a:pt x="103765" y="102571"/>
                    </a:lnTo>
                    <a:lnTo>
                      <a:pt x="129947" y="105606"/>
                    </a:lnTo>
                    <a:lnTo>
                      <a:pt x="153282" y="114753"/>
                    </a:lnTo>
                    <a:lnTo>
                      <a:pt x="169112" y="129737"/>
                    </a:lnTo>
                    <a:lnTo>
                      <a:pt x="188807" y="167953"/>
                    </a:lnTo>
                    <a:lnTo>
                      <a:pt x="189271" y="176991"/>
                    </a:lnTo>
                    <a:lnTo>
                      <a:pt x="183547" y="193274"/>
                    </a:lnTo>
                    <a:lnTo>
                      <a:pt x="170085" y="205189"/>
                    </a:lnTo>
                    <a:lnTo>
                      <a:pt x="161582" y="210005"/>
                    </a:lnTo>
                    <a:lnTo>
                      <a:pt x="139656" y="212235"/>
                    </a:lnTo>
                    <a:lnTo>
                      <a:pt x="82143" y="201113"/>
                    </a:lnTo>
                    <a:lnTo>
                      <a:pt x="39291" y="188050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" name="Freeform 3"/>
              <p:cNvSpPr/>
              <p:nvPr/>
            </p:nvSpPr>
            <p:spPr>
              <a:xfrm>
                <a:off x="3529136" y="616409"/>
                <a:ext cx="160603" cy="225462"/>
              </a:xfrm>
              <a:custGeom>
                <a:avLst/>
                <a:gdLst/>
                <a:ahLst/>
                <a:cxnLst/>
                <a:rect l="0" t="0" r="0" b="0"/>
                <a:pathLst>
                  <a:path w="160603" h="225462">
                    <a:moveTo>
                      <a:pt x="126622" y="18130"/>
                    </a:moveTo>
                    <a:lnTo>
                      <a:pt x="115443" y="6952"/>
                    </a:lnTo>
                    <a:lnTo>
                      <a:pt x="97477" y="1463"/>
                    </a:lnTo>
                    <a:lnTo>
                      <a:pt x="86135" y="0"/>
                    </a:lnTo>
                    <a:lnTo>
                      <a:pt x="67293" y="4613"/>
                    </a:lnTo>
                    <a:lnTo>
                      <a:pt x="5477" y="37582"/>
                    </a:lnTo>
                    <a:lnTo>
                      <a:pt x="1405" y="46306"/>
                    </a:lnTo>
                    <a:lnTo>
                      <a:pt x="0" y="68477"/>
                    </a:lnTo>
                    <a:lnTo>
                      <a:pt x="6394" y="87690"/>
                    </a:lnTo>
                    <a:lnTo>
                      <a:pt x="11375" y="96089"/>
                    </a:lnTo>
                    <a:lnTo>
                      <a:pt x="26268" y="108540"/>
                    </a:lnTo>
                    <a:lnTo>
                      <a:pt x="45755" y="116804"/>
                    </a:lnTo>
                    <a:lnTo>
                      <a:pt x="104390" y="128134"/>
                    </a:lnTo>
                    <a:lnTo>
                      <a:pt x="136802" y="143400"/>
                    </a:lnTo>
                    <a:lnTo>
                      <a:pt x="151813" y="159203"/>
                    </a:lnTo>
                    <a:lnTo>
                      <a:pt x="157454" y="168331"/>
                    </a:lnTo>
                    <a:lnTo>
                      <a:pt x="160602" y="187831"/>
                    </a:lnTo>
                    <a:lnTo>
                      <a:pt x="159803" y="197945"/>
                    </a:lnTo>
                    <a:lnTo>
                      <a:pt x="155762" y="205857"/>
                    </a:lnTo>
                    <a:lnTo>
                      <a:pt x="141912" y="217767"/>
                    </a:lnTo>
                    <a:lnTo>
                      <a:pt x="120939" y="223841"/>
                    </a:lnTo>
                    <a:lnTo>
                      <a:pt x="108795" y="225461"/>
                    </a:lnTo>
                    <a:lnTo>
                      <a:pt x="69347" y="216562"/>
                    </a:lnTo>
                    <a:lnTo>
                      <a:pt x="21337" y="186586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" name="Freeform 4"/>
              <p:cNvSpPr/>
              <p:nvPr/>
            </p:nvSpPr>
            <p:spPr>
              <a:xfrm>
                <a:off x="3792628" y="718767"/>
                <a:ext cx="10530" cy="126343"/>
              </a:xfrm>
              <a:custGeom>
                <a:avLst/>
                <a:gdLst/>
                <a:ahLst/>
                <a:cxnLst/>
                <a:rect l="0" t="0" r="0" b="0"/>
                <a:pathLst>
                  <a:path w="10530" h="126343">
                    <a:moveTo>
                      <a:pt x="0" y="0"/>
                    </a:moveTo>
                    <a:lnTo>
                      <a:pt x="3119" y="54144"/>
                    </a:lnTo>
                    <a:lnTo>
                      <a:pt x="8333" y="92082"/>
                    </a:lnTo>
                    <a:lnTo>
                      <a:pt x="10529" y="126342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" name="Freeform 5"/>
              <p:cNvSpPr/>
              <p:nvPr/>
            </p:nvSpPr>
            <p:spPr>
              <a:xfrm>
                <a:off x="3792628" y="550311"/>
                <a:ext cx="1" cy="10529"/>
              </a:xfrm>
              <a:custGeom>
                <a:avLst/>
                <a:gdLst/>
                <a:ahLst/>
                <a:cxnLst/>
                <a:rect l="0" t="0" r="0" b="0"/>
                <a:pathLst>
                  <a:path w="1" h="10529">
                    <a:moveTo>
                      <a:pt x="0" y="10528"/>
                    </a:moveTo>
                    <a:lnTo>
                      <a:pt x="0" y="0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" name="Freeform 6"/>
              <p:cNvSpPr/>
              <p:nvPr/>
            </p:nvSpPr>
            <p:spPr>
              <a:xfrm>
                <a:off x="3813685" y="621974"/>
                <a:ext cx="203731" cy="402120"/>
              </a:xfrm>
              <a:custGeom>
                <a:avLst/>
                <a:gdLst/>
                <a:ahLst/>
                <a:cxnLst/>
                <a:rect l="0" t="0" r="0" b="0"/>
                <a:pathLst>
                  <a:path w="203731" h="402120">
                    <a:moveTo>
                      <a:pt x="147398" y="149435"/>
                    </a:moveTo>
                    <a:lnTo>
                      <a:pt x="158577" y="138257"/>
                    </a:lnTo>
                    <a:lnTo>
                      <a:pt x="164065" y="120291"/>
                    </a:lnTo>
                    <a:lnTo>
                      <a:pt x="167589" y="65040"/>
                    </a:lnTo>
                    <a:lnTo>
                      <a:pt x="161831" y="38227"/>
                    </a:lnTo>
                    <a:lnTo>
                      <a:pt x="157020" y="26163"/>
                    </a:lnTo>
                    <a:lnTo>
                      <a:pt x="142316" y="9640"/>
                    </a:lnTo>
                    <a:lnTo>
                      <a:pt x="133482" y="3596"/>
                    </a:lnTo>
                    <a:lnTo>
                      <a:pt x="114307" y="0"/>
                    </a:lnTo>
                    <a:lnTo>
                      <a:pt x="104281" y="679"/>
                    </a:lnTo>
                    <a:lnTo>
                      <a:pt x="86901" y="10792"/>
                    </a:lnTo>
                    <a:lnTo>
                      <a:pt x="72547" y="28155"/>
                    </a:lnTo>
                    <a:lnTo>
                      <a:pt x="62269" y="51469"/>
                    </a:lnTo>
                    <a:lnTo>
                      <a:pt x="55495" y="96492"/>
                    </a:lnTo>
                    <a:lnTo>
                      <a:pt x="59077" y="135698"/>
                    </a:lnTo>
                    <a:lnTo>
                      <a:pt x="67590" y="155418"/>
                    </a:lnTo>
                    <a:lnTo>
                      <a:pt x="73136" y="163952"/>
                    </a:lnTo>
                    <a:lnTo>
                      <a:pt x="81512" y="168472"/>
                    </a:lnTo>
                    <a:lnTo>
                      <a:pt x="103298" y="170374"/>
                    </a:lnTo>
                    <a:lnTo>
                      <a:pt x="113319" y="166904"/>
                    </a:lnTo>
                    <a:lnTo>
                      <a:pt x="130692" y="153690"/>
                    </a:lnTo>
                    <a:lnTo>
                      <a:pt x="148038" y="120930"/>
                    </a:lnTo>
                    <a:lnTo>
                      <a:pt x="152504" y="117564"/>
                    </a:lnTo>
                    <a:lnTo>
                      <a:pt x="156651" y="119999"/>
                    </a:lnTo>
                    <a:lnTo>
                      <a:pt x="168078" y="145783"/>
                    </a:lnTo>
                    <a:lnTo>
                      <a:pt x="188008" y="196417"/>
                    </a:lnTo>
                    <a:lnTo>
                      <a:pt x="203730" y="257545"/>
                    </a:lnTo>
                    <a:lnTo>
                      <a:pt x="197997" y="305841"/>
                    </a:lnTo>
                    <a:lnTo>
                      <a:pt x="195169" y="316877"/>
                    </a:lnTo>
                    <a:lnTo>
                      <a:pt x="189774" y="325404"/>
                    </a:lnTo>
                    <a:lnTo>
                      <a:pt x="174421" y="337998"/>
                    </a:lnTo>
                    <a:lnTo>
                      <a:pt x="111168" y="359418"/>
                    </a:lnTo>
                    <a:lnTo>
                      <a:pt x="55884" y="373927"/>
                    </a:lnTo>
                    <a:lnTo>
                      <a:pt x="0" y="402119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" name="Freeform 7"/>
              <p:cNvSpPr/>
              <p:nvPr/>
            </p:nvSpPr>
            <p:spPr>
              <a:xfrm>
                <a:off x="4045311" y="627124"/>
                <a:ext cx="347442" cy="197471"/>
              </a:xfrm>
              <a:custGeom>
                <a:avLst/>
                <a:gdLst/>
                <a:ahLst/>
                <a:cxnLst/>
                <a:rect l="0" t="0" r="0" b="0"/>
                <a:pathLst>
                  <a:path w="347442" h="197471">
                    <a:moveTo>
                      <a:pt x="0" y="60057"/>
                    </a:moveTo>
                    <a:lnTo>
                      <a:pt x="17959" y="123485"/>
                    </a:lnTo>
                    <a:lnTo>
                      <a:pt x="42367" y="179403"/>
                    </a:lnTo>
                    <a:lnTo>
                      <a:pt x="37937" y="173931"/>
                    </a:lnTo>
                    <a:lnTo>
                      <a:pt x="33468" y="139941"/>
                    </a:lnTo>
                    <a:lnTo>
                      <a:pt x="39193" y="84459"/>
                    </a:lnTo>
                    <a:lnTo>
                      <a:pt x="40816" y="56475"/>
                    </a:lnTo>
                    <a:lnTo>
                      <a:pt x="44759" y="45971"/>
                    </a:lnTo>
                    <a:lnTo>
                      <a:pt x="58498" y="31180"/>
                    </a:lnTo>
                    <a:lnTo>
                      <a:pt x="67075" y="29107"/>
                    </a:lnTo>
                    <a:lnTo>
                      <a:pt x="85963" y="33044"/>
                    </a:lnTo>
                    <a:lnTo>
                      <a:pt x="110739" y="48414"/>
                    </a:lnTo>
                    <a:lnTo>
                      <a:pt x="132898" y="67786"/>
                    </a:lnTo>
                    <a:lnTo>
                      <a:pt x="148692" y="93933"/>
                    </a:lnTo>
                    <a:lnTo>
                      <a:pt x="163339" y="142615"/>
                    </a:lnTo>
                    <a:lnTo>
                      <a:pt x="165770" y="175246"/>
                    </a:lnTo>
                    <a:lnTo>
                      <a:pt x="164326" y="175454"/>
                    </a:lnTo>
                    <a:lnTo>
                      <a:pt x="162194" y="172084"/>
                    </a:lnTo>
                    <a:lnTo>
                      <a:pt x="162943" y="158980"/>
                    </a:lnTo>
                    <a:lnTo>
                      <a:pt x="168346" y="142627"/>
                    </a:lnTo>
                    <a:lnTo>
                      <a:pt x="178546" y="127561"/>
                    </a:lnTo>
                    <a:lnTo>
                      <a:pt x="193998" y="116185"/>
                    </a:lnTo>
                    <a:lnTo>
                      <a:pt x="253078" y="91949"/>
                    </a:lnTo>
                    <a:lnTo>
                      <a:pt x="294876" y="72076"/>
                    </a:lnTo>
                    <a:lnTo>
                      <a:pt x="320818" y="52440"/>
                    </a:lnTo>
                    <a:lnTo>
                      <a:pt x="325013" y="44451"/>
                    </a:lnTo>
                    <a:lnTo>
                      <a:pt x="326554" y="26215"/>
                    </a:lnTo>
                    <a:lnTo>
                      <a:pt x="322988" y="18778"/>
                    </a:lnTo>
                    <a:lnTo>
                      <a:pt x="309667" y="7396"/>
                    </a:lnTo>
                    <a:lnTo>
                      <a:pt x="276847" y="0"/>
                    </a:lnTo>
                    <a:lnTo>
                      <a:pt x="257184" y="4510"/>
                    </a:lnTo>
                    <a:lnTo>
                      <a:pt x="225497" y="26468"/>
                    </a:lnTo>
                    <a:lnTo>
                      <a:pt x="217204" y="49028"/>
                    </a:lnTo>
                    <a:lnTo>
                      <a:pt x="215656" y="91495"/>
                    </a:lnTo>
                    <a:lnTo>
                      <a:pt x="221020" y="118483"/>
                    </a:lnTo>
                    <a:lnTo>
                      <a:pt x="237193" y="152238"/>
                    </a:lnTo>
                    <a:lnTo>
                      <a:pt x="257973" y="177577"/>
                    </a:lnTo>
                    <a:lnTo>
                      <a:pt x="276092" y="192617"/>
                    </a:lnTo>
                    <a:lnTo>
                      <a:pt x="285837" y="196394"/>
                    </a:lnTo>
                    <a:lnTo>
                      <a:pt x="306024" y="197470"/>
                    </a:lnTo>
                    <a:lnTo>
                      <a:pt x="323574" y="190930"/>
                    </a:lnTo>
                    <a:lnTo>
                      <a:pt x="347441" y="175871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" name="Freeform 8"/>
              <p:cNvSpPr/>
              <p:nvPr/>
            </p:nvSpPr>
            <p:spPr>
              <a:xfrm>
                <a:off x="4428349" y="399957"/>
                <a:ext cx="164446" cy="413703"/>
              </a:xfrm>
              <a:custGeom>
                <a:avLst/>
                <a:gdLst/>
                <a:ahLst/>
                <a:cxnLst/>
                <a:rect l="0" t="0" r="0" b="0"/>
                <a:pathLst>
                  <a:path w="164446" h="413703">
                    <a:moveTo>
                      <a:pt x="69688" y="371452"/>
                    </a:moveTo>
                    <a:lnTo>
                      <a:pt x="85329" y="353472"/>
                    </a:lnTo>
                    <a:lnTo>
                      <a:pt x="93407" y="336555"/>
                    </a:lnTo>
                    <a:lnTo>
                      <a:pt x="94658" y="317338"/>
                    </a:lnTo>
                    <a:lnTo>
                      <a:pt x="90144" y="297099"/>
                    </a:lnTo>
                    <a:lnTo>
                      <a:pt x="80340" y="276405"/>
                    </a:lnTo>
                    <a:lnTo>
                      <a:pt x="65063" y="261749"/>
                    </a:lnTo>
                    <a:lnTo>
                      <a:pt x="56076" y="256203"/>
                    </a:lnTo>
                    <a:lnTo>
                      <a:pt x="47746" y="254845"/>
                    </a:lnTo>
                    <a:lnTo>
                      <a:pt x="39852" y="256279"/>
                    </a:lnTo>
                    <a:lnTo>
                      <a:pt x="32250" y="259575"/>
                    </a:lnTo>
                    <a:lnTo>
                      <a:pt x="10372" y="280982"/>
                    </a:lnTo>
                    <a:lnTo>
                      <a:pt x="2381" y="302777"/>
                    </a:lnTo>
                    <a:lnTo>
                      <a:pt x="0" y="326892"/>
                    </a:lnTo>
                    <a:lnTo>
                      <a:pt x="2840" y="349308"/>
                    </a:lnTo>
                    <a:lnTo>
                      <a:pt x="16606" y="381659"/>
                    </a:lnTo>
                    <a:lnTo>
                      <a:pt x="35503" y="407882"/>
                    </a:lnTo>
                    <a:lnTo>
                      <a:pt x="43388" y="412116"/>
                    </a:lnTo>
                    <a:lnTo>
                      <a:pt x="61509" y="413702"/>
                    </a:lnTo>
                    <a:lnTo>
                      <a:pt x="70084" y="410147"/>
                    </a:lnTo>
                    <a:lnTo>
                      <a:pt x="85852" y="396839"/>
                    </a:lnTo>
                    <a:lnTo>
                      <a:pt x="102293" y="364026"/>
                    </a:lnTo>
                    <a:lnTo>
                      <a:pt x="118330" y="311017"/>
                    </a:lnTo>
                    <a:lnTo>
                      <a:pt x="129642" y="252367"/>
                    </a:lnTo>
                    <a:lnTo>
                      <a:pt x="135025" y="198907"/>
                    </a:lnTo>
                    <a:lnTo>
                      <a:pt x="137790" y="141733"/>
                    </a:lnTo>
                    <a:lnTo>
                      <a:pt x="134320" y="90868"/>
                    </a:lnTo>
                    <a:lnTo>
                      <a:pt x="127558" y="37348"/>
                    </a:lnTo>
                    <a:lnTo>
                      <a:pt x="118290" y="3787"/>
                    </a:lnTo>
                    <a:lnTo>
                      <a:pt x="113788" y="0"/>
                    </a:lnTo>
                    <a:lnTo>
                      <a:pt x="108446" y="985"/>
                    </a:lnTo>
                    <a:lnTo>
                      <a:pt x="102546" y="5151"/>
                    </a:lnTo>
                    <a:lnTo>
                      <a:pt x="92871" y="19139"/>
                    </a:lnTo>
                    <a:lnTo>
                      <a:pt x="88652" y="27782"/>
                    </a:lnTo>
                    <a:lnTo>
                      <a:pt x="87086" y="46745"/>
                    </a:lnTo>
                    <a:lnTo>
                      <a:pt x="90022" y="98692"/>
                    </a:lnTo>
                    <a:lnTo>
                      <a:pt x="99008" y="150808"/>
                    </a:lnTo>
                    <a:lnTo>
                      <a:pt x="112048" y="208762"/>
                    </a:lnTo>
                    <a:lnTo>
                      <a:pt x="125889" y="260287"/>
                    </a:lnTo>
                    <a:lnTo>
                      <a:pt x="147123" y="314355"/>
                    </a:lnTo>
                    <a:lnTo>
                      <a:pt x="160677" y="356924"/>
                    </a:lnTo>
                    <a:lnTo>
                      <a:pt x="164445" y="381981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23" name="Group 22"/>
            <p:cNvGrpSpPr/>
            <p:nvPr/>
          </p:nvGrpSpPr>
          <p:grpSpPr>
            <a:xfrm>
              <a:off x="5035141" y="339741"/>
              <a:ext cx="3011000" cy="540012"/>
              <a:chOff x="5035141" y="339741"/>
              <a:chExt cx="3011000" cy="540012"/>
            </a:xfrm>
          </p:grpSpPr>
          <p:sp>
            <p:nvSpPr>
              <p:cNvPr id="11" name="Freeform 10"/>
              <p:cNvSpPr/>
              <p:nvPr/>
            </p:nvSpPr>
            <p:spPr>
              <a:xfrm>
                <a:off x="5035141" y="350269"/>
                <a:ext cx="293059" cy="475937"/>
              </a:xfrm>
              <a:custGeom>
                <a:avLst/>
                <a:gdLst/>
                <a:ahLst/>
                <a:cxnLst/>
                <a:rect l="0" t="0" r="0" b="0"/>
                <a:pathLst>
                  <a:path w="293059" h="475937">
                    <a:moveTo>
                      <a:pt x="31435" y="0"/>
                    </a:moveTo>
                    <a:lnTo>
                      <a:pt x="20256" y="16768"/>
                    </a:lnTo>
                    <a:lnTo>
                      <a:pt x="8559" y="78565"/>
                    </a:lnTo>
                    <a:lnTo>
                      <a:pt x="1570" y="139262"/>
                    </a:lnTo>
                    <a:lnTo>
                      <a:pt x="359" y="187752"/>
                    </a:lnTo>
                    <a:lnTo>
                      <a:pt x="0" y="239164"/>
                    </a:lnTo>
                    <a:lnTo>
                      <a:pt x="8284" y="294467"/>
                    </a:lnTo>
                    <a:lnTo>
                      <a:pt x="24306" y="356171"/>
                    </a:lnTo>
                    <a:lnTo>
                      <a:pt x="49654" y="413766"/>
                    </a:lnTo>
                    <a:lnTo>
                      <a:pt x="70238" y="450541"/>
                    </a:lnTo>
                    <a:lnTo>
                      <a:pt x="87285" y="466573"/>
                    </a:lnTo>
                    <a:lnTo>
                      <a:pt x="96744" y="472486"/>
                    </a:lnTo>
                    <a:lnTo>
                      <a:pt x="122852" y="475936"/>
                    </a:lnTo>
                    <a:lnTo>
                      <a:pt x="150444" y="472400"/>
                    </a:lnTo>
                    <a:lnTo>
                      <a:pt x="170505" y="463030"/>
                    </a:lnTo>
                    <a:lnTo>
                      <a:pt x="217015" y="415257"/>
                    </a:lnTo>
                    <a:lnTo>
                      <a:pt x="250450" y="351864"/>
                    </a:lnTo>
                    <a:lnTo>
                      <a:pt x="268976" y="290559"/>
                    </a:lnTo>
                    <a:lnTo>
                      <a:pt x="283900" y="235296"/>
                    </a:lnTo>
                    <a:lnTo>
                      <a:pt x="292524" y="184649"/>
                    </a:lnTo>
                    <a:lnTo>
                      <a:pt x="293058" y="122349"/>
                    </a:lnTo>
                    <a:lnTo>
                      <a:pt x="283111" y="66889"/>
                    </a:lnTo>
                    <a:lnTo>
                      <a:pt x="273590" y="10529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" name="Freeform 11"/>
              <p:cNvSpPr/>
              <p:nvPr/>
            </p:nvSpPr>
            <p:spPr>
              <a:xfrm>
                <a:off x="5355308" y="612907"/>
                <a:ext cx="237694" cy="192451"/>
              </a:xfrm>
              <a:custGeom>
                <a:avLst/>
                <a:gdLst/>
                <a:ahLst/>
                <a:cxnLst/>
                <a:rect l="0" t="0" r="0" b="0"/>
                <a:pathLst>
                  <a:path w="237694" h="192451">
                    <a:moveTo>
                      <a:pt x="6066" y="74274"/>
                    </a:moveTo>
                    <a:lnTo>
                      <a:pt x="0" y="106726"/>
                    </a:lnTo>
                    <a:lnTo>
                      <a:pt x="13785" y="169107"/>
                    </a:lnTo>
                    <a:lnTo>
                      <a:pt x="20415" y="190122"/>
                    </a:lnTo>
                    <a:lnTo>
                      <a:pt x="22651" y="192450"/>
                    </a:lnTo>
                    <a:lnTo>
                      <a:pt x="24141" y="189323"/>
                    </a:lnTo>
                    <a:lnTo>
                      <a:pt x="24628" y="173370"/>
                    </a:lnTo>
                    <a:lnTo>
                      <a:pt x="17883" y="111602"/>
                    </a:lnTo>
                    <a:lnTo>
                      <a:pt x="25254" y="57644"/>
                    </a:lnTo>
                    <a:lnTo>
                      <a:pt x="31362" y="34128"/>
                    </a:lnTo>
                    <a:lnTo>
                      <a:pt x="36968" y="27623"/>
                    </a:lnTo>
                    <a:lnTo>
                      <a:pt x="44215" y="24456"/>
                    </a:lnTo>
                    <a:lnTo>
                      <a:pt x="52555" y="23515"/>
                    </a:lnTo>
                    <a:lnTo>
                      <a:pt x="59285" y="26397"/>
                    </a:lnTo>
                    <a:lnTo>
                      <a:pt x="69883" y="38957"/>
                    </a:lnTo>
                    <a:lnTo>
                      <a:pt x="99141" y="95928"/>
                    </a:lnTo>
                    <a:lnTo>
                      <a:pt x="103211" y="98069"/>
                    </a:lnTo>
                    <a:lnTo>
                      <a:pt x="105924" y="94817"/>
                    </a:lnTo>
                    <a:lnTo>
                      <a:pt x="113994" y="33386"/>
                    </a:lnTo>
                    <a:lnTo>
                      <a:pt x="116622" y="22449"/>
                    </a:lnTo>
                    <a:lnTo>
                      <a:pt x="121884" y="13988"/>
                    </a:lnTo>
                    <a:lnTo>
                      <a:pt x="137089" y="1467"/>
                    </a:lnTo>
                    <a:lnTo>
                      <a:pt x="144887" y="0"/>
                    </a:lnTo>
                    <a:lnTo>
                      <a:pt x="152426" y="1361"/>
                    </a:lnTo>
                    <a:lnTo>
                      <a:pt x="159791" y="4609"/>
                    </a:lnTo>
                    <a:lnTo>
                      <a:pt x="174214" y="20695"/>
                    </a:lnTo>
                    <a:lnTo>
                      <a:pt x="201171" y="74151"/>
                    </a:lnTo>
                    <a:lnTo>
                      <a:pt x="229595" y="137435"/>
                    </a:lnTo>
                    <a:lnTo>
                      <a:pt x="237693" y="179559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" name="Freeform 12"/>
              <p:cNvSpPr/>
              <p:nvPr/>
            </p:nvSpPr>
            <p:spPr>
              <a:xfrm>
                <a:off x="5646720" y="632140"/>
                <a:ext cx="209494" cy="181755"/>
              </a:xfrm>
              <a:custGeom>
                <a:avLst/>
                <a:gdLst/>
                <a:ahLst/>
                <a:cxnLst/>
                <a:rect l="0" t="0" r="0" b="0"/>
                <a:pathLst>
                  <a:path w="209494" h="181755">
                    <a:moveTo>
                      <a:pt x="125265" y="118212"/>
                    </a:moveTo>
                    <a:lnTo>
                      <a:pt x="110611" y="56120"/>
                    </a:lnTo>
                    <a:lnTo>
                      <a:pt x="94927" y="23775"/>
                    </a:lnTo>
                    <a:lnTo>
                      <a:pt x="79026" y="8780"/>
                    </a:lnTo>
                    <a:lnTo>
                      <a:pt x="69873" y="3144"/>
                    </a:lnTo>
                    <a:lnTo>
                      <a:pt x="50344" y="0"/>
                    </a:lnTo>
                    <a:lnTo>
                      <a:pt x="40222" y="800"/>
                    </a:lnTo>
                    <a:lnTo>
                      <a:pt x="32305" y="4842"/>
                    </a:lnTo>
                    <a:lnTo>
                      <a:pt x="20389" y="18693"/>
                    </a:lnTo>
                    <a:lnTo>
                      <a:pt x="7103" y="46221"/>
                    </a:lnTo>
                    <a:lnTo>
                      <a:pt x="0" y="108833"/>
                    </a:lnTo>
                    <a:lnTo>
                      <a:pt x="1742" y="135101"/>
                    </a:lnTo>
                    <a:lnTo>
                      <a:pt x="10314" y="158474"/>
                    </a:lnTo>
                    <a:lnTo>
                      <a:pt x="25043" y="174321"/>
                    </a:lnTo>
                    <a:lnTo>
                      <a:pt x="33884" y="180185"/>
                    </a:lnTo>
                    <a:lnTo>
                      <a:pt x="42118" y="181754"/>
                    </a:lnTo>
                    <a:lnTo>
                      <a:pt x="49947" y="180461"/>
                    </a:lnTo>
                    <a:lnTo>
                      <a:pt x="64884" y="172784"/>
                    </a:lnTo>
                    <a:lnTo>
                      <a:pt x="79322" y="161574"/>
                    </a:lnTo>
                    <a:lnTo>
                      <a:pt x="95015" y="136520"/>
                    </a:lnTo>
                    <a:lnTo>
                      <a:pt x="114450" y="83145"/>
                    </a:lnTo>
                    <a:lnTo>
                      <a:pt x="118055" y="70268"/>
                    </a:lnTo>
                    <a:lnTo>
                      <a:pt x="120458" y="66362"/>
                    </a:lnTo>
                    <a:lnTo>
                      <a:pt x="122061" y="68438"/>
                    </a:lnTo>
                    <a:lnTo>
                      <a:pt x="126181" y="82052"/>
                    </a:lnTo>
                    <a:lnTo>
                      <a:pt x="161057" y="138622"/>
                    </a:lnTo>
                    <a:lnTo>
                      <a:pt x="188574" y="166914"/>
                    </a:lnTo>
                    <a:lnTo>
                      <a:pt x="209493" y="181383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" name="Freeform 13"/>
              <p:cNvSpPr/>
              <p:nvPr/>
            </p:nvSpPr>
            <p:spPr>
              <a:xfrm>
                <a:off x="6152315" y="583162"/>
                <a:ext cx="230324" cy="219834"/>
              </a:xfrm>
              <a:custGeom>
                <a:avLst/>
                <a:gdLst/>
                <a:ahLst/>
                <a:cxnLst/>
                <a:rect l="0" t="0" r="0" b="0"/>
                <a:pathLst>
                  <a:path w="230324" h="219834">
                    <a:moveTo>
                      <a:pt x="135567" y="93491"/>
                    </a:moveTo>
                    <a:lnTo>
                      <a:pt x="106885" y="30063"/>
                    </a:lnTo>
                    <a:lnTo>
                      <a:pt x="95133" y="9149"/>
                    </a:lnTo>
                    <a:lnTo>
                      <a:pt x="86384" y="3338"/>
                    </a:lnTo>
                    <a:lnTo>
                      <a:pt x="64185" y="0"/>
                    </a:lnTo>
                    <a:lnTo>
                      <a:pt x="44960" y="5536"/>
                    </a:lnTo>
                    <a:lnTo>
                      <a:pt x="28617" y="16965"/>
                    </a:lnTo>
                    <a:lnTo>
                      <a:pt x="13554" y="33743"/>
                    </a:lnTo>
                    <a:lnTo>
                      <a:pt x="5300" y="56018"/>
                    </a:lnTo>
                    <a:lnTo>
                      <a:pt x="0" y="114035"/>
                    </a:lnTo>
                    <a:lnTo>
                      <a:pt x="4672" y="153390"/>
                    </a:lnTo>
                    <a:lnTo>
                      <a:pt x="13440" y="173145"/>
                    </a:lnTo>
                    <a:lnTo>
                      <a:pt x="38133" y="204891"/>
                    </a:lnTo>
                    <a:lnTo>
                      <a:pt x="47214" y="208702"/>
                    </a:lnTo>
                    <a:lnTo>
                      <a:pt x="69783" y="209817"/>
                    </a:lnTo>
                    <a:lnTo>
                      <a:pt x="89172" y="203293"/>
                    </a:lnTo>
                    <a:lnTo>
                      <a:pt x="97618" y="198278"/>
                    </a:lnTo>
                    <a:lnTo>
                      <a:pt x="110122" y="183347"/>
                    </a:lnTo>
                    <a:lnTo>
                      <a:pt x="135181" y="121527"/>
                    </a:lnTo>
                    <a:lnTo>
                      <a:pt x="138819" y="108672"/>
                    </a:lnTo>
                    <a:lnTo>
                      <a:pt x="141245" y="104781"/>
                    </a:lnTo>
                    <a:lnTo>
                      <a:pt x="142861" y="106867"/>
                    </a:lnTo>
                    <a:lnTo>
                      <a:pt x="160560" y="167973"/>
                    </a:lnTo>
                    <a:lnTo>
                      <a:pt x="176377" y="193419"/>
                    </a:lnTo>
                    <a:lnTo>
                      <a:pt x="192309" y="205364"/>
                    </a:lnTo>
                    <a:lnTo>
                      <a:pt x="230323" y="219833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" name="Freeform 14"/>
              <p:cNvSpPr/>
              <p:nvPr/>
            </p:nvSpPr>
            <p:spPr>
              <a:xfrm>
                <a:off x="6372109" y="619500"/>
                <a:ext cx="178986" cy="184603"/>
              </a:xfrm>
              <a:custGeom>
                <a:avLst/>
                <a:gdLst/>
                <a:ahLst/>
                <a:cxnLst/>
                <a:rect l="0" t="0" r="0" b="0"/>
                <a:pathLst>
                  <a:path w="178986" h="184603">
                    <a:moveTo>
                      <a:pt x="0" y="57153"/>
                    </a:moveTo>
                    <a:lnTo>
                      <a:pt x="5590" y="119246"/>
                    </a:lnTo>
                    <a:lnTo>
                      <a:pt x="21331" y="172824"/>
                    </a:lnTo>
                    <a:lnTo>
                      <a:pt x="24750" y="183400"/>
                    </a:lnTo>
                    <a:lnTo>
                      <a:pt x="25859" y="184602"/>
                    </a:lnTo>
                    <a:lnTo>
                      <a:pt x="21921" y="129424"/>
                    </a:lnTo>
                    <a:lnTo>
                      <a:pt x="22398" y="71602"/>
                    </a:lnTo>
                    <a:lnTo>
                      <a:pt x="26722" y="43298"/>
                    </a:lnTo>
                    <a:lnTo>
                      <a:pt x="38783" y="18240"/>
                    </a:lnTo>
                    <a:lnTo>
                      <a:pt x="46913" y="6644"/>
                    </a:lnTo>
                    <a:lnTo>
                      <a:pt x="55842" y="1254"/>
                    </a:lnTo>
                    <a:lnTo>
                      <a:pt x="65304" y="0"/>
                    </a:lnTo>
                    <a:lnTo>
                      <a:pt x="84007" y="4845"/>
                    </a:lnTo>
                    <a:lnTo>
                      <a:pt x="100118" y="14798"/>
                    </a:lnTo>
                    <a:lnTo>
                      <a:pt x="143744" y="68585"/>
                    </a:lnTo>
                    <a:lnTo>
                      <a:pt x="167513" y="123562"/>
                    </a:lnTo>
                    <a:lnTo>
                      <a:pt x="178985" y="172966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" name="Freeform 15"/>
              <p:cNvSpPr/>
              <p:nvPr/>
            </p:nvSpPr>
            <p:spPr>
              <a:xfrm>
                <a:off x="6594560" y="428089"/>
                <a:ext cx="135520" cy="404874"/>
              </a:xfrm>
              <a:custGeom>
                <a:avLst/>
                <a:gdLst/>
                <a:ahLst/>
                <a:cxnLst/>
                <a:rect l="0" t="0" r="0" b="0"/>
                <a:pathLst>
                  <a:path w="135520" h="404874">
                    <a:moveTo>
                      <a:pt x="93405" y="301206"/>
                    </a:moveTo>
                    <a:lnTo>
                      <a:pt x="93405" y="278850"/>
                    </a:lnTo>
                    <a:lnTo>
                      <a:pt x="82227" y="248179"/>
                    </a:lnTo>
                    <a:lnTo>
                      <a:pt x="64097" y="222454"/>
                    </a:lnTo>
                    <a:lnTo>
                      <a:pt x="56319" y="218289"/>
                    </a:lnTo>
                    <a:lnTo>
                      <a:pt x="38318" y="216781"/>
                    </a:lnTo>
                    <a:lnTo>
                      <a:pt x="29774" y="220356"/>
                    </a:lnTo>
                    <a:lnTo>
                      <a:pt x="14042" y="233687"/>
                    </a:lnTo>
                    <a:lnTo>
                      <a:pt x="5490" y="257550"/>
                    </a:lnTo>
                    <a:lnTo>
                      <a:pt x="0" y="320529"/>
                    </a:lnTo>
                    <a:lnTo>
                      <a:pt x="4638" y="360744"/>
                    </a:lnTo>
                    <a:lnTo>
                      <a:pt x="19010" y="394886"/>
                    </a:lnTo>
                    <a:lnTo>
                      <a:pt x="26261" y="401094"/>
                    </a:lnTo>
                    <a:lnTo>
                      <a:pt x="34604" y="404063"/>
                    </a:lnTo>
                    <a:lnTo>
                      <a:pt x="43676" y="404873"/>
                    </a:lnTo>
                    <a:lnTo>
                      <a:pt x="50894" y="401903"/>
                    </a:lnTo>
                    <a:lnTo>
                      <a:pt x="67811" y="380955"/>
                    </a:lnTo>
                    <a:lnTo>
                      <a:pt x="95161" y="332202"/>
                    </a:lnTo>
                    <a:lnTo>
                      <a:pt x="110606" y="272581"/>
                    </a:lnTo>
                    <a:lnTo>
                      <a:pt x="120208" y="214736"/>
                    </a:lnTo>
                    <a:lnTo>
                      <a:pt x="123574" y="153143"/>
                    </a:lnTo>
                    <a:lnTo>
                      <a:pt x="123400" y="91609"/>
                    </a:lnTo>
                    <a:lnTo>
                      <a:pt x="117630" y="36982"/>
                    </a:lnTo>
                    <a:lnTo>
                      <a:pt x="114231" y="0"/>
                    </a:lnTo>
                    <a:lnTo>
                      <a:pt x="111968" y="966"/>
                    </a:lnTo>
                    <a:lnTo>
                      <a:pt x="109289" y="6290"/>
                    </a:lnTo>
                    <a:lnTo>
                      <a:pt x="104638" y="64466"/>
                    </a:lnTo>
                    <a:lnTo>
                      <a:pt x="109662" y="119132"/>
                    </a:lnTo>
                    <a:lnTo>
                      <a:pt x="113039" y="169659"/>
                    </a:lnTo>
                    <a:lnTo>
                      <a:pt x="121416" y="226739"/>
                    </a:lnTo>
                    <a:lnTo>
                      <a:pt x="127404" y="288793"/>
                    </a:lnTo>
                    <a:lnTo>
                      <a:pt x="133916" y="346458"/>
                    </a:lnTo>
                    <a:lnTo>
                      <a:pt x="135519" y="374906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" name="Freeform 16"/>
              <p:cNvSpPr/>
              <p:nvPr/>
            </p:nvSpPr>
            <p:spPr>
              <a:xfrm>
                <a:off x="7125005" y="339741"/>
                <a:ext cx="257841" cy="522557"/>
              </a:xfrm>
              <a:custGeom>
                <a:avLst/>
                <a:gdLst/>
                <a:ahLst/>
                <a:cxnLst/>
                <a:rect l="0" t="0" r="0" b="0"/>
                <a:pathLst>
                  <a:path w="257841" h="522557">
                    <a:moveTo>
                      <a:pt x="15685" y="0"/>
                    </a:moveTo>
                    <a:lnTo>
                      <a:pt x="8449" y="28726"/>
                    </a:lnTo>
                    <a:lnTo>
                      <a:pt x="7302" y="77921"/>
                    </a:lnTo>
                    <a:lnTo>
                      <a:pt x="12681" y="130063"/>
                    </a:lnTo>
                    <a:lnTo>
                      <a:pt x="14794" y="183726"/>
                    </a:lnTo>
                    <a:lnTo>
                      <a:pt x="15421" y="243560"/>
                    </a:lnTo>
                    <a:lnTo>
                      <a:pt x="15607" y="305743"/>
                    </a:lnTo>
                    <a:lnTo>
                      <a:pt x="14492" y="367451"/>
                    </a:lnTo>
                    <a:lnTo>
                      <a:pt x="8443" y="423299"/>
                    </a:lnTo>
                    <a:lnTo>
                      <a:pt x="4960" y="475722"/>
                    </a:lnTo>
                    <a:lnTo>
                      <a:pt x="0" y="506620"/>
                    </a:lnTo>
                    <a:lnTo>
                      <a:pt x="2888" y="515561"/>
                    </a:lnTo>
                    <a:lnTo>
                      <a:pt x="9494" y="520352"/>
                    </a:lnTo>
                    <a:lnTo>
                      <a:pt x="28141" y="522556"/>
                    </a:lnTo>
                    <a:lnTo>
                      <a:pt x="90288" y="511415"/>
                    </a:lnTo>
                    <a:lnTo>
                      <a:pt x="139825" y="507160"/>
                    </a:lnTo>
                    <a:lnTo>
                      <a:pt x="191547" y="505899"/>
                    </a:lnTo>
                    <a:lnTo>
                      <a:pt x="220188" y="505604"/>
                    </a:lnTo>
                    <a:lnTo>
                      <a:pt x="257840" y="505368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8" name="Freeform 17"/>
              <p:cNvSpPr/>
              <p:nvPr/>
            </p:nvSpPr>
            <p:spPr>
              <a:xfrm>
                <a:off x="7322480" y="660575"/>
                <a:ext cx="176180" cy="219178"/>
              </a:xfrm>
              <a:custGeom>
                <a:avLst/>
                <a:gdLst/>
                <a:ahLst/>
                <a:cxnLst/>
                <a:rect l="0" t="0" r="0" b="0"/>
                <a:pathLst>
                  <a:path w="176180" h="219178">
                    <a:moveTo>
                      <a:pt x="28779" y="110834"/>
                    </a:moveTo>
                    <a:lnTo>
                      <a:pt x="89653" y="76506"/>
                    </a:lnTo>
                    <a:lnTo>
                      <a:pt x="97438" y="70401"/>
                    </a:lnTo>
                    <a:lnTo>
                      <a:pt x="106088" y="51140"/>
                    </a:lnTo>
                    <a:lnTo>
                      <a:pt x="108395" y="39453"/>
                    </a:lnTo>
                    <a:lnTo>
                      <a:pt x="107592" y="29321"/>
                    </a:lnTo>
                    <a:lnTo>
                      <a:pt x="100462" y="11825"/>
                    </a:lnTo>
                    <a:lnTo>
                      <a:pt x="92946" y="6224"/>
                    </a:lnTo>
                    <a:lnTo>
                      <a:pt x="72116" y="0"/>
                    </a:lnTo>
                    <a:lnTo>
                      <a:pt x="39670" y="2085"/>
                    </a:lnTo>
                    <a:lnTo>
                      <a:pt x="31361" y="7919"/>
                    </a:lnTo>
                    <a:lnTo>
                      <a:pt x="14076" y="37317"/>
                    </a:lnTo>
                    <a:lnTo>
                      <a:pt x="2717" y="71114"/>
                    </a:lnTo>
                    <a:lnTo>
                      <a:pt x="0" y="114793"/>
                    </a:lnTo>
                    <a:lnTo>
                      <a:pt x="12064" y="173140"/>
                    </a:lnTo>
                    <a:lnTo>
                      <a:pt x="24860" y="191558"/>
                    </a:lnTo>
                    <a:lnTo>
                      <a:pt x="42245" y="206373"/>
                    </a:lnTo>
                    <a:lnTo>
                      <a:pt x="61670" y="216857"/>
                    </a:lnTo>
                    <a:lnTo>
                      <a:pt x="85122" y="219177"/>
                    </a:lnTo>
                    <a:lnTo>
                      <a:pt x="109973" y="215138"/>
                    </a:lnTo>
                    <a:lnTo>
                      <a:pt x="132716" y="205545"/>
                    </a:lnTo>
                    <a:lnTo>
                      <a:pt x="176179" y="163477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9" name="Freeform 18"/>
              <p:cNvSpPr/>
              <p:nvPr/>
            </p:nvSpPr>
            <p:spPr>
              <a:xfrm>
                <a:off x="7480895" y="350269"/>
                <a:ext cx="49350" cy="484312"/>
              </a:xfrm>
              <a:custGeom>
                <a:avLst/>
                <a:gdLst/>
                <a:ahLst/>
                <a:cxnLst/>
                <a:rect l="0" t="0" r="0" b="0"/>
                <a:pathLst>
                  <a:path w="49350" h="484312">
                    <a:moveTo>
                      <a:pt x="7235" y="0"/>
                    </a:moveTo>
                    <a:lnTo>
                      <a:pt x="0" y="27556"/>
                    </a:lnTo>
                    <a:lnTo>
                      <a:pt x="477" y="80660"/>
                    </a:lnTo>
                    <a:lnTo>
                      <a:pt x="5233" y="127235"/>
                    </a:lnTo>
                    <a:lnTo>
                      <a:pt x="9762" y="183539"/>
                    </a:lnTo>
                    <a:lnTo>
                      <a:pt x="18512" y="239216"/>
                    </a:lnTo>
                    <a:lnTo>
                      <a:pt x="23946" y="282963"/>
                    </a:lnTo>
                    <a:lnTo>
                      <a:pt x="28174" y="344714"/>
                    </a:lnTo>
                    <a:lnTo>
                      <a:pt x="35147" y="393686"/>
                    </a:lnTo>
                    <a:lnTo>
                      <a:pt x="41214" y="449036"/>
                    </a:lnTo>
                    <a:lnTo>
                      <a:pt x="49349" y="484311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0" name="Freeform 19"/>
              <p:cNvSpPr/>
              <p:nvPr/>
            </p:nvSpPr>
            <p:spPr>
              <a:xfrm>
                <a:off x="7600740" y="666079"/>
                <a:ext cx="182189" cy="179031"/>
              </a:xfrm>
              <a:custGeom>
                <a:avLst/>
                <a:gdLst/>
                <a:ahLst/>
                <a:cxnLst/>
                <a:rect l="0" t="0" r="0" b="0"/>
                <a:pathLst>
                  <a:path w="182189" h="179031">
                    <a:moveTo>
                      <a:pt x="87431" y="126387"/>
                    </a:moveTo>
                    <a:lnTo>
                      <a:pt x="87431" y="67771"/>
                    </a:lnTo>
                    <a:lnTo>
                      <a:pt x="81843" y="32980"/>
                    </a:lnTo>
                    <a:lnTo>
                      <a:pt x="67188" y="6034"/>
                    </a:lnTo>
                    <a:lnTo>
                      <a:pt x="59898" y="1698"/>
                    </a:lnTo>
                    <a:lnTo>
                      <a:pt x="42439" y="0"/>
                    </a:lnTo>
                    <a:lnTo>
                      <a:pt x="34040" y="4695"/>
                    </a:lnTo>
                    <a:lnTo>
                      <a:pt x="18468" y="22389"/>
                    </a:lnTo>
                    <a:lnTo>
                      <a:pt x="2137" y="58658"/>
                    </a:lnTo>
                    <a:lnTo>
                      <a:pt x="0" y="82248"/>
                    </a:lnTo>
                    <a:lnTo>
                      <a:pt x="8159" y="125987"/>
                    </a:lnTo>
                    <a:lnTo>
                      <a:pt x="23259" y="152265"/>
                    </a:lnTo>
                    <a:lnTo>
                      <a:pt x="30612" y="155338"/>
                    </a:lnTo>
                    <a:lnTo>
                      <a:pt x="39023" y="155046"/>
                    </a:lnTo>
                    <a:lnTo>
                      <a:pt x="48140" y="152512"/>
                    </a:lnTo>
                    <a:lnTo>
                      <a:pt x="55388" y="146144"/>
                    </a:lnTo>
                    <a:lnTo>
                      <a:pt x="75426" y="105420"/>
                    </a:lnTo>
                    <a:lnTo>
                      <a:pt x="83874" y="70652"/>
                    </a:lnTo>
                    <a:lnTo>
                      <a:pt x="85851" y="53653"/>
                    </a:lnTo>
                    <a:lnTo>
                      <a:pt x="102023" y="116650"/>
                    </a:lnTo>
                    <a:lnTo>
                      <a:pt x="124022" y="156959"/>
                    </a:lnTo>
                    <a:lnTo>
                      <a:pt x="137229" y="173510"/>
                    </a:lnTo>
                    <a:lnTo>
                      <a:pt x="145196" y="177690"/>
                    </a:lnTo>
                    <a:lnTo>
                      <a:pt x="182188" y="179030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1" name="Freeform 20"/>
              <p:cNvSpPr/>
              <p:nvPr/>
            </p:nvSpPr>
            <p:spPr>
              <a:xfrm>
                <a:off x="7772400" y="677144"/>
                <a:ext cx="136871" cy="146909"/>
              </a:xfrm>
              <a:custGeom>
                <a:avLst/>
                <a:gdLst/>
                <a:ahLst/>
                <a:cxnLst/>
                <a:rect l="0" t="0" r="0" b="0"/>
                <a:pathLst>
                  <a:path w="136871" h="146909">
                    <a:moveTo>
                      <a:pt x="0" y="31094"/>
                    </a:moveTo>
                    <a:lnTo>
                      <a:pt x="5588" y="93187"/>
                    </a:lnTo>
                    <a:lnTo>
                      <a:pt x="10722" y="143619"/>
                    </a:lnTo>
                    <a:lnTo>
                      <a:pt x="12997" y="144715"/>
                    </a:lnTo>
                    <a:lnTo>
                      <a:pt x="15684" y="141937"/>
                    </a:lnTo>
                    <a:lnTo>
                      <a:pt x="15549" y="129491"/>
                    </a:lnTo>
                    <a:lnTo>
                      <a:pt x="11520" y="81726"/>
                    </a:lnTo>
                    <a:lnTo>
                      <a:pt x="16411" y="38558"/>
                    </a:lnTo>
                    <a:lnTo>
                      <a:pt x="25231" y="16474"/>
                    </a:lnTo>
                    <a:lnTo>
                      <a:pt x="30858" y="7309"/>
                    </a:lnTo>
                    <a:lnTo>
                      <a:pt x="39289" y="2370"/>
                    </a:lnTo>
                    <a:lnTo>
                      <a:pt x="61135" y="0"/>
                    </a:lnTo>
                    <a:lnTo>
                      <a:pt x="70003" y="3346"/>
                    </a:lnTo>
                    <a:lnTo>
                      <a:pt x="82974" y="16422"/>
                    </a:lnTo>
                    <a:lnTo>
                      <a:pt x="112991" y="71854"/>
                    </a:lnTo>
                    <a:lnTo>
                      <a:pt x="133503" y="130021"/>
                    </a:lnTo>
                    <a:lnTo>
                      <a:pt x="136870" y="146908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2" name="Freeform 21"/>
              <p:cNvSpPr/>
              <p:nvPr/>
            </p:nvSpPr>
            <p:spPr>
              <a:xfrm>
                <a:off x="7922612" y="402330"/>
                <a:ext cx="123529" cy="454577"/>
              </a:xfrm>
              <a:custGeom>
                <a:avLst/>
                <a:gdLst/>
                <a:ahLst/>
                <a:cxnLst/>
                <a:rect l="0" t="0" r="0" b="0"/>
                <a:pathLst>
                  <a:path w="123529" h="454577">
                    <a:moveTo>
                      <a:pt x="91943" y="390136"/>
                    </a:moveTo>
                    <a:lnTo>
                      <a:pt x="100276" y="352658"/>
                    </a:lnTo>
                    <a:lnTo>
                      <a:pt x="101008" y="340585"/>
                    </a:lnTo>
                    <a:lnTo>
                      <a:pt x="95582" y="320930"/>
                    </a:lnTo>
                    <a:lnTo>
                      <a:pt x="73034" y="289248"/>
                    </a:lnTo>
                    <a:lnTo>
                      <a:pt x="65299" y="285443"/>
                    </a:lnTo>
                    <a:lnTo>
                      <a:pt x="47346" y="284334"/>
                    </a:lnTo>
                    <a:lnTo>
                      <a:pt x="30787" y="290861"/>
                    </a:lnTo>
                    <a:lnTo>
                      <a:pt x="23096" y="295877"/>
                    </a:lnTo>
                    <a:lnTo>
                      <a:pt x="11432" y="310808"/>
                    </a:lnTo>
                    <a:lnTo>
                      <a:pt x="6683" y="319704"/>
                    </a:lnTo>
                    <a:lnTo>
                      <a:pt x="0" y="360169"/>
                    </a:lnTo>
                    <a:lnTo>
                      <a:pt x="3609" y="403614"/>
                    </a:lnTo>
                    <a:lnTo>
                      <a:pt x="12130" y="425762"/>
                    </a:lnTo>
                    <a:lnTo>
                      <a:pt x="17676" y="434944"/>
                    </a:lnTo>
                    <a:lnTo>
                      <a:pt x="33200" y="448265"/>
                    </a:lnTo>
                    <a:lnTo>
                      <a:pt x="42252" y="453455"/>
                    </a:lnTo>
                    <a:lnTo>
                      <a:pt x="51797" y="454576"/>
                    </a:lnTo>
                    <a:lnTo>
                      <a:pt x="71760" y="449582"/>
                    </a:lnTo>
                    <a:lnTo>
                      <a:pt x="79657" y="442635"/>
                    </a:lnTo>
                    <a:lnTo>
                      <a:pt x="110414" y="384759"/>
                    </a:lnTo>
                    <a:lnTo>
                      <a:pt x="119642" y="332781"/>
                    </a:lnTo>
                    <a:lnTo>
                      <a:pt x="122377" y="272927"/>
                    </a:lnTo>
                    <a:lnTo>
                      <a:pt x="123187" y="221917"/>
                    </a:lnTo>
                    <a:lnTo>
                      <a:pt x="117838" y="160399"/>
                    </a:lnTo>
                    <a:lnTo>
                      <a:pt x="108845" y="101488"/>
                    </a:lnTo>
                    <a:lnTo>
                      <a:pt x="98770" y="46988"/>
                    </a:lnTo>
                    <a:lnTo>
                      <a:pt x="88376" y="4973"/>
                    </a:lnTo>
                    <a:lnTo>
                      <a:pt x="83716" y="0"/>
                    </a:lnTo>
                    <a:lnTo>
                      <a:pt x="78270" y="194"/>
                    </a:lnTo>
                    <a:lnTo>
                      <a:pt x="72298" y="3833"/>
                    </a:lnTo>
                    <a:lnTo>
                      <a:pt x="65664" y="23474"/>
                    </a:lnTo>
                    <a:lnTo>
                      <a:pt x="61930" y="70536"/>
                    </a:lnTo>
                    <a:lnTo>
                      <a:pt x="66256" y="132553"/>
                    </a:lnTo>
                    <a:lnTo>
                      <a:pt x="75104" y="184354"/>
                    </a:lnTo>
                    <a:lnTo>
                      <a:pt x="85134" y="238567"/>
                    </a:lnTo>
                    <a:lnTo>
                      <a:pt x="95514" y="291674"/>
                    </a:lnTo>
                    <a:lnTo>
                      <a:pt x="109503" y="345211"/>
                    </a:lnTo>
                    <a:lnTo>
                      <a:pt x="123528" y="400665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34" name="Group 33"/>
            <p:cNvGrpSpPr/>
            <p:nvPr/>
          </p:nvGrpSpPr>
          <p:grpSpPr>
            <a:xfrm>
              <a:off x="374485" y="470755"/>
              <a:ext cx="2316271" cy="505369"/>
              <a:chOff x="374485" y="470755"/>
              <a:chExt cx="2316271" cy="505369"/>
            </a:xfrm>
          </p:grpSpPr>
          <p:sp>
            <p:nvSpPr>
              <p:cNvPr id="24" name="Freeform 23"/>
              <p:cNvSpPr/>
              <p:nvPr/>
            </p:nvSpPr>
            <p:spPr>
              <a:xfrm>
                <a:off x="547404" y="491812"/>
                <a:ext cx="48181" cy="484312"/>
              </a:xfrm>
              <a:custGeom>
                <a:avLst/>
                <a:gdLst/>
                <a:ahLst/>
                <a:cxnLst/>
                <a:rect l="0" t="0" r="0" b="0"/>
                <a:pathLst>
                  <a:path w="48181" h="484312">
                    <a:moveTo>
                      <a:pt x="6066" y="0"/>
                    </a:moveTo>
                    <a:lnTo>
                      <a:pt x="0" y="33622"/>
                    </a:lnTo>
                    <a:lnTo>
                      <a:pt x="7640" y="94682"/>
                    </a:lnTo>
                    <a:lnTo>
                      <a:pt x="17061" y="148547"/>
                    </a:lnTo>
                    <a:lnTo>
                      <a:pt x="25135" y="203778"/>
                    </a:lnTo>
                    <a:lnTo>
                      <a:pt x="32123" y="256911"/>
                    </a:lnTo>
                    <a:lnTo>
                      <a:pt x="36013" y="305929"/>
                    </a:lnTo>
                    <a:lnTo>
                      <a:pt x="42755" y="361267"/>
                    </a:lnTo>
                    <a:lnTo>
                      <a:pt x="46572" y="410939"/>
                    </a:lnTo>
                    <a:lnTo>
                      <a:pt x="47968" y="471414"/>
                    </a:lnTo>
                    <a:lnTo>
                      <a:pt x="48180" y="484311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5" name="Freeform 24"/>
              <p:cNvSpPr/>
              <p:nvPr/>
            </p:nvSpPr>
            <p:spPr>
              <a:xfrm>
                <a:off x="374485" y="502340"/>
                <a:ext cx="368499" cy="52644"/>
              </a:xfrm>
              <a:custGeom>
                <a:avLst/>
                <a:gdLst/>
                <a:ahLst/>
                <a:cxnLst/>
                <a:rect l="0" t="0" r="0" b="0"/>
                <a:pathLst>
                  <a:path w="368499" h="52644">
                    <a:moveTo>
                      <a:pt x="368498" y="0"/>
                    </a:moveTo>
                    <a:lnTo>
                      <a:pt x="306405" y="14655"/>
                    </a:lnTo>
                    <a:lnTo>
                      <a:pt x="244493" y="23334"/>
                    </a:lnTo>
                    <a:lnTo>
                      <a:pt x="189325" y="29956"/>
                    </a:lnTo>
                    <a:lnTo>
                      <a:pt x="136574" y="38500"/>
                    </a:lnTo>
                    <a:lnTo>
                      <a:pt x="89079" y="42213"/>
                    </a:lnTo>
                    <a:lnTo>
                      <a:pt x="29988" y="50236"/>
                    </a:lnTo>
                    <a:lnTo>
                      <a:pt x="0" y="52643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6" name="Freeform 25"/>
              <p:cNvSpPr/>
              <p:nvPr/>
            </p:nvSpPr>
            <p:spPr>
              <a:xfrm>
                <a:off x="674222" y="502340"/>
                <a:ext cx="395145" cy="418563"/>
              </a:xfrm>
              <a:custGeom>
                <a:avLst/>
                <a:gdLst/>
                <a:ahLst/>
                <a:cxnLst/>
                <a:rect l="0" t="0" r="0" b="0"/>
                <a:pathLst>
                  <a:path w="395145" h="418563">
                    <a:moveTo>
                      <a:pt x="5590" y="0"/>
                    </a:moveTo>
                    <a:lnTo>
                      <a:pt x="0" y="16768"/>
                    </a:lnTo>
                    <a:lnTo>
                      <a:pt x="3496" y="34359"/>
                    </a:lnTo>
                    <a:lnTo>
                      <a:pt x="19214" y="85426"/>
                    </a:lnTo>
                    <a:lnTo>
                      <a:pt x="30034" y="134756"/>
                    </a:lnTo>
                    <a:lnTo>
                      <a:pt x="40648" y="186417"/>
                    </a:lnTo>
                    <a:lnTo>
                      <a:pt x="45613" y="238769"/>
                    </a:lnTo>
                    <a:lnTo>
                      <a:pt x="54526" y="294389"/>
                    </a:lnTo>
                    <a:lnTo>
                      <a:pt x="57500" y="356156"/>
                    </a:lnTo>
                    <a:lnTo>
                      <a:pt x="58088" y="413763"/>
                    </a:lnTo>
                    <a:lnTo>
                      <a:pt x="56966" y="418562"/>
                    </a:lnTo>
                    <a:lnTo>
                      <a:pt x="55048" y="417082"/>
                    </a:lnTo>
                    <a:lnTo>
                      <a:pt x="52600" y="411416"/>
                    </a:lnTo>
                    <a:lnTo>
                      <a:pt x="49841" y="362634"/>
                    </a:lnTo>
                    <a:lnTo>
                      <a:pt x="62485" y="305941"/>
                    </a:lnTo>
                    <a:lnTo>
                      <a:pt x="72490" y="273923"/>
                    </a:lnTo>
                    <a:lnTo>
                      <a:pt x="79436" y="268014"/>
                    </a:lnTo>
                    <a:lnTo>
                      <a:pt x="88746" y="265243"/>
                    </a:lnTo>
                    <a:lnTo>
                      <a:pt x="99632" y="264567"/>
                    </a:lnTo>
                    <a:lnTo>
                      <a:pt x="117966" y="270054"/>
                    </a:lnTo>
                    <a:lnTo>
                      <a:pt x="133914" y="281461"/>
                    </a:lnTo>
                    <a:lnTo>
                      <a:pt x="148800" y="298229"/>
                    </a:lnTo>
                    <a:lnTo>
                      <a:pt x="173032" y="356226"/>
                    </a:lnTo>
                    <a:lnTo>
                      <a:pt x="187883" y="399739"/>
                    </a:lnTo>
                    <a:lnTo>
                      <a:pt x="191460" y="403363"/>
                    </a:lnTo>
                    <a:lnTo>
                      <a:pt x="195014" y="402270"/>
                    </a:lnTo>
                    <a:lnTo>
                      <a:pt x="242303" y="345751"/>
                    </a:lnTo>
                    <a:lnTo>
                      <a:pt x="299664" y="311427"/>
                    </a:lnTo>
                    <a:lnTo>
                      <a:pt x="331137" y="280969"/>
                    </a:lnTo>
                    <a:lnTo>
                      <a:pt x="338435" y="271541"/>
                    </a:lnTo>
                    <a:lnTo>
                      <a:pt x="342130" y="261746"/>
                    </a:lnTo>
                    <a:lnTo>
                      <a:pt x="343116" y="241504"/>
                    </a:lnTo>
                    <a:lnTo>
                      <a:pt x="331505" y="210377"/>
                    </a:lnTo>
                    <a:lnTo>
                      <a:pt x="322303" y="203423"/>
                    </a:lnTo>
                    <a:lnTo>
                      <a:pt x="296480" y="195695"/>
                    </a:lnTo>
                    <a:lnTo>
                      <a:pt x="260235" y="196934"/>
                    </a:lnTo>
                    <a:lnTo>
                      <a:pt x="241208" y="204900"/>
                    </a:lnTo>
                    <a:lnTo>
                      <a:pt x="224953" y="217409"/>
                    </a:lnTo>
                    <a:lnTo>
                      <a:pt x="203817" y="244182"/>
                    </a:lnTo>
                    <a:lnTo>
                      <a:pt x="193906" y="264113"/>
                    </a:lnTo>
                    <a:lnTo>
                      <a:pt x="192929" y="306244"/>
                    </a:lnTo>
                    <a:lnTo>
                      <a:pt x="200048" y="344593"/>
                    </a:lnTo>
                    <a:lnTo>
                      <a:pt x="215155" y="372593"/>
                    </a:lnTo>
                    <a:lnTo>
                      <a:pt x="234449" y="395708"/>
                    </a:lnTo>
                    <a:lnTo>
                      <a:pt x="254314" y="403988"/>
                    </a:lnTo>
                    <a:lnTo>
                      <a:pt x="279911" y="406498"/>
                    </a:lnTo>
                    <a:lnTo>
                      <a:pt x="324866" y="400164"/>
                    </a:lnTo>
                    <a:lnTo>
                      <a:pt x="369564" y="383895"/>
                    </a:lnTo>
                    <a:lnTo>
                      <a:pt x="395144" y="379026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7" name="Freeform 26"/>
              <p:cNvSpPr/>
              <p:nvPr/>
            </p:nvSpPr>
            <p:spPr>
              <a:xfrm>
                <a:off x="1458921" y="470755"/>
                <a:ext cx="21058" cy="463255"/>
              </a:xfrm>
              <a:custGeom>
                <a:avLst/>
                <a:gdLst/>
                <a:ahLst/>
                <a:cxnLst/>
                <a:rect l="0" t="0" r="0" b="0"/>
                <a:pathLst>
                  <a:path w="21058" h="463255">
                    <a:moveTo>
                      <a:pt x="0" y="0"/>
                    </a:moveTo>
                    <a:lnTo>
                      <a:pt x="0" y="52050"/>
                    </a:lnTo>
                    <a:lnTo>
                      <a:pt x="0" y="108229"/>
                    </a:lnTo>
                    <a:lnTo>
                      <a:pt x="3119" y="163089"/>
                    </a:lnTo>
                    <a:lnTo>
                      <a:pt x="8333" y="218338"/>
                    </a:lnTo>
                    <a:lnTo>
                      <a:pt x="9552" y="261986"/>
                    </a:lnTo>
                    <a:lnTo>
                      <a:pt x="11409" y="322510"/>
                    </a:lnTo>
                    <a:lnTo>
                      <a:pt x="18804" y="382420"/>
                    </a:lnTo>
                    <a:lnTo>
                      <a:pt x="20389" y="426435"/>
                    </a:lnTo>
                    <a:lnTo>
                      <a:pt x="21057" y="463254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8" name="Freeform 27"/>
              <p:cNvSpPr/>
              <p:nvPr/>
            </p:nvSpPr>
            <p:spPr>
              <a:xfrm>
                <a:off x="1332579" y="660268"/>
                <a:ext cx="252685" cy="52643"/>
              </a:xfrm>
              <a:custGeom>
                <a:avLst/>
                <a:gdLst/>
                <a:ahLst/>
                <a:cxnLst/>
                <a:rect l="0" t="0" r="0" b="0"/>
                <a:pathLst>
                  <a:path w="252685" h="52643">
                    <a:moveTo>
                      <a:pt x="252684" y="0"/>
                    </a:moveTo>
                    <a:lnTo>
                      <a:pt x="197639" y="17958"/>
                    </a:lnTo>
                    <a:lnTo>
                      <a:pt x="146231" y="28547"/>
                    </a:lnTo>
                    <a:lnTo>
                      <a:pt x="91016" y="36574"/>
                    </a:lnTo>
                    <a:lnTo>
                      <a:pt x="32479" y="49718"/>
                    </a:lnTo>
                    <a:lnTo>
                      <a:pt x="0" y="52642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9" name="Freeform 28"/>
              <p:cNvSpPr/>
              <p:nvPr/>
            </p:nvSpPr>
            <p:spPr>
              <a:xfrm>
                <a:off x="1543149" y="702106"/>
                <a:ext cx="168457" cy="206776"/>
              </a:xfrm>
              <a:custGeom>
                <a:avLst/>
                <a:gdLst/>
                <a:ahLst/>
                <a:cxnLst/>
                <a:rect l="0" t="0" r="0" b="0"/>
                <a:pathLst>
                  <a:path w="168457" h="206776">
                    <a:moveTo>
                      <a:pt x="0" y="105561"/>
                    </a:moveTo>
                    <a:lnTo>
                      <a:pt x="37477" y="97228"/>
                    </a:lnTo>
                    <a:lnTo>
                      <a:pt x="88901" y="89877"/>
                    </a:lnTo>
                    <a:lnTo>
                      <a:pt x="124607" y="80507"/>
                    </a:lnTo>
                    <a:lnTo>
                      <a:pt x="143508" y="67520"/>
                    </a:lnTo>
                    <a:lnTo>
                      <a:pt x="151824" y="59143"/>
                    </a:lnTo>
                    <a:lnTo>
                      <a:pt x="155028" y="50049"/>
                    </a:lnTo>
                    <a:lnTo>
                      <a:pt x="152349" y="30586"/>
                    </a:lnTo>
                    <a:lnTo>
                      <a:pt x="140240" y="13357"/>
                    </a:lnTo>
                    <a:lnTo>
                      <a:pt x="132098" y="5487"/>
                    </a:lnTo>
                    <a:lnTo>
                      <a:pt x="121990" y="1410"/>
                    </a:lnTo>
                    <a:lnTo>
                      <a:pt x="98281" y="0"/>
                    </a:lnTo>
                    <a:lnTo>
                      <a:pt x="64215" y="5783"/>
                    </a:lnTo>
                    <a:lnTo>
                      <a:pt x="37484" y="20495"/>
                    </a:lnTo>
                    <a:lnTo>
                      <a:pt x="25238" y="36168"/>
                    </a:lnTo>
                    <a:lnTo>
                      <a:pt x="17066" y="56002"/>
                    </a:lnTo>
                    <a:lnTo>
                      <a:pt x="13635" y="92307"/>
                    </a:lnTo>
                    <a:lnTo>
                      <a:pt x="20677" y="125810"/>
                    </a:lnTo>
                    <a:lnTo>
                      <a:pt x="43425" y="165453"/>
                    </a:lnTo>
                    <a:lnTo>
                      <a:pt x="70449" y="196160"/>
                    </a:lnTo>
                    <a:lnTo>
                      <a:pt x="90582" y="204319"/>
                    </a:lnTo>
                    <a:lnTo>
                      <a:pt x="115128" y="206775"/>
                    </a:lnTo>
                    <a:lnTo>
                      <a:pt x="168456" y="200317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0" name="Freeform 29"/>
              <p:cNvSpPr/>
              <p:nvPr/>
            </p:nvSpPr>
            <p:spPr>
              <a:xfrm>
                <a:off x="1735404" y="711452"/>
                <a:ext cx="260471" cy="194009"/>
              </a:xfrm>
              <a:custGeom>
                <a:avLst/>
                <a:gdLst/>
                <a:ahLst/>
                <a:cxnLst/>
                <a:rect l="0" t="0" r="0" b="0"/>
                <a:pathLst>
                  <a:path w="260471" h="194009">
                    <a:moveTo>
                      <a:pt x="92014" y="148857"/>
                    </a:moveTo>
                    <a:lnTo>
                      <a:pt x="131556" y="93198"/>
                    </a:lnTo>
                    <a:lnTo>
                      <a:pt x="135923" y="83675"/>
                    </a:lnTo>
                    <a:lnTo>
                      <a:pt x="137656" y="60616"/>
                    </a:lnTo>
                    <a:lnTo>
                      <a:pt x="133356" y="37109"/>
                    </a:lnTo>
                    <a:lnTo>
                      <a:pt x="123646" y="18863"/>
                    </a:lnTo>
                    <a:lnTo>
                      <a:pt x="108412" y="6074"/>
                    </a:lnTo>
                    <a:lnTo>
                      <a:pt x="99437" y="1026"/>
                    </a:lnTo>
                    <a:lnTo>
                      <a:pt x="89943" y="0"/>
                    </a:lnTo>
                    <a:lnTo>
                      <a:pt x="70037" y="5100"/>
                    </a:lnTo>
                    <a:lnTo>
                      <a:pt x="44688" y="21125"/>
                    </a:lnTo>
                    <a:lnTo>
                      <a:pt x="22360" y="46280"/>
                    </a:lnTo>
                    <a:lnTo>
                      <a:pt x="6515" y="75960"/>
                    </a:lnTo>
                    <a:lnTo>
                      <a:pt x="0" y="112570"/>
                    </a:lnTo>
                    <a:lnTo>
                      <a:pt x="3660" y="147464"/>
                    </a:lnTo>
                    <a:lnTo>
                      <a:pt x="12191" y="166176"/>
                    </a:lnTo>
                    <a:lnTo>
                      <a:pt x="17742" y="174441"/>
                    </a:lnTo>
                    <a:lnTo>
                      <a:pt x="33268" y="186744"/>
                    </a:lnTo>
                    <a:lnTo>
                      <a:pt x="42321" y="191663"/>
                    </a:lnTo>
                    <a:lnTo>
                      <a:pt x="64859" y="194008"/>
                    </a:lnTo>
                    <a:lnTo>
                      <a:pt x="88134" y="189981"/>
                    </a:lnTo>
                    <a:lnTo>
                      <a:pt x="106277" y="180393"/>
                    </a:lnTo>
                    <a:lnTo>
                      <a:pt x="129646" y="156252"/>
                    </a:lnTo>
                    <a:lnTo>
                      <a:pt x="145798" y="126872"/>
                    </a:lnTo>
                    <a:lnTo>
                      <a:pt x="154501" y="85286"/>
                    </a:lnTo>
                    <a:lnTo>
                      <a:pt x="157068" y="85420"/>
                    </a:lnTo>
                    <a:lnTo>
                      <a:pt x="208151" y="148474"/>
                    </a:lnTo>
                    <a:lnTo>
                      <a:pt x="215062" y="155621"/>
                    </a:lnTo>
                    <a:lnTo>
                      <a:pt x="232100" y="163562"/>
                    </a:lnTo>
                    <a:lnTo>
                      <a:pt x="260470" y="169914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1" name="Freeform 30"/>
              <p:cNvSpPr/>
              <p:nvPr/>
            </p:nvSpPr>
            <p:spPr>
              <a:xfrm>
                <a:off x="1968610" y="679162"/>
                <a:ext cx="164135" cy="194697"/>
              </a:xfrm>
              <a:custGeom>
                <a:avLst/>
                <a:gdLst/>
                <a:ahLst/>
                <a:cxnLst/>
                <a:rect l="0" t="0" r="0" b="0"/>
                <a:pathLst>
                  <a:path w="164135" h="194697">
                    <a:moveTo>
                      <a:pt x="111492" y="44277"/>
                    </a:moveTo>
                    <a:lnTo>
                      <a:pt x="111492" y="21920"/>
                    </a:lnTo>
                    <a:lnTo>
                      <a:pt x="107982" y="14165"/>
                    </a:lnTo>
                    <a:lnTo>
                      <a:pt x="94724" y="2428"/>
                    </a:lnTo>
                    <a:lnTo>
                      <a:pt x="86276" y="0"/>
                    </a:lnTo>
                    <a:lnTo>
                      <a:pt x="67529" y="422"/>
                    </a:lnTo>
                    <a:lnTo>
                      <a:pt x="37245" y="12825"/>
                    </a:lnTo>
                    <a:lnTo>
                      <a:pt x="11634" y="36908"/>
                    </a:lnTo>
                    <a:lnTo>
                      <a:pt x="2770" y="59329"/>
                    </a:lnTo>
                    <a:lnTo>
                      <a:pt x="0" y="84892"/>
                    </a:lnTo>
                    <a:lnTo>
                      <a:pt x="6188" y="124421"/>
                    </a:lnTo>
                    <a:lnTo>
                      <a:pt x="22319" y="157711"/>
                    </a:lnTo>
                    <a:lnTo>
                      <a:pt x="35205" y="175020"/>
                    </a:lnTo>
                    <a:lnTo>
                      <a:pt x="54969" y="187393"/>
                    </a:lnTo>
                    <a:lnTo>
                      <a:pt x="66791" y="192330"/>
                    </a:lnTo>
                    <a:lnTo>
                      <a:pt x="92405" y="194696"/>
                    </a:lnTo>
                    <a:lnTo>
                      <a:pt x="117047" y="190679"/>
                    </a:lnTo>
                    <a:lnTo>
                      <a:pt x="135798" y="181094"/>
                    </a:lnTo>
                    <a:lnTo>
                      <a:pt x="164134" y="149562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2" name="Freeform 31"/>
              <p:cNvSpPr/>
              <p:nvPr/>
            </p:nvSpPr>
            <p:spPr>
              <a:xfrm>
                <a:off x="2153801" y="502340"/>
                <a:ext cx="368499" cy="369384"/>
              </a:xfrm>
              <a:custGeom>
                <a:avLst/>
                <a:gdLst/>
                <a:ahLst/>
                <a:cxnLst/>
                <a:rect l="0" t="0" r="0" b="0"/>
                <a:pathLst>
                  <a:path w="368499" h="369384">
                    <a:moveTo>
                      <a:pt x="0" y="0"/>
                    </a:moveTo>
                    <a:lnTo>
                      <a:pt x="11453" y="57264"/>
                    </a:lnTo>
                    <a:lnTo>
                      <a:pt x="21331" y="109774"/>
                    </a:lnTo>
                    <a:lnTo>
                      <a:pt x="31667" y="169786"/>
                    </a:lnTo>
                    <a:lnTo>
                      <a:pt x="42138" y="228902"/>
                    </a:lnTo>
                    <a:lnTo>
                      <a:pt x="52650" y="280343"/>
                    </a:lnTo>
                    <a:lnTo>
                      <a:pt x="66682" y="339646"/>
                    </a:lnTo>
                    <a:lnTo>
                      <a:pt x="69021" y="344584"/>
                    </a:lnTo>
                    <a:lnTo>
                      <a:pt x="70581" y="343197"/>
                    </a:lnTo>
                    <a:lnTo>
                      <a:pt x="76546" y="282049"/>
                    </a:lnTo>
                    <a:lnTo>
                      <a:pt x="88300" y="233268"/>
                    </a:lnTo>
                    <a:lnTo>
                      <a:pt x="93962" y="226872"/>
                    </a:lnTo>
                    <a:lnTo>
                      <a:pt x="101246" y="223778"/>
                    </a:lnTo>
                    <a:lnTo>
                      <a:pt x="109611" y="222885"/>
                    </a:lnTo>
                    <a:lnTo>
                      <a:pt x="117528" y="225799"/>
                    </a:lnTo>
                    <a:lnTo>
                      <a:pt x="132563" y="238396"/>
                    </a:lnTo>
                    <a:lnTo>
                      <a:pt x="166340" y="295393"/>
                    </a:lnTo>
                    <a:lnTo>
                      <a:pt x="188773" y="350639"/>
                    </a:lnTo>
                    <a:lnTo>
                      <a:pt x="192529" y="363611"/>
                    </a:lnTo>
                    <a:lnTo>
                      <a:pt x="195033" y="367579"/>
                    </a:lnTo>
                    <a:lnTo>
                      <a:pt x="196703" y="365546"/>
                    </a:lnTo>
                    <a:lnTo>
                      <a:pt x="197816" y="359511"/>
                    </a:lnTo>
                    <a:lnTo>
                      <a:pt x="210561" y="339839"/>
                    </a:lnTo>
                    <a:lnTo>
                      <a:pt x="273187" y="291255"/>
                    </a:lnTo>
                    <a:lnTo>
                      <a:pt x="295934" y="269052"/>
                    </a:lnTo>
                    <a:lnTo>
                      <a:pt x="306221" y="250600"/>
                    </a:lnTo>
                    <a:lnTo>
                      <a:pt x="308454" y="230701"/>
                    </a:lnTo>
                    <a:lnTo>
                      <a:pt x="307412" y="220481"/>
                    </a:lnTo>
                    <a:lnTo>
                      <a:pt x="302037" y="212498"/>
                    </a:lnTo>
                    <a:lnTo>
                      <a:pt x="283588" y="200509"/>
                    </a:lnTo>
                    <a:lnTo>
                      <a:pt x="262910" y="197520"/>
                    </a:lnTo>
                    <a:lnTo>
                      <a:pt x="252482" y="198360"/>
                    </a:lnTo>
                    <a:lnTo>
                      <a:pt x="234657" y="208653"/>
                    </a:lnTo>
                    <a:lnTo>
                      <a:pt x="226628" y="216311"/>
                    </a:lnTo>
                    <a:lnTo>
                      <a:pt x="217707" y="237298"/>
                    </a:lnTo>
                    <a:lnTo>
                      <a:pt x="214912" y="261054"/>
                    </a:lnTo>
                    <a:lnTo>
                      <a:pt x="225642" y="315571"/>
                    </a:lnTo>
                    <a:lnTo>
                      <a:pt x="241032" y="341767"/>
                    </a:lnTo>
                    <a:lnTo>
                      <a:pt x="265999" y="364347"/>
                    </a:lnTo>
                    <a:lnTo>
                      <a:pt x="288628" y="369383"/>
                    </a:lnTo>
                    <a:lnTo>
                      <a:pt x="335693" y="363083"/>
                    </a:lnTo>
                    <a:lnTo>
                      <a:pt x="368498" y="347441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3" name="Freeform 32"/>
              <p:cNvSpPr/>
              <p:nvPr/>
            </p:nvSpPr>
            <p:spPr>
              <a:xfrm>
                <a:off x="2564413" y="649739"/>
                <a:ext cx="126343" cy="206868"/>
              </a:xfrm>
              <a:custGeom>
                <a:avLst/>
                <a:gdLst/>
                <a:ahLst/>
                <a:cxnLst/>
                <a:rect l="0" t="0" r="0" b="0"/>
                <a:pathLst>
                  <a:path w="126343" h="206868">
                    <a:moveTo>
                      <a:pt x="0" y="94757"/>
                    </a:moveTo>
                    <a:lnTo>
                      <a:pt x="0" y="117114"/>
                    </a:lnTo>
                    <a:lnTo>
                      <a:pt x="23719" y="179099"/>
                    </a:lnTo>
                    <a:lnTo>
                      <a:pt x="40433" y="205015"/>
                    </a:lnTo>
                    <a:lnTo>
                      <a:pt x="43333" y="206867"/>
                    </a:lnTo>
                    <a:lnTo>
                      <a:pt x="44096" y="204592"/>
                    </a:lnTo>
                    <a:lnTo>
                      <a:pt x="40655" y="191536"/>
                    </a:lnTo>
                    <a:lnTo>
                      <a:pt x="18510" y="137368"/>
                    </a:lnTo>
                    <a:lnTo>
                      <a:pt x="7304" y="105433"/>
                    </a:lnTo>
                    <a:lnTo>
                      <a:pt x="6366" y="84294"/>
                    </a:lnTo>
                    <a:lnTo>
                      <a:pt x="11018" y="63201"/>
                    </a:lnTo>
                    <a:lnTo>
                      <a:pt x="20884" y="42127"/>
                    </a:lnTo>
                    <a:lnTo>
                      <a:pt x="39308" y="24183"/>
                    </a:lnTo>
                    <a:lnTo>
                      <a:pt x="63093" y="10748"/>
                    </a:lnTo>
                    <a:lnTo>
                      <a:pt x="126342" y="0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42" name="Group 41"/>
            <p:cNvGrpSpPr/>
            <p:nvPr/>
          </p:nvGrpSpPr>
          <p:grpSpPr>
            <a:xfrm>
              <a:off x="8397200" y="407584"/>
              <a:ext cx="1565869" cy="642239"/>
              <a:chOff x="8397200" y="407584"/>
              <a:chExt cx="1565869" cy="642239"/>
            </a:xfrm>
          </p:grpSpPr>
          <p:sp>
            <p:nvSpPr>
              <p:cNvPr id="35" name="Freeform 34"/>
              <p:cNvSpPr/>
              <p:nvPr/>
            </p:nvSpPr>
            <p:spPr>
              <a:xfrm>
                <a:off x="8523542" y="407584"/>
                <a:ext cx="31587" cy="505369"/>
              </a:xfrm>
              <a:custGeom>
                <a:avLst/>
                <a:gdLst/>
                <a:ahLst/>
                <a:cxnLst/>
                <a:rect l="0" t="0" r="0" b="0"/>
                <a:pathLst>
                  <a:path w="31587" h="505369">
                    <a:moveTo>
                      <a:pt x="0" y="0"/>
                    </a:moveTo>
                    <a:lnTo>
                      <a:pt x="0" y="48931"/>
                    </a:lnTo>
                    <a:lnTo>
                      <a:pt x="0" y="99896"/>
                    </a:lnTo>
                    <a:lnTo>
                      <a:pt x="5590" y="163232"/>
                    </a:lnTo>
                    <a:lnTo>
                      <a:pt x="10723" y="221453"/>
                    </a:lnTo>
                    <a:lnTo>
                      <a:pt x="17476" y="281515"/>
                    </a:lnTo>
                    <a:lnTo>
                      <a:pt x="21166" y="332846"/>
                    </a:lnTo>
                    <a:lnTo>
                      <a:pt x="27979" y="389130"/>
                    </a:lnTo>
                    <a:lnTo>
                      <a:pt x="30873" y="451255"/>
                    </a:lnTo>
                    <a:lnTo>
                      <a:pt x="31586" y="505368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6" name="Freeform 35"/>
              <p:cNvSpPr/>
              <p:nvPr/>
            </p:nvSpPr>
            <p:spPr>
              <a:xfrm>
                <a:off x="8397200" y="623093"/>
                <a:ext cx="273743" cy="26647"/>
              </a:xfrm>
              <a:custGeom>
                <a:avLst/>
                <a:gdLst/>
                <a:ahLst/>
                <a:cxnLst/>
                <a:rect l="0" t="0" r="0" b="0"/>
                <a:pathLst>
                  <a:path w="273743" h="26647">
                    <a:moveTo>
                      <a:pt x="273742" y="5589"/>
                    </a:moveTo>
                    <a:lnTo>
                      <a:pt x="256974" y="0"/>
                    </a:lnTo>
                    <a:lnTo>
                      <a:pt x="239383" y="376"/>
                    </a:lnTo>
                    <a:lnTo>
                      <a:pt x="180743" y="12138"/>
                    </a:lnTo>
                    <a:lnTo>
                      <a:pt x="122876" y="15332"/>
                    </a:lnTo>
                    <a:lnTo>
                      <a:pt x="61057" y="21552"/>
                    </a:lnTo>
                    <a:lnTo>
                      <a:pt x="0" y="26646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7" name="Freeform 36"/>
              <p:cNvSpPr/>
              <p:nvPr/>
            </p:nvSpPr>
            <p:spPr>
              <a:xfrm>
                <a:off x="8686409" y="407584"/>
                <a:ext cx="395145" cy="477504"/>
              </a:xfrm>
              <a:custGeom>
                <a:avLst/>
                <a:gdLst/>
                <a:ahLst/>
                <a:cxnLst/>
                <a:rect l="0" t="0" r="0" b="0"/>
                <a:pathLst>
                  <a:path w="395145" h="477504">
                    <a:moveTo>
                      <a:pt x="5589" y="0"/>
                    </a:moveTo>
                    <a:lnTo>
                      <a:pt x="0" y="16768"/>
                    </a:lnTo>
                    <a:lnTo>
                      <a:pt x="2114" y="49552"/>
                    </a:lnTo>
                    <a:lnTo>
                      <a:pt x="16584" y="111117"/>
                    </a:lnTo>
                    <a:lnTo>
                      <a:pt x="26785" y="162775"/>
                    </a:lnTo>
                    <a:lnTo>
                      <a:pt x="37216" y="222535"/>
                    </a:lnTo>
                    <a:lnTo>
                      <a:pt x="44596" y="284695"/>
                    </a:lnTo>
                    <a:lnTo>
                      <a:pt x="46783" y="344447"/>
                    </a:lnTo>
                    <a:lnTo>
                      <a:pt x="47430" y="396076"/>
                    </a:lnTo>
                    <a:lnTo>
                      <a:pt x="47650" y="455443"/>
                    </a:lnTo>
                    <a:lnTo>
                      <a:pt x="46498" y="461556"/>
                    </a:lnTo>
                    <a:lnTo>
                      <a:pt x="44560" y="462122"/>
                    </a:lnTo>
                    <a:lnTo>
                      <a:pt x="42099" y="458990"/>
                    </a:lnTo>
                    <a:lnTo>
                      <a:pt x="37824" y="407739"/>
                    </a:lnTo>
                    <a:lnTo>
                      <a:pt x="40487" y="370766"/>
                    </a:lnTo>
                    <a:lnTo>
                      <a:pt x="56328" y="316154"/>
                    </a:lnTo>
                    <a:lnTo>
                      <a:pt x="80300" y="276919"/>
                    </a:lnTo>
                    <a:lnTo>
                      <a:pt x="86981" y="268841"/>
                    </a:lnTo>
                    <a:lnTo>
                      <a:pt x="96116" y="264625"/>
                    </a:lnTo>
                    <a:lnTo>
                      <a:pt x="118743" y="263060"/>
                    </a:lnTo>
                    <a:lnTo>
                      <a:pt x="138159" y="269384"/>
                    </a:lnTo>
                    <a:lnTo>
                      <a:pt x="154587" y="281163"/>
                    </a:lnTo>
                    <a:lnTo>
                      <a:pt x="169686" y="298097"/>
                    </a:lnTo>
                    <a:lnTo>
                      <a:pt x="190038" y="345969"/>
                    </a:lnTo>
                    <a:lnTo>
                      <a:pt x="208935" y="408800"/>
                    </a:lnTo>
                    <a:lnTo>
                      <a:pt x="219608" y="441660"/>
                    </a:lnTo>
                    <a:lnTo>
                      <a:pt x="223138" y="445349"/>
                    </a:lnTo>
                    <a:lnTo>
                      <a:pt x="226661" y="444298"/>
                    </a:lnTo>
                    <a:lnTo>
                      <a:pt x="233695" y="433772"/>
                    </a:lnTo>
                    <a:lnTo>
                      <a:pt x="250861" y="401538"/>
                    </a:lnTo>
                    <a:lnTo>
                      <a:pt x="256842" y="394034"/>
                    </a:lnTo>
                    <a:lnTo>
                      <a:pt x="275964" y="382577"/>
                    </a:lnTo>
                    <a:lnTo>
                      <a:pt x="331530" y="360776"/>
                    </a:lnTo>
                    <a:lnTo>
                      <a:pt x="378967" y="329338"/>
                    </a:lnTo>
                    <a:lnTo>
                      <a:pt x="383190" y="321334"/>
                    </a:lnTo>
                    <a:lnTo>
                      <a:pt x="384762" y="303082"/>
                    </a:lnTo>
                    <a:lnTo>
                      <a:pt x="378441" y="286392"/>
                    </a:lnTo>
                    <a:lnTo>
                      <a:pt x="373480" y="278665"/>
                    </a:lnTo>
                    <a:lnTo>
                      <a:pt x="358609" y="266961"/>
                    </a:lnTo>
                    <a:lnTo>
                      <a:pt x="349730" y="262202"/>
                    </a:lnTo>
                    <a:lnTo>
                      <a:pt x="327387" y="260034"/>
                    </a:lnTo>
                    <a:lnTo>
                      <a:pt x="303029" y="264139"/>
                    </a:lnTo>
                    <a:lnTo>
                      <a:pt x="280504" y="273763"/>
                    </a:lnTo>
                    <a:lnTo>
                      <a:pt x="253682" y="297924"/>
                    </a:lnTo>
                    <a:lnTo>
                      <a:pt x="236506" y="332899"/>
                    </a:lnTo>
                    <a:lnTo>
                      <a:pt x="234171" y="359305"/>
                    </a:lnTo>
                    <a:lnTo>
                      <a:pt x="242204" y="408796"/>
                    </a:lnTo>
                    <a:lnTo>
                      <a:pt x="257281" y="441659"/>
                    </a:lnTo>
                    <a:lnTo>
                      <a:pt x="273041" y="456776"/>
                    </a:lnTo>
                    <a:lnTo>
                      <a:pt x="311753" y="476012"/>
                    </a:lnTo>
                    <a:lnTo>
                      <a:pt x="332345" y="477503"/>
                    </a:lnTo>
                    <a:lnTo>
                      <a:pt x="395144" y="463254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8" name="Freeform 37"/>
              <p:cNvSpPr/>
              <p:nvPr/>
            </p:nvSpPr>
            <p:spPr>
              <a:xfrm>
                <a:off x="9260537" y="733967"/>
                <a:ext cx="165937" cy="315856"/>
              </a:xfrm>
              <a:custGeom>
                <a:avLst/>
                <a:gdLst/>
                <a:ahLst/>
                <a:cxnLst/>
                <a:rect l="0" t="0" r="0" b="0"/>
                <a:pathLst>
                  <a:path w="165937" h="315856">
                    <a:moveTo>
                      <a:pt x="136870" y="0"/>
                    </a:moveTo>
                    <a:lnTo>
                      <a:pt x="136870" y="58617"/>
                    </a:lnTo>
                    <a:lnTo>
                      <a:pt x="148324" y="121453"/>
                    </a:lnTo>
                    <a:lnTo>
                      <a:pt x="161619" y="181529"/>
                    </a:lnTo>
                    <a:lnTo>
                      <a:pt x="165936" y="237286"/>
                    </a:lnTo>
                    <a:lnTo>
                      <a:pt x="162266" y="261048"/>
                    </a:lnTo>
                    <a:lnTo>
                      <a:pt x="156141" y="269959"/>
                    </a:lnTo>
                    <a:lnTo>
                      <a:pt x="136856" y="282979"/>
                    </a:lnTo>
                    <a:lnTo>
                      <a:pt x="86349" y="293633"/>
                    </a:lnTo>
                    <a:lnTo>
                      <a:pt x="22954" y="309145"/>
                    </a:lnTo>
                    <a:lnTo>
                      <a:pt x="0" y="315855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9" name="Freeform 38"/>
              <p:cNvSpPr/>
              <p:nvPr/>
            </p:nvSpPr>
            <p:spPr>
              <a:xfrm>
                <a:off x="9418465" y="586568"/>
                <a:ext cx="12701" cy="12701"/>
              </a:xfrm>
              <a:custGeom>
                <a:avLst/>
                <a:gdLst/>
                <a:ahLst/>
                <a:cxnLst/>
                <a:rect l="0" t="0" r="0" b="0"/>
                <a:pathLst>
                  <a:path w="12701" h="12701">
                    <a:moveTo>
                      <a:pt x="0" y="0"/>
                    </a:moveTo>
                    <a:lnTo>
                      <a:pt x="12700" y="12700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0" name="Freeform 39"/>
              <p:cNvSpPr/>
              <p:nvPr/>
            </p:nvSpPr>
            <p:spPr>
              <a:xfrm>
                <a:off x="9495495" y="680870"/>
                <a:ext cx="170399" cy="174634"/>
              </a:xfrm>
              <a:custGeom>
                <a:avLst/>
                <a:gdLst/>
                <a:ahLst/>
                <a:cxnLst/>
                <a:rect l="0" t="0" r="0" b="0"/>
                <a:pathLst>
                  <a:path w="170399" h="174634">
                    <a:moveTo>
                      <a:pt x="91426" y="63626"/>
                    </a:moveTo>
                    <a:lnTo>
                      <a:pt x="102604" y="52448"/>
                    </a:lnTo>
                    <a:lnTo>
                      <a:pt x="103557" y="45645"/>
                    </a:lnTo>
                    <a:lnTo>
                      <a:pt x="98377" y="28728"/>
                    </a:lnTo>
                    <a:lnTo>
                      <a:pt x="82307" y="5063"/>
                    </a:lnTo>
                    <a:lnTo>
                      <a:pt x="74818" y="1187"/>
                    </a:lnTo>
                    <a:lnTo>
                      <a:pt x="57138" y="0"/>
                    </a:lnTo>
                    <a:lnTo>
                      <a:pt x="27453" y="11499"/>
                    </a:lnTo>
                    <a:lnTo>
                      <a:pt x="13081" y="26420"/>
                    </a:lnTo>
                    <a:lnTo>
                      <a:pt x="3963" y="45920"/>
                    </a:lnTo>
                    <a:lnTo>
                      <a:pt x="0" y="82036"/>
                    </a:lnTo>
                    <a:lnTo>
                      <a:pt x="6885" y="115484"/>
                    </a:lnTo>
                    <a:lnTo>
                      <a:pt x="17197" y="136977"/>
                    </a:lnTo>
                    <a:lnTo>
                      <a:pt x="41746" y="163218"/>
                    </a:lnTo>
                    <a:lnTo>
                      <a:pt x="64277" y="172230"/>
                    </a:lnTo>
                    <a:lnTo>
                      <a:pt x="76836" y="174633"/>
                    </a:lnTo>
                    <a:lnTo>
                      <a:pt x="100149" y="171064"/>
                    </a:lnTo>
                    <a:lnTo>
                      <a:pt x="129885" y="155901"/>
                    </a:lnTo>
                    <a:lnTo>
                      <a:pt x="153513" y="133471"/>
                    </a:lnTo>
                    <a:lnTo>
                      <a:pt x="160893" y="124227"/>
                    </a:lnTo>
                    <a:lnTo>
                      <a:pt x="169094" y="98359"/>
                    </a:lnTo>
                    <a:lnTo>
                      <a:pt x="170398" y="69704"/>
                    </a:lnTo>
                    <a:lnTo>
                      <a:pt x="163179" y="45270"/>
                    </a:lnTo>
                    <a:lnTo>
                      <a:pt x="145961" y="17373"/>
                    </a:lnTo>
                    <a:lnTo>
                      <a:pt x="132821" y="7974"/>
                    </a:lnTo>
                    <a:lnTo>
                      <a:pt x="112482" y="455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1" name="Freeform 40"/>
              <p:cNvSpPr/>
              <p:nvPr/>
            </p:nvSpPr>
            <p:spPr>
              <a:xfrm>
                <a:off x="9717725" y="470755"/>
                <a:ext cx="245344" cy="387455"/>
              </a:xfrm>
              <a:custGeom>
                <a:avLst/>
                <a:gdLst/>
                <a:ahLst/>
                <a:cxnLst/>
                <a:rect l="0" t="0" r="0" b="0"/>
                <a:pathLst>
                  <a:path w="245344" h="387455">
                    <a:moveTo>
                      <a:pt x="6066" y="0"/>
                    </a:moveTo>
                    <a:lnTo>
                      <a:pt x="0" y="42027"/>
                    </a:lnTo>
                    <a:lnTo>
                      <a:pt x="3749" y="89791"/>
                    </a:lnTo>
                    <a:lnTo>
                      <a:pt x="6549" y="140989"/>
                    </a:lnTo>
                    <a:lnTo>
                      <a:pt x="13098" y="193203"/>
                    </a:lnTo>
                    <a:lnTo>
                      <a:pt x="15559" y="244549"/>
                    </a:lnTo>
                    <a:lnTo>
                      <a:pt x="19510" y="301293"/>
                    </a:lnTo>
                    <a:lnTo>
                      <a:pt x="25619" y="352233"/>
                    </a:lnTo>
                    <a:lnTo>
                      <a:pt x="24951" y="357654"/>
                    </a:lnTo>
                    <a:lnTo>
                      <a:pt x="23335" y="357759"/>
                    </a:lnTo>
                    <a:lnTo>
                      <a:pt x="21088" y="354320"/>
                    </a:lnTo>
                    <a:lnTo>
                      <a:pt x="17186" y="294202"/>
                    </a:lnTo>
                    <a:lnTo>
                      <a:pt x="22301" y="238528"/>
                    </a:lnTo>
                    <a:lnTo>
                      <a:pt x="34339" y="216757"/>
                    </a:lnTo>
                    <a:lnTo>
                      <a:pt x="51387" y="200451"/>
                    </a:lnTo>
                    <a:lnTo>
                      <a:pt x="70662" y="189305"/>
                    </a:lnTo>
                    <a:lnTo>
                      <a:pt x="90927" y="186691"/>
                    </a:lnTo>
                    <a:lnTo>
                      <a:pt x="132533" y="194545"/>
                    </a:lnTo>
                    <a:lnTo>
                      <a:pt x="195590" y="228867"/>
                    </a:lnTo>
                    <a:lnTo>
                      <a:pt x="221579" y="254986"/>
                    </a:lnTo>
                    <a:lnTo>
                      <a:pt x="238507" y="284951"/>
                    </a:lnTo>
                    <a:lnTo>
                      <a:pt x="245343" y="327235"/>
                    </a:lnTo>
                    <a:lnTo>
                      <a:pt x="241779" y="365630"/>
                    </a:lnTo>
                    <a:lnTo>
                      <a:pt x="235738" y="373605"/>
                    </a:lnTo>
                    <a:lnTo>
                      <a:pt x="216547" y="382466"/>
                    </a:lnTo>
                    <a:lnTo>
                      <a:pt x="179435" y="387454"/>
                    </a:lnTo>
                    <a:lnTo>
                      <a:pt x="122527" y="377825"/>
                    </a:lnTo>
                    <a:lnTo>
                      <a:pt x="68124" y="360983"/>
                    </a:lnTo>
                    <a:lnTo>
                      <a:pt x="58709" y="357969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53" name="Group 52"/>
            <p:cNvGrpSpPr/>
            <p:nvPr/>
          </p:nvGrpSpPr>
          <p:grpSpPr>
            <a:xfrm>
              <a:off x="1472531" y="1123522"/>
              <a:ext cx="2147567" cy="525091"/>
              <a:chOff x="1472531" y="1123522"/>
              <a:chExt cx="2147567" cy="525091"/>
            </a:xfrm>
          </p:grpSpPr>
          <p:sp>
            <p:nvSpPr>
              <p:cNvPr id="43" name="Freeform 42"/>
              <p:cNvSpPr/>
              <p:nvPr/>
            </p:nvSpPr>
            <p:spPr>
              <a:xfrm>
                <a:off x="1472531" y="1370056"/>
                <a:ext cx="225536" cy="241706"/>
              </a:xfrm>
              <a:custGeom>
                <a:avLst/>
                <a:gdLst/>
                <a:ahLst/>
                <a:cxnLst/>
                <a:rect l="0" t="0" r="0" b="0"/>
                <a:pathLst>
                  <a:path w="225536" h="241706">
                    <a:moveTo>
                      <a:pt x="102203" y="16678"/>
                    </a:moveTo>
                    <a:lnTo>
                      <a:pt x="39945" y="35806"/>
                    </a:lnTo>
                    <a:lnTo>
                      <a:pt x="23450" y="47016"/>
                    </a:lnTo>
                    <a:lnTo>
                      <a:pt x="11440" y="66037"/>
                    </a:lnTo>
                    <a:lnTo>
                      <a:pt x="3372" y="90088"/>
                    </a:lnTo>
                    <a:lnTo>
                      <a:pt x="0" y="128766"/>
                    </a:lnTo>
                    <a:lnTo>
                      <a:pt x="11824" y="184644"/>
                    </a:lnTo>
                    <a:lnTo>
                      <a:pt x="27331" y="210985"/>
                    </a:lnTo>
                    <a:lnTo>
                      <a:pt x="43190" y="223140"/>
                    </a:lnTo>
                    <a:lnTo>
                      <a:pt x="81967" y="240475"/>
                    </a:lnTo>
                    <a:lnTo>
                      <a:pt x="105687" y="241705"/>
                    </a:lnTo>
                    <a:lnTo>
                      <a:pt x="130658" y="237183"/>
                    </a:lnTo>
                    <a:lnTo>
                      <a:pt x="153454" y="227374"/>
                    </a:lnTo>
                    <a:lnTo>
                      <a:pt x="180429" y="203109"/>
                    </a:lnTo>
                    <a:lnTo>
                      <a:pt x="214569" y="153143"/>
                    </a:lnTo>
                    <a:lnTo>
                      <a:pt x="222333" y="131142"/>
                    </a:lnTo>
                    <a:lnTo>
                      <a:pt x="225535" y="93617"/>
                    </a:lnTo>
                    <a:lnTo>
                      <a:pt x="218424" y="59752"/>
                    </a:lnTo>
                    <a:lnTo>
                      <a:pt x="195653" y="19987"/>
                    </a:lnTo>
                    <a:lnTo>
                      <a:pt x="189070" y="11865"/>
                    </a:lnTo>
                    <a:lnTo>
                      <a:pt x="169276" y="2841"/>
                    </a:lnTo>
                    <a:lnTo>
                      <a:pt x="146051" y="0"/>
                    </a:lnTo>
                    <a:lnTo>
                      <a:pt x="102203" y="6150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4" name="Freeform 43"/>
              <p:cNvSpPr/>
              <p:nvPr/>
            </p:nvSpPr>
            <p:spPr>
              <a:xfrm>
                <a:off x="1744836" y="1144564"/>
                <a:ext cx="156282" cy="452741"/>
              </a:xfrm>
              <a:custGeom>
                <a:avLst/>
                <a:gdLst/>
                <a:ahLst/>
                <a:cxnLst/>
                <a:rect l="0" t="0" r="0" b="0"/>
                <a:pathLst>
                  <a:path w="156282" h="452741">
                    <a:moveTo>
                      <a:pt x="82582" y="452740"/>
                    </a:moveTo>
                    <a:lnTo>
                      <a:pt x="64624" y="391630"/>
                    </a:lnTo>
                    <a:lnTo>
                      <a:pt x="47433" y="331609"/>
                    </a:lnTo>
                    <a:lnTo>
                      <a:pt x="33438" y="275738"/>
                    </a:lnTo>
                    <a:lnTo>
                      <a:pt x="22917" y="226640"/>
                    </a:lnTo>
                    <a:lnTo>
                      <a:pt x="13561" y="176217"/>
                    </a:lnTo>
                    <a:lnTo>
                      <a:pt x="6687" y="119785"/>
                    </a:lnTo>
                    <a:lnTo>
                      <a:pt x="0" y="68907"/>
                    </a:lnTo>
                    <a:lnTo>
                      <a:pt x="4431" y="33295"/>
                    </a:lnTo>
                    <a:lnTo>
                      <a:pt x="13143" y="14416"/>
                    </a:lnTo>
                    <a:lnTo>
                      <a:pt x="18742" y="6106"/>
                    </a:lnTo>
                    <a:lnTo>
                      <a:pt x="25984" y="1736"/>
                    </a:lnTo>
                    <a:lnTo>
                      <a:pt x="43389" y="0"/>
                    </a:lnTo>
                    <a:lnTo>
                      <a:pt x="103895" y="14668"/>
                    </a:lnTo>
                    <a:lnTo>
                      <a:pt x="136228" y="35448"/>
                    </a:lnTo>
                    <a:lnTo>
                      <a:pt x="156281" y="52657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5" name="Freeform 44"/>
              <p:cNvSpPr/>
              <p:nvPr/>
            </p:nvSpPr>
            <p:spPr>
              <a:xfrm>
                <a:off x="1732661" y="1449905"/>
                <a:ext cx="147400" cy="31587"/>
              </a:xfrm>
              <a:custGeom>
                <a:avLst/>
                <a:gdLst/>
                <a:ahLst/>
                <a:cxnLst/>
                <a:rect l="0" t="0" r="0" b="0"/>
                <a:pathLst>
                  <a:path w="147400" h="31587">
                    <a:moveTo>
                      <a:pt x="147399" y="0"/>
                    </a:moveTo>
                    <a:lnTo>
                      <a:pt x="92355" y="16789"/>
                    </a:lnTo>
                    <a:lnTo>
                      <a:pt x="32887" y="26084"/>
                    </a:lnTo>
                    <a:lnTo>
                      <a:pt x="0" y="31586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6" name="Freeform 45"/>
              <p:cNvSpPr/>
              <p:nvPr/>
            </p:nvSpPr>
            <p:spPr>
              <a:xfrm>
                <a:off x="2272486" y="1341093"/>
                <a:ext cx="176114" cy="205995"/>
              </a:xfrm>
              <a:custGeom>
                <a:avLst/>
                <a:gdLst/>
                <a:ahLst/>
                <a:cxnLst/>
                <a:rect l="0" t="0" r="0" b="0"/>
                <a:pathLst>
                  <a:path w="176114" h="205995">
                    <a:moveTo>
                      <a:pt x="144528" y="45641"/>
                    </a:moveTo>
                    <a:lnTo>
                      <a:pt x="109630" y="16333"/>
                    </a:lnTo>
                    <a:lnTo>
                      <a:pt x="80376" y="1732"/>
                    </a:lnTo>
                    <a:lnTo>
                      <a:pt x="59864" y="0"/>
                    </a:lnTo>
                    <a:lnTo>
                      <a:pt x="49480" y="1176"/>
                    </a:lnTo>
                    <a:lnTo>
                      <a:pt x="31705" y="11841"/>
                    </a:lnTo>
                    <a:lnTo>
                      <a:pt x="17175" y="28279"/>
                    </a:lnTo>
                    <a:lnTo>
                      <a:pt x="6818" y="47283"/>
                    </a:lnTo>
                    <a:lnTo>
                      <a:pt x="0" y="83303"/>
                    </a:lnTo>
                    <a:lnTo>
                      <a:pt x="6101" y="128990"/>
                    </a:lnTo>
                    <a:lnTo>
                      <a:pt x="21691" y="171810"/>
                    </a:lnTo>
                    <a:lnTo>
                      <a:pt x="27542" y="182396"/>
                    </a:lnTo>
                    <a:lnTo>
                      <a:pt x="43401" y="197278"/>
                    </a:lnTo>
                    <a:lnTo>
                      <a:pt x="52543" y="202884"/>
                    </a:lnTo>
                    <a:lnTo>
                      <a:pt x="75180" y="205994"/>
                    </a:lnTo>
                    <a:lnTo>
                      <a:pt x="99669" y="202307"/>
                    </a:lnTo>
                    <a:lnTo>
                      <a:pt x="132016" y="187077"/>
                    </a:lnTo>
                    <a:lnTo>
                      <a:pt x="176113" y="150926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7" name="Freeform 46"/>
              <p:cNvSpPr/>
              <p:nvPr/>
            </p:nvSpPr>
            <p:spPr>
              <a:xfrm>
                <a:off x="2469656" y="1123522"/>
                <a:ext cx="52644" cy="400084"/>
              </a:xfrm>
              <a:custGeom>
                <a:avLst/>
                <a:gdLst/>
                <a:ahLst/>
                <a:cxnLst/>
                <a:rect l="0" t="0" r="0" b="0"/>
                <a:pathLst>
                  <a:path w="52644" h="400084">
                    <a:moveTo>
                      <a:pt x="0" y="0"/>
                    </a:moveTo>
                    <a:lnTo>
                      <a:pt x="0" y="54144"/>
                    </a:lnTo>
                    <a:lnTo>
                      <a:pt x="5590" y="114680"/>
                    </a:lnTo>
                    <a:lnTo>
                      <a:pt x="9065" y="165650"/>
                    </a:lnTo>
                    <a:lnTo>
                      <a:pt x="15684" y="217797"/>
                    </a:lnTo>
                    <a:lnTo>
                      <a:pt x="27232" y="280584"/>
                    </a:lnTo>
                    <a:lnTo>
                      <a:pt x="33845" y="341860"/>
                    </a:lnTo>
                    <a:lnTo>
                      <a:pt x="52643" y="400083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8" name="Freeform 47"/>
              <p:cNvSpPr/>
              <p:nvPr/>
            </p:nvSpPr>
            <p:spPr>
              <a:xfrm>
                <a:off x="2585470" y="1333885"/>
                <a:ext cx="136871" cy="197335"/>
              </a:xfrm>
              <a:custGeom>
                <a:avLst/>
                <a:gdLst/>
                <a:ahLst/>
                <a:cxnLst/>
                <a:rect l="0" t="0" r="0" b="0"/>
                <a:pathLst>
                  <a:path w="136871" h="197335">
                    <a:moveTo>
                      <a:pt x="0" y="126549"/>
                    </a:moveTo>
                    <a:lnTo>
                      <a:pt x="17980" y="110908"/>
                    </a:lnTo>
                    <a:lnTo>
                      <a:pt x="73184" y="86942"/>
                    </a:lnTo>
                    <a:lnTo>
                      <a:pt x="111774" y="55765"/>
                    </a:lnTo>
                    <a:lnTo>
                      <a:pt x="115460" y="46604"/>
                    </a:lnTo>
                    <a:lnTo>
                      <a:pt x="116436" y="23947"/>
                    </a:lnTo>
                    <a:lnTo>
                      <a:pt x="112719" y="14864"/>
                    </a:lnTo>
                    <a:lnTo>
                      <a:pt x="99230" y="1652"/>
                    </a:lnTo>
                    <a:lnTo>
                      <a:pt x="90720" y="0"/>
                    </a:lnTo>
                    <a:lnTo>
                      <a:pt x="71905" y="4404"/>
                    </a:lnTo>
                    <a:lnTo>
                      <a:pt x="41582" y="20038"/>
                    </a:lnTo>
                    <a:lnTo>
                      <a:pt x="27059" y="35927"/>
                    </a:lnTo>
                    <a:lnTo>
                      <a:pt x="8205" y="74723"/>
                    </a:lnTo>
                    <a:lnTo>
                      <a:pt x="2431" y="111323"/>
                    </a:lnTo>
                    <a:lnTo>
                      <a:pt x="6309" y="146214"/>
                    </a:lnTo>
                    <a:lnTo>
                      <a:pt x="14892" y="164925"/>
                    </a:lnTo>
                    <a:lnTo>
                      <a:pt x="20457" y="173190"/>
                    </a:lnTo>
                    <a:lnTo>
                      <a:pt x="35998" y="185493"/>
                    </a:lnTo>
                    <a:lnTo>
                      <a:pt x="55773" y="193690"/>
                    </a:lnTo>
                    <a:lnTo>
                      <a:pt x="80160" y="197334"/>
                    </a:lnTo>
                    <a:lnTo>
                      <a:pt x="100357" y="192714"/>
                    </a:lnTo>
                    <a:lnTo>
                      <a:pt x="136870" y="179191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9" name="Freeform 48"/>
              <p:cNvSpPr/>
              <p:nvPr/>
            </p:nvSpPr>
            <p:spPr>
              <a:xfrm>
                <a:off x="2777710" y="1335472"/>
                <a:ext cx="218372" cy="177583"/>
              </a:xfrm>
              <a:custGeom>
                <a:avLst/>
                <a:gdLst/>
                <a:ahLst/>
                <a:cxnLst/>
                <a:rect l="0" t="0" r="0" b="0"/>
                <a:pathLst>
                  <a:path w="218372" h="177583">
                    <a:moveTo>
                      <a:pt x="92029" y="124962"/>
                    </a:moveTo>
                    <a:lnTo>
                      <a:pt x="103208" y="108194"/>
                    </a:lnTo>
                    <a:lnTo>
                      <a:pt x="110159" y="75410"/>
                    </a:lnTo>
                    <a:lnTo>
                      <a:pt x="106630" y="41650"/>
                    </a:lnTo>
                    <a:lnTo>
                      <a:pt x="92586" y="9420"/>
                    </a:lnTo>
                    <a:lnTo>
                      <a:pt x="85381" y="3480"/>
                    </a:lnTo>
                    <a:lnTo>
                      <a:pt x="77069" y="690"/>
                    </a:lnTo>
                    <a:lnTo>
                      <a:pt x="68018" y="0"/>
                    </a:lnTo>
                    <a:lnTo>
                      <a:pt x="51722" y="5472"/>
                    </a:lnTo>
                    <a:lnTo>
                      <a:pt x="22196" y="28049"/>
                    </a:lnTo>
                    <a:lnTo>
                      <a:pt x="6477" y="64921"/>
                    </a:lnTo>
                    <a:lnTo>
                      <a:pt x="0" y="107302"/>
                    </a:lnTo>
                    <a:lnTo>
                      <a:pt x="3670" y="143906"/>
                    </a:lnTo>
                    <a:lnTo>
                      <a:pt x="12204" y="163017"/>
                    </a:lnTo>
                    <a:lnTo>
                      <a:pt x="17755" y="171389"/>
                    </a:lnTo>
                    <a:lnTo>
                      <a:pt x="26136" y="175800"/>
                    </a:lnTo>
                    <a:lnTo>
                      <a:pt x="47925" y="177582"/>
                    </a:lnTo>
                    <a:lnTo>
                      <a:pt x="57947" y="174080"/>
                    </a:lnTo>
                    <a:lnTo>
                      <a:pt x="75322" y="160830"/>
                    </a:lnTo>
                    <a:lnTo>
                      <a:pt x="92668" y="133640"/>
                    </a:lnTo>
                    <a:lnTo>
                      <a:pt x="105217" y="103356"/>
                    </a:lnTo>
                    <a:lnTo>
                      <a:pt x="106469" y="82604"/>
                    </a:lnTo>
                    <a:lnTo>
                      <a:pt x="105165" y="72157"/>
                    </a:lnTo>
                    <a:lnTo>
                      <a:pt x="105466" y="69871"/>
                    </a:lnTo>
                    <a:lnTo>
                      <a:pt x="127110" y="125948"/>
                    </a:lnTo>
                    <a:lnTo>
                      <a:pt x="132964" y="136148"/>
                    </a:lnTo>
                    <a:lnTo>
                      <a:pt x="141546" y="142948"/>
                    </a:lnTo>
                    <a:lnTo>
                      <a:pt x="163560" y="150503"/>
                    </a:lnTo>
                    <a:lnTo>
                      <a:pt x="173641" y="150178"/>
                    </a:lnTo>
                    <a:lnTo>
                      <a:pt x="191082" y="143578"/>
                    </a:lnTo>
                    <a:lnTo>
                      <a:pt x="218371" y="124962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0" name="Freeform 49"/>
              <p:cNvSpPr/>
              <p:nvPr/>
            </p:nvSpPr>
            <p:spPr>
              <a:xfrm>
                <a:off x="2996081" y="1313040"/>
                <a:ext cx="168457" cy="179134"/>
              </a:xfrm>
              <a:custGeom>
                <a:avLst/>
                <a:gdLst/>
                <a:ahLst/>
                <a:cxnLst/>
                <a:rect l="0" t="0" r="0" b="0"/>
                <a:pathLst>
                  <a:path w="168457" h="179134">
                    <a:moveTo>
                      <a:pt x="0" y="42109"/>
                    </a:moveTo>
                    <a:lnTo>
                      <a:pt x="5590" y="104201"/>
                    </a:lnTo>
                    <a:lnTo>
                      <a:pt x="21331" y="160900"/>
                    </a:lnTo>
                    <a:lnTo>
                      <a:pt x="25858" y="179133"/>
                    </a:lnTo>
                    <a:lnTo>
                      <a:pt x="25428" y="179082"/>
                    </a:lnTo>
                    <a:lnTo>
                      <a:pt x="23971" y="175538"/>
                    </a:lnTo>
                    <a:lnTo>
                      <a:pt x="18322" y="123573"/>
                    </a:lnTo>
                    <a:lnTo>
                      <a:pt x="15162" y="97032"/>
                    </a:lnTo>
                    <a:lnTo>
                      <a:pt x="22666" y="44986"/>
                    </a:lnTo>
                    <a:lnTo>
                      <a:pt x="29961" y="23500"/>
                    </a:lnTo>
                    <a:lnTo>
                      <a:pt x="41002" y="6152"/>
                    </a:lnTo>
                    <a:lnTo>
                      <a:pt x="48392" y="1760"/>
                    </a:lnTo>
                    <a:lnTo>
                      <a:pt x="65961" y="0"/>
                    </a:lnTo>
                    <a:lnTo>
                      <a:pt x="82349" y="6236"/>
                    </a:lnTo>
                    <a:lnTo>
                      <a:pt x="97431" y="17977"/>
                    </a:lnTo>
                    <a:lnTo>
                      <a:pt x="117906" y="44317"/>
                    </a:lnTo>
                    <a:lnTo>
                      <a:pt x="143457" y="105474"/>
                    </a:lnTo>
                    <a:lnTo>
                      <a:pt x="168456" y="168451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1" name="Freeform 50"/>
              <p:cNvSpPr/>
              <p:nvPr/>
            </p:nvSpPr>
            <p:spPr>
              <a:xfrm>
                <a:off x="3229904" y="1313035"/>
                <a:ext cx="130149" cy="178997"/>
              </a:xfrm>
              <a:custGeom>
                <a:avLst/>
                <a:gdLst/>
                <a:ahLst/>
                <a:cxnLst/>
                <a:rect l="0" t="0" r="0" b="0"/>
                <a:pathLst>
                  <a:path w="130149" h="178997">
                    <a:moveTo>
                      <a:pt x="8333" y="21057"/>
                    </a:moveTo>
                    <a:lnTo>
                      <a:pt x="0" y="58535"/>
                    </a:lnTo>
                    <a:lnTo>
                      <a:pt x="1574" y="96502"/>
                    </a:lnTo>
                    <a:lnTo>
                      <a:pt x="12587" y="145664"/>
                    </a:lnTo>
                    <a:lnTo>
                      <a:pt x="28181" y="172881"/>
                    </a:lnTo>
                    <a:lnTo>
                      <a:pt x="37943" y="177255"/>
                    </a:lnTo>
                    <a:lnTo>
                      <a:pt x="64387" y="178996"/>
                    </a:lnTo>
                    <a:lnTo>
                      <a:pt x="76118" y="175482"/>
                    </a:lnTo>
                    <a:lnTo>
                      <a:pt x="95391" y="162220"/>
                    </a:lnTo>
                    <a:lnTo>
                      <a:pt x="119396" y="129433"/>
                    </a:lnTo>
                    <a:lnTo>
                      <a:pt x="130148" y="90083"/>
                    </a:lnTo>
                    <a:lnTo>
                      <a:pt x="127744" y="48788"/>
                    </a:lnTo>
                    <a:lnTo>
                      <a:pt x="113618" y="0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2" name="Freeform 51"/>
              <p:cNvSpPr/>
              <p:nvPr/>
            </p:nvSpPr>
            <p:spPr>
              <a:xfrm>
                <a:off x="3438278" y="1244297"/>
                <a:ext cx="181820" cy="404316"/>
              </a:xfrm>
              <a:custGeom>
                <a:avLst/>
                <a:gdLst/>
                <a:ahLst/>
                <a:cxnLst/>
                <a:rect l="0" t="0" r="0" b="0"/>
                <a:pathLst>
                  <a:path w="181820" h="404316">
                    <a:moveTo>
                      <a:pt x="0" y="152966"/>
                    </a:moveTo>
                    <a:lnTo>
                      <a:pt x="5589" y="211583"/>
                    </a:lnTo>
                    <a:lnTo>
                      <a:pt x="18211" y="271299"/>
                    </a:lnTo>
                    <a:lnTo>
                      <a:pt x="26084" y="325429"/>
                    </a:lnTo>
                    <a:lnTo>
                      <a:pt x="39195" y="386854"/>
                    </a:lnTo>
                    <a:lnTo>
                      <a:pt x="40817" y="404315"/>
                    </a:lnTo>
                    <a:lnTo>
                      <a:pt x="41538" y="396478"/>
                    </a:lnTo>
                    <a:lnTo>
                      <a:pt x="32998" y="336084"/>
                    </a:lnTo>
                    <a:lnTo>
                      <a:pt x="30695" y="282247"/>
                    </a:lnTo>
                    <a:lnTo>
                      <a:pt x="23307" y="223433"/>
                    </a:lnTo>
                    <a:lnTo>
                      <a:pt x="21502" y="161426"/>
                    </a:lnTo>
                    <a:lnTo>
                      <a:pt x="21145" y="104117"/>
                    </a:lnTo>
                    <a:lnTo>
                      <a:pt x="24194" y="50857"/>
                    </a:lnTo>
                    <a:lnTo>
                      <a:pt x="30640" y="29205"/>
                    </a:lnTo>
                    <a:lnTo>
                      <a:pt x="41304" y="11783"/>
                    </a:lnTo>
                    <a:lnTo>
                      <a:pt x="49763" y="6202"/>
                    </a:lnTo>
                    <a:lnTo>
                      <a:pt x="71640" y="0"/>
                    </a:lnTo>
                    <a:lnTo>
                      <a:pt x="93842" y="3483"/>
                    </a:lnTo>
                    <a:lnTo>
                      <a:pt x="122951" y="18597"/>
                    </a:lnTo>
                    <a:lnTo>
                      <a:pt x="153748" y="44665"/>
                    </a:lnTo>
                    <a:lnTo>
                      <a:pt x="169687" y="70964"/>
                    </a:lnTo>
                    <a:lnTo>
                      <a:pt x="181819" y="100983"/>
                    </a:lnTo>
                    <a:lnTo>
                      <a:pt x="181644" y="137693"/>
                    </a:lnTo>
                    <a:lnTo>
                      <a:pt x="174183" y="172617"/>
                    </a:lnTo>
                    <a:lnTo>
                      <a:pt x="161643" y="191335"/>
                    </a:lnTo>
                    <a:lnTo>
                      <a:pt x="131732" y="215027"/>
                    </a:lnTo>
                    <a:lnTo>
                      <a:pt x="99473" y="230626"/>
                    </a:lnTo>
                    <a:lnTo>
                      <a:pt x="73699" y="237194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sp>
        <p:nvSpPr>
          <p:cNvPr id="55" name="Freeform 54"/>
          <p:cNvSpPr/>
          <p:nvPr/>
        </p:nvSpPr>
        <p:spPr>
          <a:xfrm>
            <a:off x="66856" y="763710"/>
            <a:ext cx="94757" cy="10530"/>
          </a:xfrm>
          <a:custGeom>
            <a:avLst/>
            <a:gdLst/>
            <a:ahLst/>
            <a:cxnLst/>
            <a:rect l="0" t="0" r="0" b="0"/>
            <a:pathLst>
              <a:path w="94757" h="10530">
                <a:moveTo>
                  <a:pt x="94756" y="0"/>
                </a:moveTo>
                <a:lnTo>
                  <a:pt x="35398" y="3120"/>
                </a:lnTo>
                <a:lnTo>
                  <a:pt x="0" y="10529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2" name="Group 71"/>
          <p:cNvGrpSpPr/>
          <p:nvPr/>
        </p:nvGrpSpPr>
        <p:grpSpPr>
          <a:xfrm>
            <a:off x="259198" y="2905141"/>
            <a:ext cx="3053265" cy="421141"/>
            <a:chOff x="259198" y="2905141"/>
            <a:chExt cx="3053265" cy="421141"/>
          </a:xfrm>
        </p:grpSpPr>
        <p:sp>
          <p:nvSpPr>
            <p:cNvPr id="56" name="Freeform 55"/>
            <p:cNvSpPr/>
            <p:nvPr/>
          </p:nvSpPr>
          <p:spPr>
            <a:xfrm>
              <a:off x="259198" y="3126239"/>
              <a:ext cx="105286" cy="1"/>
            </a:xfrm>
            <a:custGeom>
              <a:avLst/>
              <a:gdLst/>
              <a:ahLst/>
              <a:cxnLst/>
              <a:rect l="0" t="0" r="0" b="0"/>
              <a:pathLst>
                <a:path w="105286" h="1">
                  <a:moveTo>
                    <a:pt x="105285" y="0"/>
                  </a:moveTo>
                  <a:lnTo>
                    <a:pt x="46668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693062" y="3020954"/>
              <a:ext cx="18862" cy="305328"/>
            </a:xfrm>
            <a:custGeom>
              <a:avLst/>
              <a:gdLst/>
              <a:ahLst/>
              <a:cxnLst/>
              <a:rect l="0" t="0" r="0" b="0"/>
              <a:pathLst>
                <a:path w="18862" h="305328">
                  <a:moveTo>
                    <a:pt x="8333" y="0"/>
                  </a:moveTo>
                  <a:lnTo>
                    <a:pt x="0" y="37478"/>
                  </a:lnTo>
                  <a:lnTo>
                    <a:pt x="3827" y="94491"/>
                  </a:lnTo>
                  <a:lnTo>
                    <a:pt x="6998" y="144851"/>
                  </a:lnTo>
                  <a:lnTo>
                    <a:pt x="9239" y="205864"/>
                  </a:lnTo>
                  <a:lnTo>
                    <a:pt x="16614" y="262976"/>
                  </a:lnTo>
                  <a:lnTo>
                    <a:pt x="18861" y="30532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532939" y="2999898"/>
              <a:ext cx="315856" cy="63172"/>
            </a:xfrm>
            <a:custGeom>
              <a:avLst/>
              <a:gdLst/>
              <a:ahLst/>
              <a:cxnLst/>
              <a:rect l="0" t="0" r="0" b="0"/>
              <a:pathLst>
                <a:path w="315856" h="63172">
                  <a:moveTo>
                    <a:pt x="315855" y="0"/>
                  </a:moveTo>
                  <a:lnTo>
                    <a:pt x="262827" y="14654"/>
                  </a:lnTo>
                  <a:lnTo>
                    <a:pt x="211447" y="20961"/>
                  </a:lnTo>
                  <a:lnTo>
                    <a:pt x="149305" y="29140"/>
                  </a:lnTo>
                  <a:lnTo>
                    <a:pt x="86034" y="36691"/>
                  </a:lnTo>
                  <a:lnTo>
                    <a:pt x="25801" y="52852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848794" y="2999898"/>
              <a:ext cx="326384" cy="297008"/>
            </a:xfrm>
            <a:custGeom>
              <a:avLst/>
              <a:gdLst/>
              <a:ahLst/>
              <a:cxnLst/>
              <a:rect l="0" t="0" r="0" b="0"/>
              <a:pathLst>
                <a:path w="326384" h="297008">
                  <a:moveTo>
                    <a:pt x="0" y="0"/>
                  </a:moveTo>
                  <a:lnTo>
                    <a:pt x="0" y="58616"/>
                  </a:lnTo>
                  <a:lnTo>
                    <a:pt x="7236" y="112790"/>
                  </a:lnTo>
                  <a:lnTo>
                    <a:pt x="12998" y="165432"/>
                  </a:lnTo>
                  <a:lnTo>
                    <a:pt x="25054" y="215561"/>
                  </a:lnTo>
                  <a:lnTo>
                    <a:pt x="31465" y="269354"/>
                  </a:lnTo>
                  <a:lnTo>
                    <a:pt x="37269" y="297007"/>
                  </a:lnTo>
                  <a:lnTo>
                    <a:pt x="36544" y="296271"/>
                  </a:lnTo>
                  <a:lnTo>
                    <a:pt x="34891" y="292270"/>
                  </a:lnTo>
                  <a:lnTo>
                    <a:pt x="26286" y="231944"/>
                  </a:lnTo>
                  <a:lnTo>
                    <a:pt x="28196" y="200135"/>
                  </a:lnTo>
                  <a:lnTo>
                    <a:pt x="36318" y="182145"/>
                  </a:lnTo>
                  <a:lnTo>
                    <a:pt x="41759" y="174072"/>
                  </a:lnTo>
                  <a:lnTo>
                    <a:pt x="57164" y="161983"/>
                  </a:lnTo>
                  <a:lnTo>
                    <a:pt x="66185" y="157122"/>
                  </a:lnTo>
                  <a:lnTo>
                    <a:pt x="74539" y="156220"/>
                  </a:lnTo>
                  <a:lnTo>
                    <a:pt x="90060" y="161458"/>
                  </a:lnTo>
                  <a:lnTo>
                    <a:pt x="117542" y="177560"/>
                  </a:lnTo>
                  <a:lnTo>
                    <a:pt x="131399" y="193559"/>
                  </a:lnTo>
                  <a:lnTo>
                    <a:pt x="149828" y="238015"/>
                  </a:lnTo>
                  <a:lnTo>
                    <a:pt x="156327" y="282498"/>
                  </a:lnTo>
                  <a:lnTo>
                    <a:pt x="156861" y="280749"/>
                  </a:lnTo>
                  <a:lnTo>
                    <a:pt x="163306" y="249908"/>
                  </a:lnTo>
                  <a:lnTo>
                    <a:pt x="168532" y="242645"/>
                  </a:lnTo>
                  <a:lnTo>
                    <a:pt x="183698" y="231454"/>
                  </a:lnTo>
                  <a:lnTo>
                    <a:pt x="240581" y="211009"/>
                  </a:lnTo>
                  <a:lnTo>
                    <a:pt x="293421" y="191910"/>
                  </a:lnTo>
                  <a:lnTo>
                    <a:pt x="310174" y="180440"/>
                  </a:lnTo>
                  <a:lnTo>
                    <a:pt x="315577" y="171765"/>
                  </a:lnTo>
                  <a:lnTo>
                    <a:pt x="321580" y="149650"/>
                  </a:lnTo>
                  <a:lnTo>
                    <a:pt x="320842" y="139540"/>
                  </a:lnTo>
                  <a:lnTo>
                    <a:pt x="313782" y="122069"/>
                  </a:lnTo>
                  <a:lnTo>
                    <a:pt x="299726" y="109625"/>
                  </a:lnTo>
                  <a:lnTo>
                    <a:pt x="291064" y="104668"/>
                  </a:lnTo>
                  <a:lnTo>
                    <a:pt x="268962" y="102281"/>
                  </a:lnTo>
                  <a:lnTo>
                    <a:pt x="245881" y="106289"/>
                  </a:lnTo>
                  <a:lnTo>
                    <a:pt x="227823" y="115870"/>
                  </a:lnTo>
                  <a:lnTo>
                    <a:pt x="215119" y="131046"/>
                  </a:lnTo>
                  <a:lnTo>
                    <a:pt x="197430" y="169385"/>
                  </a:lnTo>
                  <a:lnTo>
                    <a:pt x="191859" y="205906"/>
                  </a:lnTo>
                  <a:lnTo>
                    <a:pt x="195797" y="240773"/>
                  </a:lnTo>
                  <a:lnTo>
                    <a:pt x="204394" y="259479"/>
                  </a:lnTo>
                  <a:lnTo>
                    <a:pt x="209962" y="267742"/>
                  </a:lnTo>
                  <a:lnTo>
                    <a:pt x="225508" y="280043"/>
                  </a:lnTo>
                  <a:lnTo>
                    <a:pt x="245285" y="288240"/>
                  </a:lnTo>
                  <a:lnTo>
                    <a:pt x="281557" y="291685"/>
                  </a:lnTo>
                  <a:lnTo>
                    <a:pt x="326383" y="28426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1418614" y="3038484"/>
              <a:ext cx="146119" cy="196010"/>
            </a:xfrm>
            <a:custGeom>
              <a:avLst/>
              <a:gdLst/>
              <a:ahLst/>
              <a:cxnLst/>
              <a:rect l="0" t="0" r="0" b="0"/>
              <a:pathLst>
                <a:path w="146119" h="196010">
                  <a:moveTo>
                    <a:pt x="146118" y="45642"/>
                  </a:moveTo>
                  <a:lnTo>
                    <a:pt x="109031" y="10895"/>
                  </a:lnTo>
                  <a:lnTo>
                    <a:pt x="91030" y="1733"/>
                  </a:lnTo>
                  <a:lnTo>
                    <a:pt x="71332" y="0"/>
                  </a:lnTo>
                  <a:lnTo>
                    <a:pt x="52048" y="4300"/>
                  </a:lnTo>
                  <a:lnTo>
                    <a:pt x="20605" y="26124"/>
                  </a:lnTo>
                  <a:lnTo>
                    <a:pt x="13310" y="32630"/>
                  </a:lnTo>
                  <a:lnTo>
                    <a:pt x="5204" y="52337"/>
                  </a:lnTo>
                  <a:lnTo>
                    <a:pt x="0" y="108705"/>
                  </a:lnTo>
                  <a:lnTo>
                    <a:pt x="5527" y="135671"/>
                  </a:lnTo>
                  <a:lnTo>
                    <a:pt x="16953" y="158184"/>
                  </a:lnTo>
                  <a:lnTo>
                    <a:pt x="33729" y="175989"/>
                  </a:lnTo>
                  <a:lnTo>
                    <a:pt x="62904" y="193577"/>
                  </a:lnTo>
                  <a:lnTo>
                    <a:pt x="83398" y="196009"/>
                  </a:lnTo>
                  <a:lnTo>
                    <a:pt x="103034" y="192020"/>
                  </a:lnTo>
                  <a:lnTo>
                    <a:pt x="146118" y="17198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1614426" y="3060295"/>
              <a:ext cx="146008" cy="142747"/>
            </a:xfrm>
            <a:custGeom>
              <a:avLst/>
              <a:gdLst/>
              <a:ahLst/>
              <a:cxnLst/>
              <a:rect l="0" t="0" r="0" b="0"/>
              <a:pathLst>
                <a:path w="146008" h="142747">
                  <a:moveTo>
                    <a:pt x="97705" y="13302"/>
                  </a:moveTo>
                  <a:lnTo>
                    <a:pt x="86526" y="2124"/>
                  </a:lnTo>
                  <a:lnTo>
                    <a:pt x="78554" y="0"/>
                  </a:lnTo>
                  <a:lnTo>
                    <a:pt x="57218" y="761"/>
                  </a:lnTo>
                  <a:lnTo>
                    <a:pt x="38376" y="8118"/>
                  </a:lnTo>
                  <a:lnTo>
                    <a:pt x="30077" y="13356"/>
                  </a:lnTo>
                  <a:lnTo>
                    <a:pt x="17735" y="28534"/>
                  </a:lnTo>
                  <a:lnTo>
                    <a:pt x="280" y="66874"/>
                  </a:lnTo>
                  <a:lnTo>
                    <a:pt x="0" y="77092"/>
                  </a:lnTo>
                  <a:lnTo>
                    <a:pt x="5927" y="97805"/>
                  </a:lnTo>
                  <a:lnTo>
                    <a:pt x="22418" y="123608"/>
                  </a:lnTo>
                  <a:lnTo>
                    <a:pt x="38508" y="135636"/>
                  </a:lnTo>
                  <a:lnTo>
                    <a:pt x="47712" y="140482"/>
                  </a:lnTo>
                  <a:lnTo>
                    <a:pt x="67297" y="142746"/>
                  </a:lnTo>
                  <a:lnTo>
                    <a:pt x="108466" y="134667"/>
                  </a:lnTo>
                  <a:lnTo>
                    <a:pt x="126274" y="122224"/>
                  </a:lnTo>
                  <a:lnTo>
                    <a:pt x="134299" y="113993"/>
                  </a:lnTo>
                  <a:lnTo>
                    <a:pt x="143214" y="92369"/>
                  </a:lnTo>
                  <a:lnTo>
                    <a:pt x="146007" y="68330"/>
                  </a:lnTo>
                  <a:lnTo>
                    <a:pt x="143349" y="45948"/>
                  </a:lnTo>
                  <a:lnTo>
                    <a:pt x="135148" y="27421"/>
                  </a:lnTo>
                  <a:lnTo>
                    <a:pt x="124875" y="13728"/>
                  </a:lnTo>
                  <a:lnTo>
                    <a:pt x="108233" y="277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1806887" y="3052633"/>
              <a:ext cx="252685" cy="131100"/>
            </a:xfrm>
            <a:custGeom>
              <a:avLst/>
              <a:gdLst/>
              <a:ahLst/>
              <a:cxnLst/>
              <a:rect l="0" t="0" r="0" b="0"/>
              <a:pathLst>
                <a:path w="252685" h="131100">
                  <a:moveTo>
                    <a:pt x="0" y="63078"/>
                  </a:moveTo>
                  <a:lnTo>
                    <a:pt x="9575" y="87125"/>
                  </a:lnTo>
                  <a:lnTo>
                    <a:pt x="35411" y="131099"/>
                  </a:lnTo>
                  <a:lnTo>
                    <a:pt x="31912" y="71117"/>
                  </a:lnTo>
                  <a:lnTo>
                    <a:pt x="34070" y="46764"/>
                  </a:lnTo>
                  <a:lnTo>
                    <a:pt x="42828" y="28141"/>
                  </a:lnTo>
                  <a:lnTo>
                    <a:pt x="49609" y="23409"/>
                  </a:lnTo>
                  <a:lnTo>
                    <a:pt x="57640" y="21424"/>
                  </a:lnTo>
                  <a:lnTo>
                    <a:pt x="66502" y="21271"/>
                  </a:lnTo>
                  <a:lnTo>
                    <a:pt x="82589" y="27339"/>
                  </a:lnTo>
                  <a:lnTo>
                    <a:pt x="111980" y="50299"/>
                  </a:lnTo>
                  <a:lnTo>
                    <a:pt x="127676" y="76059"/>
                  </a:lnTo>
                  <a:lnTo>
                    <a:pt x="130741" y="77581"/>
                  </a:lnTo>
                  <a:lnTo>
                    <a:pt x="132784" y="73917"/>
                  </a:lnTo>
                  <a:lnTo>
                    <a:pt x="145908" y="24081"/>
                  </a:lnTo>
                  <a:lnTo>
                    <a:pt x="156875" y="6362"/>
                  </a:lnTo>
                  <a:lnTo>
                    <a:pt x="164245" y="1871"/>
                  </a:lnTo>
                  <a:lnTo>
                    <a:pt x="181792" y="0"/>
                  </a:lnTo>
                  <a:lnTo>
                    <a:pt x="198170" y="6187"/>
                  </a:lnTo>
                  <a:lnTo>
                    <a:pt x="227748" y="29224"/>
                  </a:lnTo>
                  <a:lnTo>
                    <a:pt x="243476" y="54997"/>
                  </a:lnTo>
                  <a:lnTo>
                    <a:pt x="252684" y="10519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2091157" y="3052199"/>
              <a:ext cx="263213" cy="95099"/>
            </a:xfrm>
            <a:custGeom>
              <a:avLst/>
              <a:gdLst/>
              <a:ahLst/>
              <a:cxnLst/>
              <a:rect l="0" t="0" r="0" b="0"/>
              <a:pathLst>
                <a:path w="263213" h="95099">
                  <a:moveTo>
                    <a:pt x="0" y="10870"/>
                  </a:moveTo>
                  <a:lnTo>
                    <a:pt x="19128" y="63575"/>
                  </a:lnTo>
                  <a:lnTo>
                    <a:pt x="30338" y="79528"/>
                  </a:lnTo>
                  <a:lnTo>
                    <a:pt x="33093" y="81208"/>
                  </a:lnTo>
                  <a:lnTo>
                    <a:pt x="33760" y="78819"/>
                  </a:lnTo>
                  <a:lnTo>
                    <a:pt x="32015" y="44179"/>
                  </a:lnTo>
                  <a:lnTo>
                    <a:pt x="38015" y="25284"/>
                  </a:lnTo>
                  <a:lnTo>
                    <a:pt x="42891" y="16969"/>
                  </a:lnTo>
                  <a:lnTo>
                    <a:pt x="49651" y="12596"/>
                  </a:lnTo>
                  <a:lnTo>
                    <a:pt x="66520" y="10857"/>
                  </a:lnTo>
                  <a:lnTo>
                    <a:pt x="82597" y="17103"/>
                  </a:lnTo>
                  <a:lnTo>
                    <a:pt x="111981" y="40177"/>
                  </a:lnTo>
                  <a:lnTo>
                    <a:pt x="127676" y="65956"/>
                  </a:lnTo>
                  <a:lnTo>
                    <a:pt x="130741" y="67481"/>
                  </a:lnTo>
                  <a:lnTo>
                    <a:pt x="132784" y="63819"/>
                  </a:lnTo>
                  <a:lnTo>
                    <a:pt x="141652" y="29907"/>
                  </a:lnTo>
                  <a:lnTo>
                    <a:pt x="154203" y="13092"/>
                  </a:lnTo>
                  <a:lnTo>
                    <a:pt x="162463" y="5332"/>
                  </a:lnTo>
                  <a:lnTo>
                    <a:pt x="171480" y="1329"/>
                  </a:lnTo>
                  <a:lnTo>
                    <a:pt x="190857" y="0"/>
                  </a:lnTo>
                  <a:lnTo>
                    <a:pt x="221496" y="11418"/>
                  </a:lnTo>
                  <a:lnTo>
                    <a:pt x="236093" y="26321"/>
                  </a:lnTo>
                  <a:lnTo>
                    <a:pt x="257734" y="72349"/>
                  </a:lnTo>
                  <a:lnTo>
                    <a:pt x="263212" y="9509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2438597" y="3063069"/>
              <a:ext cx="10530" cy="105285"/>
            </a:xfrm>
            <a:custGeom>
              <a:avLst/>
              <a:gdLst/>
              <a:ahLst/>
              <a:cxnLst/>
              <a:rect l="0" t="0" r="0" b="0"/>
              <a:pathLst>
                <a:path w="10530" h="105285">
                  <a:moveTo>
                    <a:pt x="0" y="0"/>
                  </a:moveTo>
                  <a:lnTo>
                    <a:pt x="5589" y="58616"/>
                  </a:lnTo>
                  <a:lnTo>
                    <a:pt x="10529" y="10528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2428069" y="294725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2585996" y="2915670"/>
              <a:ext cx="42115" cy="273741"/>
            </a:xfrm>
            <a:custGeom>
              <a:avLst/>
              <a:gdLst/>
              <a:ahLst/>
              <a:cxnLst/>
              <a:rect l="0" t="0" r="0" b="0"/>
              <a:pathLst>
                <a:path w="42115" h="273741">
                  <a:moveTo>
                    <a:pt x="0" y="0"/>
                  </a:moveTo>
                  <a:lnTo>
                    <a:pt x="0" y="58616"/>
                  </a:lnTo>
                  <a:lnTo>
                    <a:pt x="8333" y="118333"/>
                  </a:lnTo>
                  <a:lnTo>
                    <a:pt x="18645" y="180269"/>
                  </a:lnTo>
                  <a:lnTo>
                    <a:pt x="31802" y="237556"/>
                  </a:lnTo>
                  <a:lnTo>
                    <a:pt x="42114" y="27374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2501768" y="3020954"/>
              <a:ext cx="168457" cy="31587"/>
            </a:xfrm>
            <a:custGeom>
              <a:avLst/>
              <a:gdLst/>
              <a:ahLst/>
              <a:cxnLst/>
              <a:rect l="0" t="0" r="0" b="0"/>
              <a:pathLst>
                <a:path w="168457" h="31587">
                  <a:moveTo>
                    <a:pt x="168456" y="0"/>
                  </a:moveTo>
                  <a:lnTo>
                    <a:pt x="113411" y="16789"/>
                  </a:lnTo>
                  <a:lnTo>
                    <a:pt x="62003" y="23334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2818273" y="2905141"/>
              <a:ext cx="30936" cy="284270"/>
            </a:xfrm>
            <a:custGeom>
              <a:avLst/>
              <a:gdLst/>
              <a:ahLst/>
              <a:cxnLst/>
              <a:rect l="0" t="0" r="0" b="0"/>
              <a:pathLst>
                <a:path w="30936" h="284270">
                  <a:moveTo>
                    <a:pt x="9878" y="0"/>
                  </a:moveTo>
                  <a:lnTo>
                    <a:pt x="1545" y="48931"/>
                  </a:lnTo>
                  <a:lnTo>
                    <a:pt x="0" y="96776"/>
                  </a:lnTo>
                  <a:lnTo>
                    <a:pt x="5068" y="154167"/>
                  </a:lnTo>
                  <a:lnTo>
                    <a:pt x="10098" y="206534"/>
                  </a:lnTo>
                  <a:lnTo>
                    <a:pt x="26583" y="269877"/>
                  </a:lnTo>
                  <a:lnTo>
                    <a:pt x="30935" y="28426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2743923" y="3042011"/>
              <a:ext cx="178986" cy="31587"/>
            </a:xfrm>
            <a:custGeom>
              <a:avLst/>
              <a:gdLst/>
              <a:ahLst/>
              <a:cxnLst/>
              <a:rect l="0" t="0" r="0" b="0"/>
              <a:pathLst>
                <a:path w="178986" h="31587">
                  <a:moveTo>
                    <a:pt x="178985" y="0"/>
                  </a:moveTo>
                  <a:lnTo>
                    <a:pt x="120368" y="5590"/>
                  </a:lnTo>
                  <a:lnTo>
                    <a:pt x="66194" y="16789"/>
                  </a:lnTo>
                  <a:lnTo>
                    <a:pt x="19791" y="23334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2922908" y="3015348"/>
              <a:ext cx="147400" cy="146416"/>
            </a:xfrm>
            <a:custGeom>
              <a:avLst/>
              <a:gdLst/>
              <a:ahLst/>
              <a:cxnLst/>
              <a:rect l="0" t="0" r="0" b="0"/>
              <a:pathLst>
                <a:path w="147400" h="146416">
                  <a:moveTo>
                    <a:pt x="0" y="89834"/>
                  </a:moveTo>
                  <a:lnTo>
                    <a:pt x="37478" y="81501"/>
                  </a:lnTo>
                  <a:lnTo>
                    <a:pt x="88902" y="79740"/>
                  </a:lnTo>
                  <a:lnTo>
                    <a:pt x="124607" y="68256"/>
                  </a:lnTo>
                  <a:lnTo>
                    <a:pt x="131035" y="60241"/>
                  </a:lnTo>
                  <a:lnTo>
                    <a:pt x="135057" y="38857"/>
                  </a:lnTo>
                  <a:lnTo>
                    <a:pt x="132152" y="28944"/>
                  </a:lnTo>
                  <a:lnTo>
                    <a:pt x="119565" y="11689"/>
                  </a:lnTo>
                  <a:lnTo>
                    <a:pt x="99153" y="2461"/>
                  </a:lnTo>
                  <a:lnTo>
                    <a:pt x="87159" y="0"/>
                  </a:lnTo>
                  <a:lnTo>
                    <a:pt x="64474" y="3505"/>
                  </a:lnTo>
                  <a:lnTo>
                    <a:pt x="43863" y="14031"/>
                  </a:lnTo>
                  <a:lnTo>
                    <a:pt x="26903" y="30408"/>
                  </a:lnTo>
                  <a:lnTo>
                    <a:pt x="22615" y="39688"/>
                  </a:lnTo>
                  <a:lnTo>
                    <a:pt x="20969" y="59358"/>
                  </a:lnTo>
                  <a:lnTo>
                    <a:pt x="26620" y="90163"/>
                  </a:lnTo>
                  <a:lnTo>
                    <a:pt x="41293" y="115928"/>
                  </a:lnTo>
                  <a:lnTo>
                    <a:pt x="56957" y="127948"/>
                  </a:lnTo>
                  <a:lnTo>
                    <a:pt x="95609" y="145196"/>
                  </a:lnTo>
                  <a:lnTo>
                    <a:pt x="116192" y="146415"/>
                  </a:lnTo>
                  <a:lnTo>
                    <a:pt x="147399" y="14247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3136342" y="3010036"/>
              <a:ext cx="176121" cy="160778"/>
            </a:xfrm>
            <a:custGeom>
              <a:avLst/>
              <a:gdLst/>
              <a:ahLst/>
              <a:cxnLst/>
              <a:rect l="0" t="0" r="0" b="0"/>
              <a:pathLst>
                <a:path w="176121" h="160778">
                  <a:moveTo>
                    <a:pt x="18193" y="105675"/>
                  </a:moveTo>
                  <a:lnTo>
                    <a:pt x="72068" y="80481"/>
                  </a:lnTo>
                  <a:lnTo>
                    <a:pt x="110073" y="61011"/>
                  </a:lnTo>
                  <a:lnTo>
                    <a:pt x="118051" y="54842"/>
                  </a:lnTo>
                  <a:lnTo>
                    <a:pt x="122200" y="47220"/>
                  </a:lnTo>
                  <a:lnTo>
                    <a:pt x="123690" y="29392"/>
                  </a:lnTo>
                  <a:lnTo>
                    <a:pt x="120110" y="20895"/>
                  </a:lnTo>
                  <a:lnTo>
                    <a:pt x="106773" y="5214"/>
                  </a:lnTo>
                  <a:lnTo>
                    <a:pt x="98303" y="1266"/>
                  </a:lnTo>
                  <a:lnTo>
                    <a:pt x="79534" y="0"/>
                  </a:lnTo>
                  <a:lnTo>
                    <a:pt x="49236" y="5864"/>
                  </a:lnTo>
                  <a:lnTo>
                    <a:pt x="31600" y="18031"/>
                  </a:lnTo>
                  <a:lnTo>
                    <a:pt x="17132" y="35136"/>
                  </a:lnTo>
                  <a:lnTo>
                    <a:pt x="6803" y="54437"/>
                  </a:lnTo>
                  <a:lnTo>
                    <a:pt x="0" y="90624"/>
                  </a:lnTo>
                  <a:lnTo>
                    <a:pt x="3574" y="125392"/>
                  </a:lnTo>
                  <a:lnTo>
                    <a:pt x="8447" y="134027"/>
                  </a:lnTo>
                  <a:lnTo>
                    <a:pt x="23220" y="146742"/>
                  </a:lnTo>
                  <a:lnTo>
                    <a:pt x="51268" y="160477"/>
                  </a:lnTo>
                  <a:lnTo>
                    <a:pt x="92984" y="160777"/>
                  </a:lnTo>
                  <a:lnTo>
                    <a:pt x="150701" y="150308"/>
                  </a:lnTo>
                  <a:lnTo>
                    <a:pt x="176120" y="14778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4" name="Group 103"/>
          <p:cNvGrpSpPr/>
          <p:nvPr/>
        </p:nvGrpSpPr>
        <p:grpSpPr>
          <a:xfrm>
            <a:off x="3588931" y="2786096"/>
            <a:ext cx="5956403" cy="740227"/>
            <a:chOff x="3588931" y="2786096"/>
            <a:chExt cx="5956403" cy="740227"/>
          </a:xfrm>
        </p:grpSpPr>
        <p:sp>
          <p:nvSpPr>
            <p:cNvPr id="73" name="Freeform 72"/>
            <p:cNvSpPr/>
            <p:nvPr/>
          </p:nvSpPr>
          <p:spPr>
            <a:xfrm>
              <a:off x="3588931" y="2978643"/>
              <a:ext cx="197315" cy="189711"/>
            </a:xfrm>
            <a:custGeom>
              <a:avLst/>
              <a:gdLst/>
              <a:ahLst/>
              <a:cxnLst/>
              <a:rect l="0" t="0" r="0" b="0"/>
              <a:pathLst>
                <a:path w="197315" h="189711">
                  <a:moveTo>
                    <a:pt x="113086" y="84426"/>
                  </a:moveTo>
                  <a:lnTo>
                    <a:pt x="109966" y="41734"/>
                  </a:lnTo>
                  <a:lnTo>
                    <a:pt x="103510" y="22168"/>
                  </a:lnTo>
                  <a:lnTo>
                    <a:pt x="92842" y="5673"/>
                  </a:lnTo>
                  <a:lnTo>
                    <a:pt x="85552" y="1508"/>
                  </a:lnTo>
                  <a:lnTo>
                    <a:pt x="68093" y="0"/>
                  </a:lnTo>
                  <a:lnTo>
                    <a:pt x="51755" y="6349"/>
                  </a:lnTo>
                  <a:lnTo>
                    <a:pt x="44122" y="11317"/>
                  </a:lnTo>
                  <a:lnTo>
                    <a:pt x="22202" y="40667"/>
                  </a:lnTo>
                  <a:lnTo>
                    <a:pt x="6478" y="73410"/>
                  </a:lnTo>
                  <a:lnTo>
                    <a:pt x="0" y="110927"/>
                  </a:lnTo>
                  <a:lnTo>
                    <a:pt x="3670" y="146090"/>
                  </a:lnTo>
                  <a:lnTo>
                    <a:pt x="12204" y="164865"/>
                  </a:lnTo>
                  <a:lnTo>
                    <a:pt x="17755" y="173146"/>
                  </a:lnTo>
                  <a:lnTo>
                    <a:pt x="26135" y="177498"/>
                  </a:lnTo>
                  <a:lnTo>
                    <a:pt x="47925" y="179214"/>
                  </a:lnTo>
                  <a:lnTo>
                    <a:pt x="57947" y="175693"/>
                  </a:lnTo>
                  <a:lnTo>
                    <a:pt x="75321" y="162424"/>
                  </a:lnTo>
                  <a:lnTo>
                    <a:pt x="104369" y="125309"/>
                  </a:lnTo>
                  <a:lnTo>
                    <a:pt x="126438" y="73735"/>
                  </a:lnTo>
                  <a:lnTo>
                    <a:pt x="129006" y="71449"/>
                  </a:lnTo>
                  <a:lnTo>
                    <a:pt x="130719" y="74605"/>
                  </a:lnTo>
                  <a:lnTo>
                    <a:pt x="143267" y="118660"/>
                  </a:lnTo>
                  <a:lnTo>
                    <a:pt x="161543" y="154101"/>
                  </a:lnTo>
                  <a:lnTo>
                    <a:pt x="197314" y="18971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3765188" y="2968312"/>
              <a:ext cx="219794" cy="185049"/>
            </a:xfrm>
            <a:custGeom>
              <a:avLst/>
              <a:gdLst/>
              <a:ahLst/>
              <a:cxnLst/>
              <a:rect l="0" t="0" r="0" b="0"/>
              <a:pathLst>
                <a:path w="219794" h="185049">
                  <a:moveTo>
                    <a:pt x="0" y="42114"/>
                  </a:moveTo>
                  <a:lnTo>
                    <a:pt x="14654" y="100731"/>
                  </a:lnTo>
                  <a:lnTo>
                    <a:pt x="29367" y="145330"/>
                  </a:lnTo>
                  <a:lnTo>
                    <a:pt x="40738" y="162467"/>
                  </a:lnTo>
                  <a:lnTo>
                    <a:pt x="48216" y="166803"/>
                  </a:lnTo>
                  <a:lnTo>
                    <a:pt x="65883" y="168501"/>
                  </a:lnTo>
                  <a:lnTo>
                    <a:pt x="73168" y="164976"/>
                  </a:lnTo>
                  <a:lnTo>
                    <a:pt x="84381" y="151702"/>
                  </a:lnTo>
                  <a:lnTo>
                    <a:pt x="97271" y="124497"/>
                  </a:lnTo>
                  <a:lnTo>
                    <a:pt x="101112" y="121603"/>
                  </a:lnTo>
                  <a:lnTo>
                    <a:pt x="104843" y="123182"/>
                  </a:lnTo>
                  <a:lnTo>
                    <a:pt x="112107" y="134296"/>
                  </a:lnTo>
                  <a:lnTo>
                    <a:pt x="129423" y="166908"/>
                  </a:lnTo>
                  <a:lnTo>
                    <a:pt x="135414" y="174443"/>
                  </a:lnTo>
                  <a:lnTo>
                    <a:pt x="154551" y="182815"/>
                  </a:lnTo>
                  <a:lnTo>
                    <a:pt x="166204" y="185048"/>
                  </a:lnTo>
                  <a:lnTo>
                    <a:pt x="176314" y="183027"/>
                  </a:lnTo>
                  <a:lnTo>
                    <a:pt x="193785" y="171422"/>
                  </a:lnTo>
                  <a:lnTo>
                    <a:pt x="206230" y="151447"/>
                  </a:lnTo>
                  <a:lnTo>
                    <a:pt x="214490" y="125802"/>
                  </a:lnTo>
                  <a:lnTo>
                    <a:pt x="219793" y="64797"/>
                  </a:lnTo>
                  <a:lnTo>
                    <a:pt x="217592" y="27778"/>
                  </a:lnTo>
                  <a:lnTo>
                    <a:pt x="21057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4031588" y="3011126"/>
              <a:ext cx="165269" cy="149892"/>
            </a:xfrm>
            <a:custGeom>
              <a:avLst/>
              <a:gdLst/>
              <a:ahLst/>
              <a:cxnLst/>
              <a:rect l="0" t="0" r="0" b="0"/>
              <a:pathLst>
                <a:path w="165269" h="149892">
                  <a:moveTo>
                    <a:pt x="81040" y="115113"/>
                  </a:moveTo>
                  <a:lnTo>
                    <a:pt x="81040" y="56497"/>
                  </a:lnTo>
                  <a:lnTo>
                    <a:pt x="75451" y="21707"/>
                  </a:lnTo>
                  <a:lnTo>
                    <a:pt x="70295" y="13068"/>
                  </a:lnTo>
                  <a:lnTo>
                    <a:pt x="55207" y="350"/>
                  </a:lnTo>
                  <a:lnTo>
                    <a:pt x="46271" y="0"/>
                  </a:lnTo>
                  <a:lnTo>
                    <a:pt x="26983" y="8970"/>
                  </a:lnTo>
                  <a:lnTo>
                    <a:pt x="12951" y="24655"/>
                  </a:lnTo>
                  <a:lnTo>
                    <a:pt x="7571" y="33751"/>
                  </a:lnTo>
                  <a:lnTo>
                    <a:pt x="0" y="74498"/>
                  </a:lnTo>
                  <a:lnTo>
                    <a:pt x="3346" y="118027"/>
                  </a:lnTo>
                  <a:lnTo>
                    <a:pt x="8187" y="128754"/>
                  </a:lnTo>
                  <a:lnTo>
                    <a:pt x="22924" y="143793"/>
                  </a:lnTo>
                  <a:lnTo>
                    <a:pt x="31768" y="144761"/>
                  </a:lnTo>
                  <a:lnTo>
                    <a:pt x="50953" y="136479"/>
                  </a:lnTo>
                  <a:lnTo>
                    <a:pt x="64938" y="121100"/>
                  </a:lnTo>
                  <a:lnTo>
                    <a:pt x="73884" y="101396"/>
                  </a:lnTo>
                  <a:lnTo>
                    <a:pt x="78920" y="73355"/>
                  </a:lnTo>
                  <a:lnTo>
                    <a:pt x="79627" y="75576"/>
                  </a:lnTo>
                  <a:lnTo>
                    <a:pt x="86350" y="107173"/>
                  </a:lnTo>
                  <a:lnTo>
                    <a:pt x="101201" y="131348"/>
                  </a:lnTo>
                  <a:lnTo>
                    <a:pt x="116907" y="142996"/>
                  </a:lnTo>
                  <a:lnTo>
                    <a:pt x="126008" y="147740"/>
                  </a:lnTo>
                  <a:lnTo>
                    <a:pt x="142360" y="149891"/>
                  </a:lnTo>
                  <a:lnTo>
                    <a:pt x="165268" y="14669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4196856" y="3010426"/>
              <a:ext cx="84229" cy="149721"/>
            </a:xfrm>
            <a:custGeom>
              <a:avLst/>
              <a:gdLst/>
              <a:ahLst/>
              <a:cxnLst/>
              <a:rect l="0" t="0" r="0" b="0"/>
              <a:pathLst>
                <a:path w="84229" h="149721">
                  <a:moveTo>
                    <a:pt x="0" y="42114"/>
                  </a:moveTo>
                  <a:lnTo>
                    <a:pt x="2340" y="82972"/>
                  </a:lnTo>
                  <a:lnTo>
                    <a:pt x="23719" y="145616"/>
                  </a:lnTo>
                  <a:lnTo>
                    <a:pt x="25171" y="149720"/>
                  </a:lnTo>
                  <a:lnTo>
                    <a:pt x="6632" y="88025"/>
                  </a:lnTo>
                  <a:lnTo>
                    <a:pt x="1965" y="48178"/>
                  </a:lnTo>
                  <a:lnTo>
                    <a:pt x="5989" y="37968"/>
                  </a:lnTo>
                  <a:lnTo>
                    <a:pt x="13352" y="29991"/>
                  </a:lnTo>
                  <a:lnTo>
                    <a:pt x="46071" y="13176"/>
                  </a:lnTo>
                  <a:lnTo>
                    <a:pt x="84228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4368232" y="2829798"/>
              <a:ext cx="243456" cy="368750"/>
            </a:xfrm>
            <a:custGeom>
              <a:avLst/>
              <a:gdLst/>
              <a:ahLst/>
              <a:cxnLst/>
              <a:rect l="0" t="0" r="0" b="0"/>
              <a:pathLst>
                <a:path w="243456" h="368750">
                  <a:moveTo>
                    <a:pt x="60251" y="317499"/>
                  </a:moveTo>
                  <a:lnTo>
                    <a:pt x="57131" y="274807"/>
                  </a:lnTo>
                  <a:lnTo>
                    <a:pt x="50676" y="255241"/>
                  </a:lnTo>
                  <a:lnTo>
                    <a:pt x="40008" y="238745"/>
                  </a:lnTo>
                  <a:lnTo>
                    <a:pt x="33888" y="235751"/>
                  </a:lnTo>
                  <a:lnTo>
                    <a:pt x="27467" y="236094"/>
                  </a:lnTo>
                  <a:lnTo>
                    <a:pt x="20848" y="238662"/>
                  </a:lnTo>
                  <a:lnTo>
                    <a:pt x="10373" y="250875"/>
                  </a:lnTo>
                  <a:lnTo>
                    <a:pt x="2988" y="269170"/>
                  </a:lnTo>
                  <a:lnTo>
                    <a:pt x="0" y="304609"/>
                  </a:lnTo>
                  <a:lnTo>
                    <a:pt x="7174" y="337856"/>
                  </a:lnTo>
                  <a:lnTo>
                    <a:pt x="17554" y="359301"/>
                  </a:lnTo>
                  <a:lnTo>
                    <a:pt x="24768" y="365254"/>
                  </a:lnTo>
                  <a:lnTo>
                    <a:pt x="33086" y="368053"/>
                  </a:lnTo>
                  <a:lnTo>
                    <a:pt x="42141" y="368749"/>
                  </a:lnTo>
                  <a:lnTo>
                    <a:pt x="50517" y="365704"/>
                  </a:lnTo>
                  <a:lnTo>
                    <a:pt x="66063" y="352961"/>
                  </a:lnTo>
                  <a:lnTo>
                    <a:pt x="82380" y="326056"/>
                  </a:lnTo>
                  <a:lnTo>
                    <a:pt x="91139" y="271053"/>
                  </a:lnTo>
                  <a:lnTo>
                    <a:pt x="99801" y="217727"/>
                  </a:lnTo>
                  <a:lnTo>
                    <a:pt x="98486" y="165494"/>
                  </a:lnTo>
                  <a:lnTo>
                    <a:pt x="93807" y="108683"/>
                  </a:lnTo>
                  <a:lnTo>
                    <a:pt x="89301" y="57926"/>
                  </a:lnTo>
                  <a:lnTo>
                    <a:pt x="77437" y="16370"/>
                  </a:lnTo>
                  <a:lnTo>
                    <a:pt x="71708" y="4442"/>
                  </a:lnTo>
                  <a:lnTo>
                    <a:pt x="66719" y="0"/>
                  </a:lnTo>
                  <a:lnTo>
                    <a:pt x="62224" y="548"/>
                  </a:lnTo>
                  <a:lnTo>
                    <a:pt x="58057" y="4422"/>
                  </a:lnTo>
                  <a:lnTo>
                    <a:pt x="56546" y="24326"/>
                  </a:lnTo>
                  <a:lnTo>
                    <a:pt x="65109" y="84763"/>
                  </a:lnTo>
                  <a:lnTo>
                    <a:pt x="69099" y="141305"/>
                  </a:lnTo>
                  <a:lnTo>
                    <a:pt x="75871" y="196923"/>
                  </a:lnTo>
                  <a:lnTo>
                    <a:pt x="88640" y="258543"/>
                  </a:lnTo>
                  <a:lnTo>
                    <a:pt x="95485" y="283107"/>
                  </a:lnTo>
                  <a:lnTo>
                    <a:pt x="100118" y="288722"/>
                  </a:lnTo>
                  <a:lnTo>
                    <a:pt x="105546" y="290125"/>
                  </a:lnTo>
                  <a:lnTo>
                    <a:pt x="111505" y="288721"/>
                  </a:lnTo>
                  <a:lnTo>
                    <a:pt x="140219" y="271996"/>
                  </a:lnTo>
                  <a:lnTo>
                    <a:pt x="196330" y="260207"/>
                  </a:lnTo>
                  <a:lnTo>
                    <a:pt x="228473" y="250480"/>
                  </a:lnTo>
                  <a:lnTo>
                    <a:pt x="235569" y="243574"/>
                  </a:lnTo>
                  <a:lnTo>
                    <a:pt x="243455" y="223422"/>
                  </a:lnTo>
                  <a:lnTo>
                    <a:pt x="242049" y="215006"/>
                  </a:lnTo>
                  <a:lnTo>
                    <a:pt x="237601" y="208226"/>
                  </a:lnTo>
                  <a:lnTo>
                    <a:pt x="231127" y="202536"/>
                  </a:lnTo>
                  <a:lnTo>
                    <a:pt x="222131" y="199913"/>
                  </a:lnTo>
                  <a:lnTo>
                    <a:pt x="199658" y="200118"/>
                  </a:lnTo>
                  <a:lnTo>
                    <a:pt x="166288" y="212399"/>
                  </a:lnTo>
                  <a:lnTo>
                    <a:pt x="151053" y="227504"/>
                  </a:lnTo>
                  <a:lnTo>
                    <a:pt x="145352" y="236445"/>
                  </a:lnTo>
                  <a:lnTo>
                    <a:pt x="137329" y="276975"/>
                  </a:lnTo>
                  <a:lnTo>
                    <a:pt x="144811" y="302997"/>
                  </a:lnTo>
                  <a:lnTo>
                    <a:pt x="159834" y="323922"/>
                  </a:lnTo>
                  <a:lnTo>
                    <a:pt x="178210" y="337121"/>
                  </a:lnTo>
                  <a:lnTo>
                    <a:pt x="198075" y="340648"/>
                  </a:lnTo>
                  <a:lnTo>
                    <a:pt x="228707" y="33855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4656449" y="2838891"/>
              <a:ext cx="130004" cy="366529"/>
            </a:xfrm>
            <a:custGeom>
              <a:avLst/>
              <a:gdLst/>
              <a:ahLst/>
              <a:cxnLst/>
              <a:rect l="0" t="0" r="0" b="0"/>
              <a:pathLst>
                <a:path w="130004" h="366529">
                  <a:moveTo>
                    <a:pt x="87889" y="266291"/>
                  </a:moveTo>
                  <a:lnTo>
                    <a:pt x="78314" y="242245"/>
                  </a:lnTo>
                  <a:lnTo>
                    <a:pt x="67646" y="227918"/>
                  </a:lnTo>
                  <a:lnTo>
                    <a:pt x="59186" y="224331"/>
                  </a:lnTo>
                  <a:lnTo>
                    <a:pt x="37307" y="223466"/>
                  </a:lnTo>
                  <a:lnTo>
                    <a:pt x="28432" y="227213"/>
                  </a:lnTo>
                  <a:lnTo>
                    <a:pt x="15450" y="240734"/>
                  </a:lnTo>
                  <a:lnTo>
                    <a:pt x="1565" y="268078"/>
                  </a:lnTo>
                  <a:lnTo>
                    <a:pt x="0" y="288142"/>
                  </a:lnTo>
                  <a:lnTo>
                    <a:pt x="8527" y="329619"/>
                  </a:lnTo>
                  <a:lnTo>
                    <a:pt x="23690" y="361095"/>
                  </a:lnTo>
                  <a:lnTo>
                    <a:pt x="31052" y="365758"/>
                  </a:lnTo>
                  <a:lnTo>
                    <a:pt x="39469" y="366528"/>
                  </a:lnTo>
                  <a:lnTo>
                    <a:pt x="57010" y="361144"/>
                  </a:lnTo>
                  <a:lnTo>
                    <a:pt x="72606" y="350952"/>
                  </a:lnTo>
                  <a:lnTo>
                    <a:pt x="84216" y="335504"/>
                  </a:lnTo>
                  <a:lnTo>
                    <a:pt x="101202" y="291401"/>
                  </a:lnTo>
                  <a:lnTo>
                    <a:pt x="108586" y="231564"/>
                  </a:lnTo>
                  <a:lnTo>
                    <a:pt x="116977" y="177283"/>
                  </a:lnTo>
                  <a:lnTo>
                    <a:pt x="113392" y="116519"/>
                  </a:lnTo>
                  <a:lnTo>
                    <a:pt x="108655" y="60625"/>
                  </a:lnTo>
                  <a:lnTo>
                    <a:pt x="94408" y="3725"/>
                  </a:lnTo>
                  <a:lnTo>
                    <a:pt x="89895" y="0"/>
                  </a:lnTo>
                  <a:lnTo>
                    <a:pt x="84547" y="1026"/>
                  </a:lnTo>
                  <a:lnTo>
                    <a:pt x="78642" y="5220"/>
                  </a:lnTo>
                  <a:lnTo>
                    <a:pt x="72081" y="22358"/>
                  </a:lnTo>
                  <a:lnTo>
                    <a:pt x="68693" y="83780"/>
                  </a:lnTo>
                  <a:lnTo>
                    <a:pt x="78422" y="134963"/>
                  </a:lnTo>
                  <a:lnTo>
                    <a:pt x="91608" y="195117"/>
                  </a:lnTo>
                  <a:lnTo>
                    <a:pt x="108974" y="254709"/>
                  </a:lnTo>
                  <a:lnTo>
                    <a:pt x="126886" y="309483"/>
                  </a:lnTo>
                  <a:lnTo>
                    <a:pt x="130003" y="31893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4989786" y="3074824"/>
              <a:ext cx="207278" cy="146173"/>
            </a:xfrm>
            <a:custGeom>
              <a:avLst/>
              <a:gdLst/>
              <a:ahLst/>
              <a:cxnLst/>
              <a:rect l="0" t="0" r="0" b="0"/>
              <a:pathLst>
                <a:path w="207278" h="146173">
                  <a:moveTo>
                    <a:pt x="7236" y="51415"/>
                  </a:moveTo>
                  <a:lnTo>
                    <a:pt x="7236" y="110032"/>
                  </a:lnTo>
                  <a:lnTo>
                    <a:pt x="6066" y="113890"/>
                  </a:lnTo>
                  <a:lnTo>
                    <a:pt x="4116" y="111783"/>
                  </a:lnTo>
                  <a:lnTo>
                    <a:pt x="0" y="95793"/>
                  </a:lnTo>
                  <a:lnTo>
                    <a:pt x="478" y="44107"/>
                  </a:lnTo>
                  <a:lnTo>
                    <a:pt x="6572" y="22431"/>
                  </a:lnTo>
                  <a:lnTo>
                    <a:pt x="17079" y="4998"/>
                  </a:lnTo>
                  <a:lnTo>
                    <a:pt x="23157" y="1753"/>
                  </a:lnTo>
                  <a:lnTo>
                    <a:pt x="29548" y="1930"/>
                  </a:lnTo>
                  <a:lnTo>
                    <a:pt x="42889" y="8365"/>
                  </a:lnTo>
                  <a:lnTo>
                    <a:pt x="56617" y="19024"/>
                  </a:lnTo>
                  <a:lnTo>
                    <a:pt x="83324" y="60572"/>
                  </a:lnTo>
                  <a:lnTo>
                    <a:pt x="92916" y="82391"/>
                  </a:lnTo>
                  <a:lnTo>
                    <a:pt x="95941" y="83764"/>
                  </a:lnTo>
                  <a:lnTo>
                    <a:pt x="97958" y="78830"/>
                  </a:lnTo>
                  <a:lnTo>
                    <a:pt x="106785" y="40063"/>
                  </a:lnTo>
                  <a:lnTo>
                    <a:pt x="122000" y="9057"/>
                  </a:lnTo>
                  <a:lnTo>
                    <a:pt x="129369" y="3290"/>
                  </a:lnTo>
                  <a:lnTo>
                    <a:pt x="137791" y="614"/>
                  </a:lnTo>
                  <a:lnTo>
                    <a:pt x="146915" y="0"/>
                  </a:lnTo>
                  <a:lnTo>
                    <a:pt x="155338" y="3101"/>
                  </a:lnTo>
                  <a:lnTo>
                    <a:pt x="170935" y="15904"/>
                  </a:lnTo>
                  <a:lnTo>
                    <a:pt x="187281" y="42843"/>
                  </a:lnTo>
                  <a:lnTo>
                    <a:pt x="202114" y="84557"/>
                  </a:lnTo>
                  <a:lnTo>
                    <a:pt x="207277" y="14617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5228649" y="3084126"/>
              <a:ext cx="73700" cy="115814"/>
            </a:xfrm>
            <a:custGeom>
              <a:avLst/>
              <a:gdLst/>
              <a:ahLst/>
              <a:cxnLst/>
              <a:rect l="0" t="0" r="0" b="0"/>
              <a:pathLst>
                <a:path w="73700" h="115814">
                  <a:moveTo>
                    <a:pt x="0" y="0"/>
                  </a:moveTo>
                  <a:lnTo>
                    <a:pt x="29308" y="34897"/>
                  </a:lnTo>
                  <a:lnTo>
                    <a:pt x="65389" y="95903"/>
                  </a:lnTo>
                  <a:lnTo>
                    <a:pt x="73699" y="11581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5207592" y="3052540"/>
              <a:ext cx="126343" cy="463255"/>
            </a:xfrm>
            <a:custGeom>
              <a:avLst/>
              <a:gdLst/>
              <a:ahLst/>
              <a:cxnLst/>
              <a:rect l="0" t="0" r="0" b="0"/>
              <a:pathLst>
                <a:path w="126343" h="463255">
                  <a:moveTo>
                    <a:pt x="126342" y="0"/>
                  </a:moveTo>
                  <a:lnTo>
                    <a:pt x="108384" y="55045"/>
                  </a:lnTo>
                  <a:lnTo>
                    <a:pt x="94675" y="112692"/>
                  </a:lnTo>
                  <a:lnTo>
                    <a:pt x="80702" y="174208"/>
                  </a:lnTo>
                  <a:lnTo>
                    <a:pt x="63169" y="230998"/>
                  </a:lnTo>
                  <a:lnTo>
                    <a:pt x="45623" y="285357"/>
                  </a:lnTo>
                  <a:lnTo>
                    <a:pt x="28076" y="345966"/>
                  </a:lnTo>
                  <a:lnTo>
                    <a:pt x="10529" y="409247"/>
                  </a:lnTo>
                  <a:lnTo>
                    <a:pt x="0" y="46325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5586618" y="3039414"/>
              <a:ext cx="263213" cy="152265"/>
            </a:xfrm>
            <a:custGeom>
              <a:avLst/>
              <a:gdLst/>
              <a:ahLst/>
              <a:cxnLst/>
              <a:rect l="0" t="0" r="0" b="0"/>
              <a:pathLst>
                <a:path w="263213" h="152265">
                  <a:moveTo>
                    <a:pt x="0" y="13126"/>
                  </a:moveTo>
                  <a:lnTo>
                    <a:pt x="5589" y="71743"/>
                  </a:lnTo>
                  <a:lnTo>
                    <a:pt x="10722" y="124747"/>
                  </a:lnTo>
                  <a:lnTo>
                    <a:pt x="16305" y="152264"/>
                  </a:lnTo>
                  <a:lnTo>
                    <a:pt x="15550" y="151508"/>
                  </a:lnTo>
                  <a:lnTo>
                    <a:pt x="13876" y="147495"/>
                  </a:lnTo>
                  <a:lnTo>
                    <a:pt x="12360" y="106262"/>
                  </a:lnTo>
                  <a:lnTo>
                    <a:pt x="22112" y="49244"/>
                  </a:lnTo>
                  <a:lnTo>
                    <a:pt x="25270" y="37205"/>
                  </a:lnTo>
                  <a:lnTo>
                    <a:pt x="30884" y="28009"/>
                  </a:lnTo>
                  <a:lnTo>
                    <a:pt x="46481" y="14671"/>
                  </a:lnTo>
                  <a:lnTo>
                    <a:pt x="55554" y="12986"/>
                  </a:lnTo>
                  <a:lnTo>
                    <a:pt x="74993" y="17353"/>
                  </a:lnTo>
                  <a:lnTo>
                    <a:pt x="92212" y="30213"/>
                  </a:lnTo>
                  <a:lnTo>
                    <a:pt x="100079" y="38555"/>
                  </a:lnTo>
                  <a:lnTo>
                    <a:pt x="108820" y="60303"/>
                  </a:lnTo>
                  <a:lnTo>
                    <a:pt x="111151" y="72653"/>
                  </a:lnTo>
                  <a:lnTo>
                    <a:pt x="113875" y="77377"/>
                  </a:lnTo>
                  <a:lnTo>
                    <a:pt x="116861" y="77017"/>
                  </a:lnTo>
                  <a:lnTo>
                    <a:pt x="123298" y="67258"/>
                  </a:lnTo>
                  <a:lnTo>
                    <a:pt x="146270" y="14672"/>
                  </a:lnTo>
                  <a:lnTo>
                    <a:pt x="162105" y="2895"/>
                  </a:lnTo>
                  <a:lnTo>
                    <a:pt x="180841" y="0"/>
                  </a:lnTo>
                  <a:lnTo>
                    <a:pt x="190751" y="866"/>
                  </a:lnTo>
                  <a:lnTo>
                    <a:pt x="208000" y="8067"/>
                  </a:lnTo>
                  <a:lnTo>
                    <a:pt x="215876" y="13263"/>
                  </a:lnTo>
                  <a:lnTo>
                    <a:pt x="227746" y="28395"/>
                  </a:lnTo>
                  <a:lnTo>
                    <a:pt x="252343" y="87242"/>
                  </a:lnTo>
                  <a:lnTo>
                    <a:pt x="263212" y="13946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5894925" y="3031483"/>
              <a:ext cx="108530" cy="126855"/>
            </a:xfrm>
            <a:custGeom>
              <a:avLst/>
              <a:gdLst/>
              <a:ahLst/>
              <a:cxnLst/>
              <a:rect l="0" t="0" r="0" b="0"/>
              <a:pathLst>
                <a:path w="108530" h="126855">
                  <a:moveTo>
                    <a:pt x="60190" y="10528"/>
                  </a:moveTo>
                  <a:lnTo>
                    <a:pt x="43423" y="4939"/>
                  </a:lnTo>
                  <a:lnTo>
                    <a:pt x="36144" y="5633"/>
                  </a:lnTo>
                  <a:lnTo>
                    <a:pt x="21817" y="12642"/>
                  </a:lnTo>
                  <a:lnTo>
                    <a:pt x="10770" y="26676"/>
                  </a:lnTo>
                  <a:lnTo>
                    <a:pt x="3131" y="45781"/>
                  </a:lnTo>
                  <a:lnTo>
                    <a:pt x="0" y="81675"/>
                  </a:lnTo>
                  <a:lnTo>
                    <a:pt x="3413" y="104150"/>
                  </a:lnTo>
                  <a:lnTo>
                    <a:pt x="8301" y="112717"/>
                  </a:lnTo>
                  <a:lnTo>
                    <a:pt x="23090" y="125356"/>
                  </a:lnTo>
                  <a:lnTo>
                    <a:pt x="31947" y="126854"/>
                  </a:lnTo>
                  <a:lnTo>
                    <a:pt x="51148" y="122280"/>
                  </a:lnTo>
                  <a:lnTo>
                    <a:pt x="76098" y="106551"/>
                  </a:lnTo>
                  <a:lnTo>
                    <a:pt x="98309" y="81484"/>
                  </a:lnTo>
                  <a:lnTo>
                    <a:pt x="106378" y="58832"/>
                  </a:lnTo>
                  <a:lnTo>
                    <a:pt x="108529" y="46240"/>
                  </a:lnTo>
                  <a:lnTo>
                    <a:pt x="104681" y="26010"/>
                  </a:lnTo>
                  <a:lnTo>
                    <a:pt x="100379" y="17340"/>
                  </a:lnTo>
                  <a:lnTo>
                    <a:pt x="94002" y="11560"/>
                  </a:lnTo>
                  <a:lnTo>
                    <a:pt x="6019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6123571" y="2905141"/>
              <a:ext cx="10530" cy="294799"/>
            </a:xfrm>
            <a:custGeom>
              <a:avLst/>
              <a:gdLst/>
              <a:ahLst/>
              <a:cxnLst/>
              <a:rect l="0" t="0" r="0" b="0"/>
              <a:pathLst>
                <a:path w="10530" h="294799">
                  <a:moveTo>
                    <a:pt x="0" y="0"/>
                  </a:moveTo>
                  <a:lnTo>
                    <a:pt x="0" y="58617"/>
                  </a:lnTo>
                  <a:lnTo>
                    <a:pt x="0" y="104586"/>
                  </a:lnTo>
                  <a:lnTo>
                    <a:pt x="0" y="160840"/>
                  </a:lnTo>
                  <a:lnTo>
                    <a:pt x="0" y="210783"/>
                  </a:lnTo>
                  <a:lnTo>
                    <a:pt x="8334" y="269263"/>
                  </a:lnTo>
                  <a:lnTo>
                    <a:pt x="10529" y="29479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6028815" y="3042011"/>
              <a:ext cx="157928" cy="21059"/>
            </a:xfrm>
            <a:custGeom>
              <a:avLst/>
              <a:gdLst/>
              <a:ahLst/>
              <a:cxnLst/>
              <a:rect l="0" t="0" r="0" b="0"/>
              <a:pathLst>
                <a:path w="157928" h="21059">
                  <a:moveTo>
                    <a:pt x="157927" y="0"/>
                  </a:moveTo>
                  <a:lnTo>
                    <a:pt x="103783" y="11453"/>
                  </a:lnTo>
                  <a:lnTo>
                    <a:pt x="48836" y="19160"/>
                  </a:lnTo>
                  <a:lnTo>
                    <a:pt x="0" y="2105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6207799" y="2936726"/>
              <a:ext cx="231851" cy="243803"/>
            </a:xfrm>
            <a:custGeom>
              <a:avLst/>
              <a:gdLst/>
              <a:ahLst/>
              <a:cxnLst/>
              <a:rect l="0" t="0" r="0" b="0"/>
              <a:pathLst>
                <a:path w="231851" h="243803">
                  <a:moveTo>
                    <a:pt x="0" y="0"/>
                  </a:moveTo>
                  <a:lnTo>
                    <a:pt x="8334" y="37479"/>
                  </a:lnTo>
                  <a:lnTo>
                    <a:pt x="10095" y="88902"/>
                  </a:lnTo>
                  <a:lnTo>
                    <a:pt x="11613" y="145290"/>
                  </a:lnTo>
                  <a:lnTo>
                    <a:pt x="18845" y="208421"/>
                  </a:lnTo>
                  <a:lnTo>
                    <a:pt x="19582" y="223175"/>
                  </a:lnTo>
                  <a:lnTo>
                    <a:pt x="21244" y="228332"/>
                  </a:lnTo>
                  <a:lnTo>
                    <a:pt x="23521" y="227091"/>
                  </a:lnTo>
                  <a:lnTo>
                    <a:pt x="42331" y="169329"/>
                  </a:lnTo>
                  <a:lnTo>
                    <a:pt x="45768" y="158510"/>
                  </a:lnTo>
                  <a:lnTo>
                    <a:pt x="51569" y="153636"/>
                  </a:lnTo>
                  <a:lnTo>
                    <a:pt x="58946" y="152727"/>
                  </a:lnTo>
                  <a:lnTo>
                    <a:pt x="67373" y="154461"/>
                  </a:lnTo>
                  <a:lnTo>
                    <a:pt x="74161" y="159126"/>
                  </a:lnTo>
                  <a:lnTo>
                    <a:pt x="84823" y="173668"/>
                  </a:lnTo>
                  <a:lnTo>
                    <a:pt x="108539" y="232085"/>
                  </a:lnTo>
                  <a:lnTo>
                    <a:pt x="113304" y="235442"/>
                  </a:lnTo>
                  <a:lnTo>
                    <a:pt x="118819" y="234171"/>
                  </a:lnTo>
                  <a:lnTo>
                    <a:pt x="170712" y="198145"/>
                  </a:lnTo>
                  <a:lnTo>
                    <a:pt x="209846" y="180473"/>
                  </a:lnTo>
                  <a:lnTo>
                    <a:pt x="226236" y="164439"/>
                  </a:lnTo>
                  <a:lnTo>
                    <a:pt x="230373" y="155249"/>
                  </a:lnTo>
                  <a:lnTo>
                    <a:pt x="231850" y="135681"/>
                  </a:lnTo>
                  <a:lnTo>
                    <a:pt x="225487" y="118404"/>
                  </a:lnTo>
                  <a:lnTo>
                    <a:pt x="220515" y="110522"/>
                  </a:lnTo>
                  <a:lnTo>
                    <a:pt x="212521" y="105267"/>
                  </a:lnTo>
                  <a:lnTo>
                    <a:pt x="191160" y="99428"/>
                  </a:lnTo>
                  <a:lnTo>
                    <a:pt x="181252" y="100211"/>
                  </a:lnTo>
                  <a:lnTo>
                    <a:pt x="164005" y="107319"/>
                  </a:lnTo>
                  <a:lnTo>
                    <a:pt x="151660" y="121397"/>
                  </a:lnTo>
                  <a:lnTo>
                    <a:pt x="143443" y="140522"/>
                  </a:lnTo>
                  <a:lnTo>
                    <a:pt x="139988" y="176427"/>
                  </a:lnTo>
                  <a:lnTo>
                    <a:pt x="143325" y="198905"/>
                  </a:lnTo>
                  <a:lnTo>
                    <a:pt x="154947" y="217474"/>
                  </a:lnTo>
                  <a:lnTo>
                    <a:pt x="171811" y="232356"/>
                  </a:lnTo>
                  <a:lnTo>
                    <a:pt x="191004" y="242870"/>
                  </a:lnTo>
                  <a:lnTo>
                    <a:pt x="199866" y="243802"/>
                  </a:lnTo>
                  <a:lnTo>
                    <a:pt x="231627" y="23162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6502597" y="3031483"/>
              <a:ext cx="115815" cy="160055"/>
            </a:xfrm>
            <a:custGeom>
              <a:avLst/>
              <a:gdLst/>
              <a:ahLst/>
              <a:cxnLst/>
              <a:rect l="0" t="0" r="0" b="0"/>
              <a:pathLst>
                <a:path w="115815" h="160055">
                  <a:moveTo>
                    <a:pt x="0" y="63171"/>
                  </a:moveTo>
                  <a:lnTo>
                    <a:pt x="5589" y="125264"/>
                  </a:lnTo>
                  <a:lnTo>
                    <a:pt x="15619" y="160054"/>
                  </a:lnTo>
                  <a:lnTo>
                    <a:pt x="9960" y="107070"/>
                  </a:lnTo>
                  <a:lnTo>
                    <a:pt x="4641" y="74228"/>
                  </a:lnTo>
                  <a:lnTo>
                    <a:pt x="7132" y="52878"/>
                  </a:lnTo>
                  <a:lnTo>
                    <a:pt x="12944" y="44610"/>
                  </a:lnTo>
                  <a:lnTo>
                    <a:pt x="42310" y="27386"/>
                  </a:lnTo>
                  <a:lnTo>
                    <a:pt x="101793" y="4927"/>
                  </a:lnTo>
                  <a:lnTo>
                    <a:pt x="115814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6788700" y="3052060"/>
              <a:ext cx="166623" cy="169236"/>
            </a:xfrm>
            <a:custGeom>
              <a:avLst/>
              <a:gdLst/>
              <a:ahLst/>
              <a:cxnLst/>
              <a:rect l="0" t="0" r="0" b="0"/>
              <a:pathLst>
                <a:path w="166623" h="169236">
                  <a:moveTo>
                    <a:pt x="50809" y="137350"/>
                  </a:moveTo>
                  <a:lnTo>
                    <a:pt x="67597" y="82306"/>
                  </a:lnTo>
                  <a:lnTo>
                    <a:pt x="69431" y="45522"/>
                  </a:lnTo>
                  <a:lnTo>
                    <a:pt x="65715" y="22838"/>
                  </a:lnTo>
                  <a:lnTo>
                    <a:pt x="60747" y="14216"/>
                  </a:lnTo>
                  <a:lnTo>
                    <a:pt x="45868" y="1516"/>
                  </a:lnTo>
                  <a:lnTo>
                    <a:pt x="38156" y="0"/>
                  </a:lnTo>
                  <a:lnTo>
                    <a:pt x="30676" y="1330"/>
                  </a:lnTo>
                  <a:lnTo>
                    <a:pt x="23349" y="4556"/>
                  </a:lnTo>
                  <a:lnTo>
                    <a:pt x="12088" y="17500"/>
                  </a:lnTo>
                  <a:lnTo>
                    <a:pt x="7447" y="25864"/>
                  </a:lnTo>
                  <a:lnTo>
                    <a:pt x="0" y="80147"/>
                  </a:lnTo>
                  <a:lnTo>
                    <a:pt x="1648" y="134023"/>
                  </a:lnTo>
                  <a:lnTo>
                    <a:pt x="3997" y="145661"/>
                  </a:lnTo>
                  <a:lnTo>
                    <a:pt x="9073" y="154589"/>
                  </a:lnTo>
                  <a:lnTo>
                    <a:pt x="24070" y="167629"/>
                  </a:lnTo>
                  <a:lnTo>
                    <a:pt x="31813" y="169235"/>
                  </a:lnTo>
                  <a:lnTo>
                    <a:pt x="39315" y="167965"/>
                  </a:lnTo>
                  <a:lnTo>
                    <a:pt x="53890" y="160316"/>
                  </a:lnTo>
                  <a:lnTo>
                    <a:pt x="68166" y="149117"/>
                  </a:lnTo>
                  <a:lnTo>
                    <a:pt x="83768" y="124069"/>
                  </a:lnTo>
                  <a:lnTo>
                    <a:pt x="92285" y="83948"/>
                  </a:lnTo>
                  <a:lnTo>
                    <a:pt x="94837" y="84201"/>
                  </a:lnTo>
                  <a:lnTo>
                    <a:pt x="100793" y="93841"/>
                  </a:lnTo>
                  <a:lnTo>
                    <a:pt x="123191" y="138553"/>
                  </a:lnTo>
                  <a:lnTo>
                    <a:pt x="130649" y="144001"/>
                  </a:lnTo>
                  <a:lnTo>
                    <a:pt x="139131" y="146464"/>
                  </a:lnTo>
                  <a:lnTo>
                    <a:pt x="166622" y="14787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6959983" y="3075377"/>
              <a:ext cx="121683" cy="158212"/>
            </a:xfrm>
            <a:custGeom>
              <a:avLst/>
              <a:gdLst/>
              <a:ahLst/>
              <a:cxnLst/>
              <a:rect l="0" t="0" r="0" b="0"/>
              <a:pathLst>
                <a:path w="121683" h="158212">
                  <a:moveTo>
                    <a:pt x="5868" y="19277"/>
                  </a:moveTo>
                  <a:lnTo>
                    <a:pt x="278" y="36045"/>
                  </a:lnTo>
                  <a:lnTo>
                    <a:pt x="3550" y="88793"/>
                  </a:lnTo>
                  <a:lnTo>
                    <a:pt x="8530" y="142366"/>
                  </a:lnTo>
                  <a:lnTo>
                    <a:pt x="11730" y="158211"/>
                  </a:lnTo>
                  <a:lnTo>
                    <a:pt x="10946" y="157523"/>
                  </a:lnTo>
                  <a:lnTo>
                    <a:pt x="9253" y="153555"/>
                  </a:lnTo>
                  <a:lnTo>
                    <a:pt x="3194" y="95639"/>
                  </a:lnTo>
                  <a:lnTo>
                    <a:pt x="0" y="71933"/>
                  </a:lnTo>
                  <a:lnTo>
                    <a:pt x="10453" y="10368"/>
                  </a:lnTo>
                  <a:lnTo>
                    <a:pt x="17114" y="3979"/>
                  </a:lnTo>
                  <a:lnTo>
                    <a:pt x="26233" y="889"/>
                  </a:lnTo>
                  <a:lnTo>
                    <a:pt x="36993" y="0"/>
                  </a:lnTo>
                  <a:lnTo>
                    <a:pt x="55186" y="5250"/>
                  </a:lnTo>
                  <a:lnTo>
                    <a:pt x="71071" y="16552"/>
                  </a:lnTo>
                  <a:lnTo>
                    <a:pt x="91998" y="42646"/>
                  </a:lnTo>
                  <a:lnTo>
                    <a:pt x="113989" y="98870"/>
                  </a:lnTo>
                  <a:lnTo>
                    <a:pt x="121682" y="14561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7119789" y="2786096"/>
              <a:ext cx="140861" cy="456428"/>
            </a:xfrm>
            <a:custGeom>
              <a:avLst/>
              <a:gdLst/>
              <a:ahLst/>
              <a:cxnLst/>
              <a:rect l="0" t="0" r="0" b="0"/>
              <a:pathLst>
                <a:path w="140861" h="456428">
                  <a:moveTo>
                    <a:pt x="77689" y="392786"/>
                  </a:moveTo>
                  <a:lnTo>
                    <a:pt x="72099" y="334169"/>
                  </a:lnTo>
                  <a:lnTo>
                    <a:pt x="66943" y="324462"/>
                  </a:lnTo>
                  <a:lnTo>
                    <a:pt x="51856" y="310557"/>
                  </a:lnTo>
                  <a:lnTo>
                    <a:pt x="44090" y="308721"/>
                  </a:lnTo>
                  <a:lnTo>
                    <a:pt x="36572" y="309836"/>
                  </a:lnTo>
                  <a:lnTo>
                    <a:pt x="29221" y="312920"/>
                  </a:lnTo>
                  <a:lnTo>
                    <a:pt x="17933" y="325704"/>
                  </a:lnTo>
                  <a:lnTo>
                    <a:pt x="1155" y="362508"/>
                  </a:lnTo>
                  <a:lnTo>
                    <a:pt x="0" y="385958"/>
                  </a:lnTo>
                  <a:lnTo>
                    <a:pt x="8790" y="433551"/>
                  </a:lnTo>
                  <a:lnTo>
                    <a:pt x="14209" y="442190"/>
                  </a:lnTo>
                  <a:lnTo>
                    <a:pt x="29589" y="454907"/>
                  </a:lnTo>
                  <a:lnTo>
                    <a:pt x="37433" y="456427"/>
                  </a:lnTo>
                  <a:lnTo>
                    <a:pt x="45003" y="455100"/>
                  </a:lnTo>
                  <a:lnTo>
                    <a:pt x="52388" y="451877"/>
                  </a:lnTo>
                  <a:lnTo>
                    <a:pt x="63714" y="438936"/>
                  </a:lnTo>
                  <a:lnTo>
                    <a:pt x="80518" y="396443"/>
                  </a:lnTo>
                  <a:lnTo>
                    <a:pt x="93932" y="333413"/>
                  </a:lnTo>
                  <a:lnTo>
                    <a:pt x="97320" y="274978"/>
                  </a:lnTo>
                  <a:lnTo>
                    <a:pt x="98323" y="213211"/>
                  </a:lnTo>
                  <a:lnTo>
                    <a:pt x="98621" y="151625"/>
                  </a:lnTo>
                  <a:lnTo>
                    <a:pt x="97539" y="98153"/>
                  </a:lnTo>
                  <a:lnTo>
                    <a:pt x="84087" y="36225"/>
                  </a:lnTo>
                  <a:lnTo>
                    <a:pt x="73995" y="3649"/>
                  </a:lnTo>
                  <a:lnTo>
                    <a:pt x="70547" y="0"/>
                  </a:lnTo>
                  <a:lnTo>
                    <a:pt x="67079" y="1077"/>
                  </a:lnTo>
                  <a:lnTo>
                    <a:pt x="63597" y="5305"/>
                  </a:lnTo>
                  <a:lnTo>
                    <a:pt x="58696" y="33612"/>
                  </a:lnTo>
                  <a:lnTo>
                    <a:pt x="58210" y="93504"/>
                  </a:lnTo>
                  <a:lnTo>
                    <a:pt x="65158" y="145533"/>
                  </a:lnTo>
                  <a:lnTo>
                    <a:pt x="74626" y="203712"/>
                  </a:lnTo>
                  <a:lnTo>
                    <a:pt x="84841" y="258515"/>
                  </a:lnTo>
                  <a:lnTo>
                    <a:pt x="95276" y="310628"/>
                  </a:lnTo>
                  <a:lnTo>
                    <a:pt x="106947" y="353885"/>
                  </a:lnTo>
                  <a:lnTo>
                    <a:pt x="140860" y="41384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7433567" y="3085368"/>
              <a:ext cx="216637" cy="198800"/>
            </a:xfrm>
            <a:custGeom>
              <a:avLst/>
              <a:gdLst/>
              <a:ahLst/>
              <a:cxnLst/>
              <a:rect l="0" t="0" r="0" b="0"/>
              <a:pathLst>
                <a:path w="216637" h="198800">
                  <a:moveTo>
                    <a:pt x="6067" y="40871"/>
                  </a:moveTo>
                  <a:lnTo>
                    <a:pt x="0" y="73323"/>
                  </a:lnTo>
                  <a:lnTo>
                    <a:pt x="5037" y="136392"/>
                  </a:lnTo>
                  <a:lnTo>
                    <a:pt x="5380" y="141986"/>
                  </a:lnTo>
                  <a:lnTo>
                    <a:pt x="5761" y="135724"/>
                  </a:lnTo>
                  <a:lnTo>
                    <a:pt x="9146" y="72354"/>
                  </a:lnTo>
                  <a:lnTo>
                    <a:pt x="11628" y="58350"/>
                  </a:lnTo>
                  <a:lnTo>
                    <a:pt x="16794" y="47845"/>
                  </a:lnTo>
                  <a:lnTo>
                    <a:pt x="31892" y="33052"/>
                  </a:lnTo>
                  <a:lnTo>
                    <a:pt x="39661" y="33319"/>
                  </a:lnTo>
                  <a:lnTo>
                    <a:pt x="47181" y="38176"/>
                  </a:lnTo>
                  <a:lnTo>
                    <a:pt x="60604" y="54881"/>
                  </a:lnTo>
                  <a:lnTo>
                    <a:pt x="82601" y="104501"/>
                  </a:lnTo>
                  <a:lnTo>
                    <a:pt x="85165" y="106688"/>
                  </a:lnTo>
                  <a:lnTo>
                    <a:pt x="86875" y="103466"/>
                  </a:lnTo>
                  <a:lnTo>
                    <a:pt x="104748" y="40221"/>
                  </a:lnTo>
                  <a:lnTo>
                    <a:pt x="120574" y="9093"/>
                  </a:lnTo>
                  <a:lnTo>
                    <a:pt x="128028" y="3308"/>
                  </a:lnTo>
                  <a:lnTo>
                    <a:pt x="136507" y="622"/>
                  </a:lnTo>
                  <a:lnTo>
                    <a:pt x="145669" y="0"/>
                  </a:lnTo>
                  <a:lnTo>
                    <a:pt x="162089" y="5549"/>
                  </a:lnTo>
                  <a:lnTo>
                    <a:pt x="169743" y="10304"/>
                  </a:lnTo>
                  <a:lnTo>
                    <a:pt x="181367" y="24946"/>
                  </a:lnTo>
                  <a:lnTo>
                    <a:pt x="202114" y="75472"/>
                  </a:lnTo>
                  <a:lnTo>
                    <a:pt x="213421" y="134491"/>
                  </a:lnTo>
                  <a:lnTo>
                    <a:pt x="215683" y="171166"/>
                  </a:lnTo>
                  <a:lnTo>
                    <a:pt x="216636" y="19879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7671261" y="3105182"/>
              <a:ext cx="73700" cy="94758"/>
            </a:xfrm>
            <a:custGeom>
              <a:avLst/>
              <a:gdLst/>
              <a:ahLst/>
              <a:cxnLst/>
              <a:rect l="0" t="0" r="0" b="0"/>
              <a:pathLst>
                <a:path w="73700" h="94758">
                  <a:moveTo>
                    <a:pt x="0" y="0"/>
                  </a:moveTo>
                  <a:lnTo>
                    <a:pt x="9574" y="24047"/>
                  </a:lnTo>
                  <a:lnTo>
                    <a:pt x="46156" y="72701"/>
                  </a:lnTo>
                  <a:lnTo>
                    <a:pt x="73699" y="947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7681789" y="3073597"/>
              <a:ext cx="94758" cy="452726"/>
            </a:xfrm>
            <a:custGeom>
              <a:avLst/>
              <a:gdLst/>
              <a:ahLst/>
              <a:cxnLst/>
              <a:rect l="0" t="0" r="0" b="0"/>
              <a:pathLst>
                <a:path w="94758" h="452726">
                  <a:moveTo>
                    <a:pt x="94757" y="0"/>
                  </a:moveTo>
                  <a:lnTo>
                    <a:pt x="89167" y="58617"/>
                  </a:lnTo>
                  <a:lnTo>
                    <a:pt x="76798" y="121196"/>
                  </a:lnTo>
                  <a:lnTo>
                    <a:pt x="63090" y="183644"/>
                  </a:lnTo>
                  <a:lnTo>
                    <a:pt x="45613" y="244892"/>
                  </a:lnTo>
                  <a:lnTo>
                    <a:pt x="35092" y="296389"/>
                  </a:lnTo>
                  <a:lnTo>
                    <a:pt x="21056" y="353777"/>
                  </a:lnTo>
                  <a:lnTo>
                    <a:pt x="10745" y="416125"/>
                  </a:lnTo>
                  <a:lnTo>
                    <a:pt x="0" y="45272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8040361" y="2868673"/>
              <a:ext cx="146797" cy="447081"/>
            </a:xfrm>
            <a:custGeom>
              <a:avLst/>
              <a:gdLst/>
              <a:ahLst/>
              <a:cxnLst/>
              <a:rect l="0" t="0" r="0" b="0"/>
              <a:pathLst>
                <a:path w="146797" h="447081">
                  <a:moveTo>
                    <a:pt x="52039" y="447080"/>
                  </a:moveTo>
                  <a:lnTo>
                    <a:pt x="44804" y="419523"/>
                  </a:lnTo>
                  <a:lnTo>
                    <a:pt x="39042" y="360181"/>
                  </a:lnTo>
                  <a:lnTo>
                    <a:pt x="32574" y="297723"/>
                  </a:lnTo>
                  <a:lnTo>
                    <a:pt x="25866" y="248928"/>
                  </a:lnTo>
                  <a:lnTo>
                    <a:pt x="13117" y="188443"/>
                  </a:lnTo>
                  <a:lnTo>
                    <a:pt x="2454" y="131435"/>
                  </a:lnTo>
                  <a:lnTo>
                    <a:pt x="0" y="75114"/>
                  </a:lnTo>
                  <a:lnTo>
                    <a:pt x="5164" y="38560"/>
                  </a:lnTo>
                  <a:lnTo>
                    <a:pt x="17168" y="19460"/>
                  </a:lnTo>
                  <a:lnTo>
                    <a:pt x="25283" y="11092"/>
                  </a:lnTo>
                  <a:lnTo>
                    <a:pt x="49896" y="1793"/>
                  </a:lnTo>
                  <a:lnTo>
                    <a:pt x="77993" y="0"/>
                  </a:lnTo>
                  <a:lnTo>
                    <a:pt x="102179" y="7002"/>
                  </a:lnTo>
                  <a:lnTo>
                    <a:pt x="121506" y="21032"/>
                  </a:lnTo>
                  <a:lnTo>
                    <a:pt x="146796" y="4699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7987115" y="3168353"/>
              <a:ext cx="178986" cy="19595"/>
            </a:xfrm>
            <a:custGeom>
              <a:avLst/>
              <a:gdLst/>
              <a:ahLst/>
              <a:cxnLst/>
              <a:rect l="0" t="0" r="0" b="0"/>
              <a:pathLst>
                <a:path w="178986" h="19595">
                  <a:moveTo>
                    <a:pt x="178985" y="10529"/>
                  </a:moveTo>
                  <a:lnTo>
                    <a:pt x="120368" y="19594"/>
                  </a:lnTo>
                  <a:lnTo>
                    <a:pt x="60651" y="12531"/>
                  </a:lnTo>
                  <a:lnTo>
                    <a:pt x="26550" y="800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8190217" y="3149777"/>
              <a:ext cx="154868" cy="144919"/>
            </a:xfrm>
            <a:custGeom>
              <a:avLst/>
              <a:gdLst/>
              <a:ahLst/>
              <a:cxnLst/>
              <a:rect l="0" t="0" r="0" b="0"/>
              <a:pathLst>
                <a:path w="154868" h="144919">
                  <a:moveTo>
                    <a:pt x="70640" y="81748"/>
                  </a:moveTo>
                  <a:lnTo>
                    <a:pt x="67520" y="39056"/>
                  </a:lnTo>
                  <a:lnTo>
                    <a:pt x="61064" y="19490"/>
                  </a:lnTo>
                  <a:lnTo>
                    <a:pt x="50396" y="2995"/>
                  </a:lnTo>
                  <a:lnTo>
                    <a:pt x="43106" y="0"/>
                  </a:lnTo>
                  <a:lnTo>
                    <a:pt x="34736" y="343"/>
                  </a:lnTo>
                  <a:lnTo>
                    <a:pt x="25647" y="2911"/>
                  </a:lnTo>
                  <a:lnTo>
                    <a:pt x="18418" y="8133"/>
                  </a:lnTo>
                  <a:lnTo>
                    <a:pt x="7266" y="23294"/>
                  </a:lnTo>
                  <a:lnTo>
                    <a:pt x="0" y="57149"/>
                  </a:lnTo>
                  <a:lnTo>
                    <a:pt x="3436" y="91227"/>
                  </a:lnTo>
                  <a:lnTo>
                    <a:pt x="17452" y="123551"/>
                  </a:lnTo>
                  <a:lnTo>
                    <a:pt x="23483" y="128334"/>
                  </a:lnTo>
                  <a:lnTo>
                    <a:pt x="29843" y="129183"/>
                  </a:lnTo>
                  <a:lnTo>
                    <a:pt x="36423" y="127409"/>
                  </a:lnTo>
                  <a:lnTo>
                    <a:pt x="49973" y="116080"/>
                  </a:lnTo>
                  <a:lnTo>
                    <a:pt x="62624" y="99346"/>
                  </a:lnTo>
                  <a:lnTo>
                    <a:pt x="72146" y="80210"/>
                  </a:lnTo>
                  <a:lnTo>
                    <a:pt x="76323" y="77213"/>
                  </a:lnTo>
                  <a:lnTo>
                    <a:pt x="80277" y="78725"/>
                  </a:lnTo>
                  <a:lnTo>
                    <a:pt x="87791" y="89763"/>
                  </a:lnTo>
                  <a:lnTo>
                    <a:pt x="111272" y="135445"/>
                  </a:lnTo>
                  <a:lnTo>
                    <a:pt x="118785" y="140943"/>
                  </a:lnTo>
                  <a:lnTo>
                    <a:pt x="127303" y="143438"/>
                  </a:lnTo>
                  <a:lnTo>
                    <a:pt x="154867" y="14491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8376670" y="2978841"/>
              <a:ext cx="10529" cy="294798"/>
            </a:xfrm>
            <a:custGeom>
              <a:avLst/>
              <a:gdLst/>
              <a:ahLst/>
              <a:cxnLst/>
              <a:rect l="0" t="0" r="0" b="0"/>
              <a:pathLst>
                <a:path w="10529" h="294798">
                  <a:moveTo>
                    <a:pt x="0" y="0"/>
                  </a:moveTo>
                  <a:lnTo>
                    <a:pt x="0" y="48930"/>
                  </a:lnTo>
                  <a:lnTo>
                    <a:pt x="0" y="96776"/>
                  </a:lnTo>
                  <a:lnTo>
                    <a:pt x="0" y="151116"/>
                  </a:lnTo>
                  <a:lnTo>
                    <a:pt x="0" y="205432"/>
                  </a:lnTo>
                  <a:lnTo>
                    <a:pt x="0" y="265707"/>
                  </a:lnTo>
                  <a:lnTo>
                    <a:pt x="3119" y="281868"/>
                  </a:lnTo>
                  <a:lnTo>
                    <a:pt x="10528" y="29479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8271385" y="3105182"/>
              <a:ext cx="189514" cy="21058"/>
            </a:xfrm>
            <a:custGeom>
              <a:avLst/>
              <a:gdLst/>
              <a:ahLst/>
              <a:cxnLst/>
              <a:rect l="0" t="0" r="0" b="0"/>
              <a:pathLst>
                <a:path w="189514" h="21058">
                  <a:moveTo>
                    <a:pt x="189513" y="0"/>
                  </a:moveTo>
                  <a:lnTo>
                    <a:pt x="127420" y="5590"/>
                  </a:lnTo>
                  <a:lnTo>
                    <a:pt x="65508" y="12998"/>
                  </a:lnTo>
                  <a:lnTo>
                    <a:pt x="32278" y="1866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8460898" y="2957783"/>
              <a:ext cx="263213" cy="326719"/>
            </a:xfrm>
            <a:custGeom>
              <a:avLst/>
              <a:gdLst/>
              <a:ahLst/>
              <a:cxnLst/>
              <a:rect l="0" t="0" r="0" b="0"/>
              <a:pathLst>
                <a:path w="263213" h="326719">
                  <a:moveTo>
                    <a:pt x="0" y="0"/>
                  </a:moveTo>
                  <a:lnTo>
                    <a:pt x="5589" y="58617"/>
                  </a:lnTo>
                  <a:lnTo>
                    <a:pt x="10722" y="118857"/>
                  </a:lnTo>
                  <a:lnTo>
                    <a:pt x="18668" y="173217"/>
                  </a:lnTo>
                  <a:lnTo>
                    <a:pt x="26175" y="233998"/>
                  </a:lnTo>
                  <a:lnTo>
                    <a:pt x="31687" y="291064"/>
                  </a:lnTo>
                  <a:lnTo>
                    <a:pt x="37334" y="325148"/>
                  </a:lnTo>
                  <a:lnTo>
                    <a:pt x="36588" y="325559"/>
                  </a:lnTo>
                  <a:lnTo>
                    <a:pt x="34921" y="322325"/>
                  </a:lnTo>
                  <a:lnTo>
                    <a:pt x="32574" y="295416"/>
                  </a:lnTo>
                  <a:lnTo>
                    <a:pt x="43168" y="233904"/>
                  </a:lnTo>
                  <a:lnTo>
                    <a:pt x="46326" y="222617"/>
                  </a:lnTo>
                  <a:lnTo>
                    <a:pt x="53110" y="216262"/>
                  </a:lnTo>
                  <a:lnTo>
                    <a:pt x="62313" y="213195"/>
                  </a:lnTo>
                  <a:lnTo>
                    <a:pt x="73128" y="212320"/>
                  </a:lnTo>
                  <a:lnTo>
                    <a:pt x="81507" y="215246"/>
                  </a:lnTo>
                  <a:lnTo>
                    <a:pt x="93937" y="227857"/>
                  </a:lnTo>
                  <a:lnTo>
                    <a:pt x="123577" y="274631"/>
                  </a:lnTo>
                  <a:lnTo>
                    <a:pt x="130962" y="296364"/>
                  </a:lnTo>
                  <a:lnTo>
                    <a:pt x="136290" y="326718"/>
                  </a:lnTo>
                  <a:lnTo>
                    <a:pt x="138822" y="326607"/>
                  </a:lnTo>
                  <a:lnTo>
                    <a:pt x="144757" y="317124"/>
                  </a:lnTo>
                  <a:lnTo>
                    <a:pt x="167140" y="272522"/>
                  </a:lnTo>
                  <a:lnTo>
                    <a:pt x="183079" y="258382"/>
                  </a:lnTo>
                  <a:lnTo>
                    <a:pt x="229827" y="233547"/>
                  </a:lnTo>
                  <a:lnTo>
                    <a:pt x="241745" y="217273"/>
                  </a:lnTo>
                  <a:lnTo>
                    <a:pt x="243052" y="209190"/>
                  </a:lnTo>
                  <a:lnTo>
                    <a:pt x="241583" y="201461"/>
                  </a:lnTo>
                  <a:lnTo>
                    <a:pt x="238264" y="193969"/>
                  </a:lnTo>
                  <a:lnTo>
                    <a:pt x="222099" y="182525"/>
                  </a:lnTo>
                  <a:lnTo>
                    <a:pt x="211237" y="177835"/>
                  </a:lnTo>
                  <a:lnTo>
                    <a:pt x="201656" y="177049"/>
                  </a:lnTo>
                  <a:lnTo>
                    <a:pt x="184771" y="182414"/>
                  </a:lnTo>
                  <a:lnTo>
                    <a:pt x="162111" y="204177"/>
                  </a:lnTo>
                  <a:lnTo>
                    <a:pt x="153938" y="229176"/>
                  </a:lnTo>
                  <a:lnTo>
                    <a:pt x="152456" y="273015"/>
                  </a:lnTo>
                  <a:lnTo>
                    <a:pt x="154280" y="287295"/>
                  </a:lnTo>
                  <a:lnTo>
                    <a:pt x="165665" y="309401"/>
                  </a:lnTo>
                  <a:lnTo>
                    <a:pt x="173614" y="318572"/>
                  </a:lnTo>
                  <a:lnTo>
                    <a:pt x="182424" y="323515"/>
                  </a:lnTo>
                  <a:lnTo>
                    <a:pt x="201570" y="325889"/>
                  </a:lnTo>
                  <a:lnTo>
                    <a:pt x="221777" y="319925"/>
                  </a:lnTo>
                  <a:lnTo>
                    <a:pt x="263212" y="29479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8719449" y="3115711"/>
              <a:ext cx="120475" cy="160827"/>
            </a:xfrm>
            <a:custGeom>
              <a:avLst/>
              <a:gdLst/>
              <a:ahLst/>
              <a:cxnLst/>
              <a:rect l="0" t="0" r="0" b="0"/>
              <a:pathLst>
                <a:path w="120475" h="160827">
                  <a:moveTo>
                    <a:pt x="36247" y="73699"/>
                  </a:moveTo>
                  <a:lnTo>
                    <a:pt x="30657" y="90467"/>
                  </a:lnTo>
                  <a:lnTo>
                    <a:pt x="32771" y="123251"/>
                  </a:lnTo>
                  <a:lnTo>
                    <a:pt x="40806" y="157012"/>
                  </a:lnTo>
                  <a:lnTo>
                    <a:pt x="40456" y="160826"/>
                  </a:lnTo>
                  <a:lnTo>
                    <a:pt x="37883" y="159860"/>
                  </a:lnTo>
                  <a:lnTo>
                    <a:pt x="29955" y="149428"/>
                  </a:lnTo>
                  <a:lnTo>
                    <a:pt x="8235" y="86775"/>
                  </a:lnTo>
                  <a:lnTo>
                    <a:pt x="0" y="53397"/>
                  </a:lnTo>
                  <a:lnTo>
                    <a:pt x="1810" y="31921"/>
                  </a:lnTo>
                  <a:lnTo>
                    <a:pt x="7440" y="24790"/>
                  </a:lnTo>
                  <a:lnTo>
                    <a:pt x="26173" y="16867"/>
                  </a:lnTo>
                  <a:lnTo>
                    <a:pt x="81223" y="10611"/>
                  </a:lnTo>
                  <a:lnTo>
                    <a:pt x="120474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9061022" y="2978841"/>
              <a:ext cx="42115" cy="368498"/>
            </a:xfrm>
            <a:custGeom>
              <a:avLst/>
              <a:gdLst/>
              <a:ahLst/>
              <a:cxnLst/>
              <a:rect l="0" t="0" r="0" b="0"/>
              <a:pathLst>
                <a:path w="42115" h="368498">
                  <a:moveTo>
                    <a:pt x="0" y="0"/>
                  </a:moveTo>
                  <a:lnTo>
                    <a:pt x="0" y="60383"/>
                  </a:lnTo>
                  <a:lnTo>
                    <a:pt x="5589" y="121631"/>
                  </a:lnTo>
                  <a:lnTo>
                    <a:pt x="9065" y="173299"/>
                  </a:lnTo>
                  <a:lnTo>
                    <a:pt x="17475" y="230764"/>
                  </a:lnTo>
                  <a:lnTo>
                    <a:pt x="23469" y="292894"/>
                  </a:lnTo>
                  <a:lnTo>
                    <a:pt x="37752" y="352822"/>
                  </a:lnTo>
                  <a:lnTo>
                    <a:pt x="42114" y="36849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8966265" y="3157825"/>
              <a:ext cx="189515" cy="1"/>
            </a:xfrm>
            <a:custGeom>
              <a:avLst/>
              <a:gdLst/>
              <a:ahLst/>
              <a:cxnLst/>
              <a:rect l="0" t="0" r="0" b="0"/>
              <a:pathLst>
                <a:path w="189515" h="1">
                  <a:moveTo>
                    <a:pt x="189514" y="0"/>
                  </a:moveTo>
                  <a:lnTo>
                    <a:pt x="130897" y="0"/>
                  </a:lnTo>
                  <a:lnTo>
                    <a:pt x="76723" y="0"/>
                  </a:lnTo>
                  <a:lnTo>
                    <a:pt x="27201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9166307" y="2905141"/>
              <a:ext cx="379027" cy="442198"/>
            </a:xfrm>
            <a:custGeom>
              <a:avLst/>
              <a:gdLst/>
              <a:ahLst/>
              <a:cxnLst/>
              <a:rect l="0" t="0" r="0" b="0"/>
              <a:pathLst>
                <a:path w="379027" h="442198">
                  <a:moveTo>
                    <a:pt x="0" y="0"/>
                  </a:moveTo>
                  <a:lnTo>
                    <a:pt x="14655" y="60730"/>
                  </a:lnTo>
                  <a:lnTo>
                    <a:pt x="24749" y="118210"/>
                  </a:lnTo>
                  <a:lnTo>
                    <a:pt x="35149" y="179695"/>
                  </a:lnTo>
                  <a:lnTo>
                    <a:pt x="47974" y="239306"/>
                  </a:lnTo>
                  <a:lnTo>
                    <a:pt x="54840" y="291809"/>
                  </a:lnTo>
                  <a:lnTo>
                    <a:pt x="61525" y="347500"/>
                  </a:lnTo>
                  <a:lnTo>
                    <a:pt x="62845" y="397062"/>
                  </a:lnTo>
                  <a:lnTo>
                    <a:pt x="66272" y="334681"/>
                  </a:lnTo>
                  <a:lnTo>
                    <a:pt x="77821" y="285908"/>
                  </a:lnTo>
                  <a:lnTo>
                    <a:pt x="83467" y="279513"/>
                  </a:lnTo>
                  <a:lnTo>
                    <a:pt x="90739" y="276419"/>
                  </a:lnTo>
                  <a:lnTo>
                    <a:pt x="99097" y="275526"/>
                  </a:lnTo>
                  <a:lnTo>
                    <a:pt x="107009" y="278441"/>
                  </a:lnTo>
                  <a:lnTo>
                    <a:pt x="122039" y="291038"/>
                  </a:lnTo>
                  <a:lnTo>
                    <a:pt x="138066" y="317860"/>
                  </a:lnTo>
                  <a:lnTo>
                    <a:pt x="161234" y="379202"/>
                  </a:lnTo>
                  <a:lnTo>
                    <a:pt x="164811" y="381483"/>
                  </a:lnTo>
                  <a:lnTo>
                    <a:pt x="168365" y="378324"/>
                  </a:lnTo>
                  <a:lnTo>
                    <a:pt x="182078" y="357761"/>
                  </a:lnTo>
                  <a:lnTo>
                    <a:pt x="207671" y="329852"/>
                  </a:lnTo>
                  <a:lnTo>
                    <a:pt x="245067" y="314413"/>
                  </a:lnTo>
                  <a:lnTo>
                    <a:pt x="300529" y="298716"/>
                  </a:lnTo>
                  <a:lnTo>
                    <a:pt x="324252" y="291470"/>
                  </a:lnTo>
                  <a:lnTo>
                    <a:pt x="331982" y="284391"/>
                  </a:lnTo>
                  <a:lnTo>
                    <a:pt x="340570" y="264046"/>
                  </a:lnTo>
                  <a:lnTo>
                    <a:pt x="340521" y="254410"/>
                  </a:lnTo>
                  <a:lnTo>
                    <a:pt x="334227" y="237463"/>
                  </a:lnTo>
                  <a:lnTo>
                    <a:pt x="320510" y="225252"/>
                  </a:lnTo>
                  <a:lnTo>
                    <a:pt x="311940" y="220358"/>
                  </a:lnTo>
                  <a:lnTo>
                    <a:pt x="289938" y="218040"/>
                  </a:lnTo>
                  <a:lnTo>
                    <a:pt x="266902" y="222079"/>
                  </a:lnTo>
                  <a:lnTo>
                    <a:pt x="248864" y="231673"/>
                  </a:lnTo>
                  <a:lnTo>
                    <a:pt x="236169" y="246855"/>
                  </a:lnTo>
                  <a:lnTo>
                    <a:pt x="218486" y="290787"/>
                  </a:lnTo>
                  <a:lnTo>
                    <a:pt x="218505" y="330784"/>
                  </a:lnTo>
                  <a:lnTo>
                    <a:pt x="231509" y="366682"/>
                  </a:lnTo>
                  <a:lnTo>
                    <a:pt x="250179" y="393956"/>
                  </a:lnTo>
                  <a:lnTo>
                    <a:pt x="276118" y="416855"/>
                  </a:lnTo>
                  <a:lnTo>
                    <a:pt x="311620" y="432869"/>
                  </a:lnTo>
                  <a:lnTo>
                    <a:pt x="366914" y="440968"/>
                  </a:lnTo>
                  <a:lnTo>
                    <a:pt x="379026" y="44219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6" name="Group 115"/>
          <p:cNvGrpSpPr/>
          <p:nvPr/>
        </p:nvGrpSpPr>
        <p:grpSpPr>
          <a:xfrm>
            <a:off x="1564732" y="3410509"/>
            <a:ext cx="1568747" cy="623630"/>
            <a:chOff x="1564732" y="3410509"/>
            <a:chExt cx="1568747" cy="623630"/>
          </a:xfrm>
        </p:grpSpPr>
        <p:sp>
          <p:nvSpPr>
            <p:cNvPr id="105" name="Freeform 104"/>
            <p:cNvSpPr/>
            <p:nvPr/>
          </p:nvSpPr>
          <p:spPr>
            <a:xfrm>
              <a:off x="1702036" y="3410509"/>
              <a:ext cx="52210" cy="494841"/>
            </a:xfrm>
            <a:custGeom>
              <a:avLst/>
              <a:gdLst/>
              <a:ahLst/>
              <a:cxnLst/>
              <a:rect l="0" t="0" r="0" b="0"/>
              <a:pathLst>
                <a:path w="52210" h="494841">
                  <a:moveTo>
                    <a:pt x="10095" y="0"/>
                  </a:moveTo>
                  <a:lnTo>
                    <a:pt x="1761" y="37478"/>
                  </a:lnTo>
                  <a:lnTo>
                    <a:pt x="0" y="100080"/>
                  </a:lnTo>
                  <a:lnTo>
                    <a:pt x="5284" y="159505"/>
                  </a:lnTo>
                  <a:lnTo>
                    <a:pt x="14258" y="210388"/>
                  </a:lnTo>
                  <a:lnTo>
                    <a:pt x="24327" y="266278"/>
                  </a:lnTo>
                  <a:lnTo>
                    <a:pt x="29130" y="316113"/>
                  </a:lnTo>
                  <a:lnTo>
                    <a:pt x="37988" y="369978"/>
                  </a:lnTo>
                  <a:lnTo>
                    <a:pt x="41756" y="421189"/>
                  </a:lnTo>
                  <a:lnTo>
                    <a:pt x="49797" y="468592"/>
                  </a:lnTo>
                  <a:lnTo>
                    <a:pt x="52209" y="49484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1564732" y="3578965"/>
              <a:ext cx="294799" cy="105286"/>
            </a:xfrm>
            <a:custGeom>
              <a:avLst/>
              <a:gdLst/>
              <a:ahLst/>
              <a:cxnLst/>
              <a:rect l="0" t="0" r="0" b="0"/>
              <a:pathLst>
                <a:path w="294799" h="105286">
                  <a:moveTo>
                    <a:pt x="294798" y="0"/>
                  </a:moveTo>
                  <a:lnTo>
                    <a:pt x="270751" y="9575"/>
                  </a:lnTo>
                  <a:lnTo>
                    <a:pt x="224026" y="39403"/>
                  </a:lnTo>
                  <a:lnTo>
                    <a:pt x="169987" y="52367"/>
                  </a:lnTo>
                  <a:lnTo>
                    <a:pt x="107320" y="71912"/>
                  </a:lnTo>
                  <a:lnTo>
                    <a:pt x="49535" y="87384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1800433" y="3694779"/>
              <a:ext cx="138269" cy="183364"/>
            </a:xfrm>
            <a:custGeom>
              <a:avLst/>
              <a:gdLst/>
              <a:ahLst/>
              <a:cxnLst/>
              <a:rect l="0" t="0" r="0" b="0"/>
              <a:pathLst>
                <a:path w="138269" h="183364">
                  <a:moveTo>
                    <a:pt x="59097" y="0"/>
                  </a:moveTo>
                  <a:lnTo>
                    <a:pt x="35050" y="9575"/>
                  </a:lnTo>
                  <a:lnTo>
                    <a:pt x="20723" y="20243"/>
                  </a:lnTo>
                  <a:lnTo>
                    <a:pt x="9676" y="39022"/>
                  </a:lnTo>
                  <a:lnTo>
                    <a:pt x="0" y="75903"/>
                  </a:lnTo>
                  <a:lnTo>
                    <a:pt x="253" y="116466"/>
                  </a:lnTo>
                  <a:lnTo>
                    <a:pt x="6037" y="143010"/>
                  </a:lnTo>
                  <a:lnTo>
                    <a:pt x="16408" y="166505"/>
                  </a:lnTo>
                  <a:lnTo>
                    <a:pt x="24788" y="174174"/>
                  </a:lnTo>
                  <a:lnTo>
                    <a:pt x="46578" y="182695"/>
                  </a:lnTo>
                  <a:lnTo>
                    <a:pt x="68740" y="183363"/>
                  </a:lnTo>
                  <a:lnTo>
                    <a:pt x="89119" y="178590"/>
                  </a:lnTo>
                  <a:lnTo>
                    <a:pt x="105975" y="168671"/>
                  </a:lnTo>
                  <a:lnTo>
                    <a:pt x="128619" y="144343"/>
                  </a:lnTo>
                  <a:lnTo>
                    <a:pt x="136789" y="118744"/>
                  </a:lnTo>
                  <a:lnTo>
                    <a:pt x="138268" y="77687"/>
                  </a:lnTo>
                  <a:lnTo>
                    <a:pt x="132889" y="55585"/>
                  </a:lnTo>
                  <a:lnTo>
                    <a:pt x="110371" y="22331"/>
                  </a:lnTo>
                  <a:lnTo>
                    <a:pt x="90682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1964815" y="3673739"/>
              <a:ext cx="150052" cy="360400"/>
            </a:xfrm>
            <a:custGeom>
              <a:avLst/>
              <a:gdLst/>
              <a:ahLst/>
              <a:cxnLst/>
              <a:rect l="0" t="0" r="0" b="0"/>
              <a:pathLst>
                <a:path w="150052" h="360400">
                  <a:moveTo>
                    <a:pt x="0" y="147381"/>
                  </a:moveTo>
                  <a:lnTo>
                    <a:pt x="16767" y="152970"/>
                  </a:lnTo>
                  <a:lnTo>
                    <a:pt x="31239" y="168193"/>
                  </a:lnTo>
                  <a:lnTo>
                    <a:pt x="54004" y="210504"/>
                  </a:lnTo>
                  <a:lnTo>
                    <a:pt x="65083" y="271521"/>
                  </a:lnTo>
                  <a:lnTo>
                    <a:pt x="80970" y="333311"/>
                  </a:lnTo>
                  <a:lnTo>
                    <a:pt x="88982" y="360399"/>
                  </a:lnTo>
                  <a:lnTo>
                    <a:pt x="79496" y="333057"/>
                  </a:lnTo>
                  <a:lnTo>
                    <a:pt x="71343" y="275413"/>
                  </a:lnTo>
                  <a:lnTo>
                    <a:pt x="55841" y="220133"/>
                  </a:lnTo>
                  <a:lnTo>
                    <a:pt x="42052" y="167558"/>
                  </a:lnTo>
                  <a:lnTo>
                    <a:pt x="33653" y="112112"/>
                  </a:lnTo>
                  <a:lnTo>
                    <a:pt x="33163" y="57270"/>
                  </a:lnTo>
                  <a:lnTo>
                    <a:pt x="41281" y="23585"/>
                  </a:lnTo>
                  <a:lnTo>
                    <a:pt x="51882" y="6183"/>
                  </a:lnTo>
                  <a:lnTo>
                    <a:pt x="60324" y="1776"/>
                  </a:lnTo>
                  <a:lnTo>
                    <a:pt x="82183" y="0"/>
                  </a:lnTo>
                  <a:lnTo>
                    <a:pt x="115207" y="11166"/>
                  </a:lnTo>
                  <a:lnTo>
                    <a:pt x="130362" y="29129"/>
                  </a:lnTo>
                  <a:lnTo>
                    <a:pt x="149622" y="73200"/>
                  </a:lnTo>
                  <a:lnTo>
                    <a:pt x="150051" y="83889"/>
                  </a:lnTo>
                  <a:lnTo>
                    <a:pt x="144288" y="105124"/>
                  </a:lnTo>
                  <a:lnTo>
                    <a:pt x="127890" y="131221"/>
                  </a:lnTo>
                  <a:lnTo>
                    <a:pt x="119185" y="136608"/>
                  </a:lnTo>
                  <a:lnTo>
                    <a:pt x="77831" y="145253"/>
                  </a:lnTo>
                  <a:lnTo>
                    <a:pt x="52642" y="14738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2282315" y="3640105"/>
              <a:ext cx="121808" cy="348871"/>
            </a:xfrm>
            <a:custGeom>
              <a:avLst/>
              <a:gdLst/>
              <a:ahLst/>
              <a:cxnLst/>
              <a:rect l="0" t="0" r="0" b="0"/>
              <a:pathLst>
                <a:path w="121808" h="348871">
                  <a:moveTo>
                    <a:pt x="8883" y="75730"/>
                  </a:moveTo>
                  <a:lnTo>
                    <a:pt x="17948" y="134347"/>
                  </a:lnTo>
                  <a:lnTo>
                    <a:pt x="27528" y="195757"/>
                  </a:lnTo>
                  <a:lnTo>
                    <a:pt x="40685" y="251041"/>
                  </a:lnTo>
                  <a:lnTo>
                    <a:pt x="54549" y="301693"/>
                  </a:lnTo>
                  <a:lnTo>
                    <a:pt x="59459" y="342854"/>
                  </a:lnTo>
                  <a:lnTo>
                    <a:pt x="58978" y="348569"/>
                  </a:lnTo>
                  <a:lnTo>
                    <a:pt x="57487" y="348870"/>
                  </a:lnTo>
                  <a:lnTo>
                    <a:pt x="52712" y="338676"/>
                  </a:lnTo>
                  <a:lnTo>
                    <a:pt x="36723" y="275318"/>
                  </a:lnTo>
                  <a:lnTo>
                    <a:pt x="22874" y="216714"/>
                  </a:lnTo>
                  <a:lnTo>
                    <a:pt x="11993" y="160077"/>
                  </a:lnTo>
                  <a:lnTo>
                    <a:pt x="3908" y="109419"/>
                  </a:lnTo>
                  <a:lnTo>
                    <a:pt x="0" y="65175"/>
                  </a:lnTo>
                  <a:lnTo>
                    <a:pt x="5325" y="38284"/>
                  </a:lnTo>
                  <a:lnTo>
                    <a:pt x="10020" y="26200"/>
                  </a:lnTo>
                  <a:lnTo>
                    <a:pt x="17830" y="16974"/>
                  </a:lnTo>
                  <a:lnTo>
                    <a:pt x="38986" y="3603"/>
                  </a:lnTo>
                  <a:lnTo>
                    <a:pt x="60866" y="0"/>
                  </a:lnTo>
                  <a:lnTo>
                    <a:pt x="71615" y="677"/>
                  </a:lnTo>
                  <a:lnTo>
                    <a:pt x="89796" y="10788"/>
                  </a:lnTo>
                  <a:lnTo>
                    <a:pt x="104506" y="26980"/>
                  </a:lnTo>
                  <a:lnTo>
                    <a:pt x="114943" y="45875"/>
                  </a:lnTo>
                  <a:lnTo>
                    <a:pt x="121807" y="81832"/>
                  </a:lnTo>
                  <a:lnTo>
                    <a:pt x="117173" y="102229"/>
                  </a:lnTo>
                  <a:lnTo>
                    <a:pt x="95134" y="134387"/>
                  </a:lnTo>
                  <a:lnTo>
                    <a:pt x="69534" y="150562"/>
                  </a:lnTo>
                  <a:lnTo>
                    <a:pt x="8883" y="15995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2449126" y="3610550"/>
              <a:ext cx="136871" cy="161547"/>
            </a:xfrm>
            <a:custGeom>
              <a:avLst/>
              <a:gdLst/>
              <a:ahLst/>
              <a:cxnLst/>
              <a:rect l="0" t="0" r="0" b="0"/>
              <a:pathLst>
                <a:path w="136871" h="161547">
                  <a:moveTo>
                    <a:pt x="0" y="52643"/>
                  </a:moveTo>
                  <a:lnTo>
                    <a:pt x="17958" y="106518"/>
                  </a:lnTo>
                  <a:lnTo>
                    <a:pt x="36300" y="161546"/>
                  </a:lnTo>
                  <a:lnTo>
                    <a:pt x="26624" y="141875"/>
                  </a:lnTo>
                  <a:lnTo>
                    <a:pt x="21259" y="133188"/>
                  </a:lnTo>
                  <a:lnTo>
                    <a:pt x="13707" y="98604"/>
                  </a:lnTo>
                  <a:lnTo>
                    <a:pt x="17059" y="64311"/>
                  </a:lnTo>
                  <a:lnTo>
                    <a:pt x="25519" y="45741"/>
                  </a:lnTo>
                  <a:lnTo>
                    <a:pt x="38248" y="29688"/>
                  </a:lnTo>
                  <a:lnTo>
                    <a:pt x="55603" y="14755"/>
                  </a:lnTo>
                  <a:lnTo>
                    <a:pt x="81254" y="6558"/>
                  </a:lnTo>
                  <a:lnTo>
                    <a:pt x="13687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2628110" y="3652664"/>
              <a:ext cx="31586" cy="126343"/>
            </a:xfrm>
            <a:custGeom>
              <a:avLst/>
              <a:gdLst/>
              <a:ahLst/>
              <a:cxnLst/>
              <a:rect l="0" t="0" r="0" b="0"/>
              <a:pathLst>
                <a:path w="31586" h="126343">
                  <a:moveTo>
                    <a:pt x="0" y="0"/>
                  </a:moveTo>
                  <a:lnTo>
                    <a:pt x="3120" y="42692"/>
                  </a:lnTo>
                  <a:lnTo>
                    <a:pt x="21331" y="102216"/>
                  </a:lnTo>
                  <a:lnTo>
                    <a:pt x="31585" y="1263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2617581" y="353685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2712338" y="3612014"/>
              <a:ext cx="133169" cy="188397"/>
            </a:xfrm>
            <a:custGeom>
              <a:avLst/>
              <a:gdLst/>
              <a:ahLst/>
              <a:cxnLst/>
              <a:rect l="0" t="0" r="0" b="0"/>
              <a:pathLst>
                <a:path w="133169" h="188397">
                  <a:moveTo>
                    <a:pt x="0" y="9065"/>
                  </a:moveTo>
                  <a:lnTo>
                    <a:pt x="58617" y="3476"/>
                  </a:lnTo>
                  <a:lnTo>
                    <a:pt x="98996" y="0"/>
                  </a:lnTo>
                  <a:lnTo>
                    <a:pt x="120427" y="5426"/>
                  </a:lnTo>
                  <a:lnTo>
                    <a:pt x="129418" y="10149"/>
                  </a:lnTo>
                  <a:lnTo>
                    <a:pt x="133072" y="15637"/>
                  </a:lnTo>
                  <a:lnTo>
                    <a:pt x="133168" y="21635"/>
                  </a:lnTo>
                  <a:lnTo>
                    <a:pt x="127036" y="34539"/>
                  </a:lnTo>
                  <a:lnTo>
                    <a:pt x="70026" y="96826"/>
                  </a:lnTo>
                  <a:lnTo>
                    <a:pt x="35073" y="131900"/>
                  </a:lnTo>
                  <a:lnTo>
                    <a:pt x="31571" y="140088"/>
                  </a:lnTo>
                  <a:lnTo>
                    <a:pt x="30799" y="158544"/>
                  </a:lnTo>
                  <a:lnTo>
                    <a:pt x="37475" y="175326"/>
                  </a:lnTo>
                  <a:lnTo>
                    <a:pt x="42531" y="183077"/>
                  </a:lnTo>
                  <a:lnTo>
                    <a:pt x="49411" y="187074"/>
                  </a:lnTo>
                  <a:lnTo>
                    <a:pt x="66414" y="188396"/>
                  </a:lnTo>
                  <a:lnTo>
                    <a:pt x="126342" y="17752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2904907" y="3577579"/>
              <a:ext cx="102230" cy="190900"/>
            </a:xfrm>
            <a:custGeom>
              <a:avLst/>
              <a:gdLst/>
              <a:ahLst/>
              <a:cxnLst/>
              <a:rect l="0" t="0" r="0" b="0"/>
              <a:pathLst>
                <a:path w="102230" h="190900">
                  <a:moveTo>
                    <a:pt x="28529" y="106671"/>
                  </a:moveTo>
                  <a:lnTo>
                    <a:pt x="83617" y="57173"/>
                  </a:lnTo>
                  <a:lnTo>
                    <a:pt x="88651" y="47936"/>
                  </a:lnTo>
                  <a:lnTo>
                    <a:pt x="91125" y="25194"/>
                  </a:lnTo>
                  <a:lnTo>
                    <a:pt x="87808" y="16088"/>
                  </a:lnTo>
                  <a:lnTo>
                    <a:pt x="74762" y="2851"/>
                  </a:lnTo>
                  <a:lnTo>
                    <a:pt x="66370" y="23"/>
                  </a:lnTo>
                  <a:lnTo>
                    <a:pt x="47687" y="0"/>
                  </a:lnTo>
                  <a:lnTo>
                    <a:pt x="30805" y="7009"/>
                  </a:lnTo>
                  <a:lnTo>
                    <a:pt x="23027" y="12154"/>
                  </a:lnTo>
                  <a:lnTo>
                    <a:pt x="11266" y="30348"/>
                  </a:lnTo>
                  <a:lnTo>
                    <a:pt x="3309" y="55202"/>
                  </a:lnTo>
                  <a:lnTo>
                    <a:pt x="0" y="99739"/>
                  </a:lnTo>
                  <a:lnTo>
                    <a:pt x="3371" y="124647"/>
                  </a:lnTo>
                  <a:lnTo>
                    <a:pt x="11889" y="144296"/>
                  </a:lnTo>
                  <a:lnTo>
                    <a:pt x="17436" y="152811"/>
                  </a:lnTo>
                  <a:lnTo>
                    <a:pt x="47599" y="175974"/>
                  </a:lnTo>
                  <a:lnTo>
                    <a:pt x="102229" y="19089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3122949" y="3705307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0" y="0"/>
                  </a:moveTo>
                  <a:lnTo>
                    <a:pt x="10529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7" name="Freeform 116"/>
          <p:cNvSpPr/>
          <p:nvPr/>
        </p:nvSpPr>
        <p:spPr>
          <a:xfrm>
            <a:off x="3709716" y="1479648"/>
            <a:ext cx="10529" cy="10530"/>
          </a:xfrm>
          <a:custGeom>
            <a:avLst/>
            <a:gdLst/>
            <a:ahLst/>
            <a:cxnLst/>
            <a:rect l="0" t="0" r="0" b="0"/>
            <a:pathLst>
              <a:path w="10529" h="10530">
                <a:moveTo>
                  <a:pt x="10528" y="0"/>
                </a:moveTo>
                <a:lnTo>
                  <a:pt x="0" y="10529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8" name="Freeform 117"/>
          <p:cNvSpPr/>
          <p:nvPr/>
        </p:nvSpPr>
        <p:spPr>
          <a:xfrm>
            <a:off x="261040" y="5446523"/>
            <a:ext cx="136872" cy="10530"/>
          </a:xfrm>
          <a:custGeom>
            <a:avLst/>
            <a:gdLst/>
            <a:ahLst/>
            <a:cxnLst/>
            <a:rect l="0" t="0" r="0" b="0"/>
            <a:pathLst>
              <a:path w="136872" h="10530">
                <a:moveTo>
                  <a:pt x="136871" y="0"/>
                </a:moveTo>
                <a:lnTo>
                  <a:pt x="99393" y="8333"/>
                </a:lnTo>
                <a:lnTo>
                  <a:pt x="36659" y="10240"/>
                </a:lnTo>
                <a:lnTo>
                  <a:pt x="0" y="10529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50" name="Group 149"/>
          <p:cNvGrpSpPr/>
          <p:nvPr/>
        </p:nvGrpSpPr>
        <p:grpSpPr>
          <a:xfrm>
            <a:off x="503196" y="4981682"/>
            <a:ext cx="5788341" cy="675412"/>
            <a:chOff x="503196" y="4981682"/>
            <a:chExt cx="5788341" cy="675412"/>
          </a:xfrm>
        </p:grpSpPr>
        <p:sp>
          <p:nvSpPr>
            <p:cNvPr id="119" name="Freeform 118"/>
            <p:cNvSpPr/>
            <p:nvPr/>
          </p:nvSpPr>
          <p:spPr>
            <a:xfrm>
              <a:off x="644529" y="5257010"/>
              <a:ext cx="27124" cy="400084"/>
            </a:xfrm>
            <a:custGeom>
              <a:avLst/>
              <a:gdLst/>
              <a:ahLst/>
              <a:cxnLst/>
              <a:rect l="0" t="0" r="0" b="0"/>
              <a:pathLst>
                <a:path w="27124" h="400084">
                  <a:moveTo>
                    <a:pt x="6066" y="0"/>
                  </a:moveTo>
                  <a:lnTo>
                    <a:pt x="0" y="33622"/>
                  </a:lnTo>
                  <a:lnTo>
                    <a:pt x="4521" y="91563"/>
                  </a:lnTo>
                  <a:lnTo>
                    <a:pt x="8728" y="146453"/>
                  </a:lnTo>
                  <a:lnTo>
                    <a:pt x="14263" y="202881"/>
                  </a:lnTo>
                  <a:lnTo>
                    <a:pt x="19023" y="254695"/>
                  </a:lnTo>
                  <a:lnTo>
                    <a:pt x="25523" y="314823"/>
                  </a:lnTo>
                  <a:lnTo>
                    <a:pt x="26807" y="371110"/>
                  </a:lnTo>
                  <a:lnTo>
                    <a:pt x="27123" y="4000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503196" y="5204367"/>
              <a:ext cx="263213" cy="73701"/>
            </a:xfrm>
            <a:custGeom>
              <a:avLst/>
              <a:gdLst/>
              <a:ahLst/>
              <a:cxnLst/>
              <a:rect l="0" t="0" r="0" b="0"/>
              <a:pathLst>
                <a:path w="263213" h="73701">
                  <a:moveTo>
                    <a:pt x="263212" y="0"/>
                  </a:moveTo>
                  <a:lnTo>
                    <a:pt x="220521" y="3120"/>
                  </a:lnTo>
                  <a:lnTo>
                    <a:pt x="167210" y="17959"/>
                  </a:lnTo>
                  <a:lnTo>
                    <a:pt x="114874" y="34787"/>
                  </a:lnTo>
                  <a:lnTo>
                    <a:pt x="59476" y="54705"/>
                  </a:lnTo>
                  <a:lnTo>
                    <a:pt x="0" y="73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787465" y="5235953"/>
              <a:ext cx="273742" cy="366093"/>
            </a:xfrm>
            <a:custGeom>
              <a:avLst/>
              <a:gdLst/>
              <a:ahLst/>
              <a:cxnLst/>
              <a:rect l="0" t="0" r="0" b="0"/>
              <a:pathLst>
                <a:path w="273742" h="366093">
                  <a:moveTo>
                    <a:pt x="0" y="0"/>
                  </a:moveTo>
                  <a:lnTo>
                    <a:pt x="0" y="54145"/>
                  </a:lnTo>
                  <a:lnTo>
                    <a:pt x="7236" y="116965"/>
                  </a:lnTo>
                  <a:lnTo>
                    <a:pt x="12998" y="174359"/>
                  </a:lnTo>
                  <a:lnTo>
                    <a:pt x="19465" y="231363"/>
                  </a:lnTo>
                  <a:lnTo>
                    <a:pt x="27979" y="290543"/>
                  </a:lnTo>
                  <a:lnTo>
                    <a:pt x="30873" y="347293"/>
                  </a:lnTo>
                  <a:lnTo>
                    <a:pt x="31111" y="361380"/>
                  </a:lnTo>
                  <a:lnTo>
                    <a:pt x="28930" y="366092"/>
                  </a:lnTo>
                  <a:lnTo>
                    <a:pt x="25136" y="364554"/>
                  </a:lnTo>
                  <a:lnTo>
                    <a:pt x="20267" y="358850"/>
                  </a:lnTo>
                  <a:lnTo>
                    <a:pt x="13414" y="322875"/>
                  </a:lnTo>
                  <a:lnTo>
                    <a:pt x="12269" y="266722"/>
                  </a:lnTo>
                  <a:lnTo>
                    <a:pt x="20273" y="226948"/>
                  </a:lnTo>
                  <a:lnTo>
                    <a:pt x="30847" y="207711"/>
                  </a:lnTo>
                  <a:lnTo>
                    <a:pt x="39282" y="202815"/>
                  </a:lnTo>
                  <a:lnTo>
                    <a:pt x="61133" y="200494"/>
                  </a:lnTo>
                  <a:lnTo>
                    <a:pt x="71171" y="203852"/>
                  </a:lnTo>
                  <a:lnTo>
                    <a:pt x="88564" y="216943"/>
                  </a:lnTo>
                  <a:lnTo>
                    <a:pt x="105920" y="244044"/>
                  </a:lnTo>
                  <a:lnTo>
                    <a:pt x="129599" y="305492"/>
                  </a:lnTo>
                  <a:lnTo>
                    <a:pt x="141500" y="346520"/>
                  </a:lnTo>
                  <a:lnTo>
                    <a:pt x="139932" y="330920"/>
                  </a:lnTo>
                  <a:lnTo>
                    <a:pt x="151774" y="277891"/>
                  </a:lnTo>
                  <a:lnTo>
                    <a:pt x="158505" y="269489"/>
                  </a:lnTo>
                  <a:lnTo>
                    <a:pt x="178461" y="260153"/>
                  </a:lnTo>
                  <a:lnTo>
                    <a:pt x="239892" y="250548"/>
                  </a:lnTo>
                  <a:lnTo>
                    <a:pt x="251175" y="247751"/>
                  </a:lnTo>
                  <a:lnTo>
                    <a:pt x="258697" y="241206"/>
                  </a:lnTo>
                  <a:lnTo>
                    <a:pt x="267055" y="221456"/>
                  </a:lnTo>
                  <a:lnTo>
                    <a:pt x="267650" y="200200"/>
                  </a:lnTo>
                  <a:lnTo>
                    <a:pt x="266171" y="189619"/>
                  </a:lnTo>
                  <a:lnTo>
                    <a:pt x="261675" y="181395"/>
                  </a:lnTo>
                  <a:lnTo>
                    <a:pt x="247322" y="169137"/>
                  </a:lnTo>
                  <a:lnTo>
                    <a:pt x="238581" y="166571"/>
                  </a:lnTo>
                  <a:lnTo>
                    <a:pt x="219510" y="166838"/>
                  </a:lnTo>
                  <a:lnTo>
                    <a:pt x="202455" y="173976"/>
                  </a:lnTo>
                  <a:lnTo>
                    <a:pt x="194632" y="179155"/>
                  </a:lnTo>
                  <a:lnTo>
                    <a:pt x="182819" y="194269"/>
                  </a:lnTo>
                  <a:lnTo>
                    <a:pt x="174840" y="213853"/>
                  </a:lnTo>
                  <a:lnTo>
                    <a:pt x="171518" y="250017"/>
                  </a:lnTo>
                  <a:lnTo>
                    <a:pt x="178592" y="283479"/>
                  </a:lnTo>
                  <a:lnTo>
                    <a:pt x="201351" y="323108"/>
                  </a:lnTo>
                  <a:lnTo>
                    <a:pt x="207933" y="331219"/>
                  </a:lnTo>
                  <a:lnTo>
                    <a:pt x="217001" y="335456"/>
                  </a:lnTo>
                  <a:lnTo>
                    <a:pt x="273741" y="3369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1252914" y="5330709"/>
              <a:ext cx="227097" cy="210583"/>
            </a:xfrm>
            <a:custGeom>
              <a:avLst/>
              <a:gdLst/>
              <a:ahLst/>
              <a:cxnLst/>
              <a:rect l="0" t="0" r="0" b="0"/>
              <a:pathLst>
                <a:path w="227097" h="210583">
                  <a:moveTo>
                    <a:pt x="8334" y="52643"/>
                  </a:moveTo>
                  <a:lnTo>
                    <a:pt x="0" y="90121"/>
                  </a:lnTo>
                  <a:lnTo>
                    <a:pt x="1575" y="128088"/>
                  </a:lnTo>
                  <a:lnTo>
                    <a:pt x="12588" y="177250"/>
                  </a:lnTo>
                  <a:lnTo>
                    <a:pt x="28182" y="204467"/>
                  </a:lnTo>
                  <a:lnTo>
                    <a:pt x="35604" y="208842"/>
                  </a:lnTo>
                  <a:lnTo>
                    <a:pt x="53209" y="210582"/>
                  </a:lnTo>
                  <a:lnTo>
                    <a:pt x="60477" y="207069"/>
                  </a:lnTo>
                  <a:lnTo>
                    <a:pt x="71673" y="193806"/>
                  </a:lnTo>
                  <a:lnTo>
                    <a:pt x="84553" y="166609"/>
                  </a:lnTo>
                  <a:lnTo>
                    <a:pt x="92150" y="125761"/>
                  </a:lnTo>
                  <a:lnTo>
                    <a:pt x="94627" y="125954"/>
                  </a:lnTo>
                  <a:lnTo>
                    <a:pt x="131903" y="174606"/>
                  </a:lnTo>
                  <a:lnTo>
                    <a:pt x="151771" y="182888"/>
                  </a:lnTo>
                  <a:lnTo>
                    <a:pt x="163620" y="185096"/>
                  </a:lnTo>
                  <a:lnTo>
                    <a:pt x="183025" y="181311"/>
                  </a:lnTo>
                  <a:lnTo>
                    <a:pt x="191475" y="177026"/>
                  </a:lnTo>
                  <a:lnTo>
                    <a:pt x="203983" y="162907"/>
                  </a:lnTo>
                  <a:lnTo>
                    <a:pt x="221546" y="125246"/>
                  </a:lnTo>
                  <a:lnTo>
                    <a:pt x="227096" y="88843"/>
                  </a:lnTo>
                  <a:lnTo>
                    <a:pt x="220791" y="32194"/>
                  </a:lnTo>
                  <a:lnTo>
                    <a:pt x="218904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1553231" y="5362340"/>
              <a:ext cx="150215" cy="178940"/>
            </a:xfrm>
            <a:custGeom>
              <a:avLst/>
              <a:gdLst/>
              <a:ahLst/>
              <a:cxnLst/>
              <a:rect l="0" t="0" r="0" b="0"/>
              <a:pathLst>
                <a:path w="150215" h="178940">
                  <a:moveTo>
                    <a:pt x="76514" y="126297"/>
                  </a:moveTo>
                  <a:lnTo>
                    <a:pt x="69279" y="98741"/>
                  </a:lnTo>
                  <a:lnTo>
                    <a:pt x="63517" y="45638"/>
                  </a:lnTo>
                  <a:lnTo>
                    <a:pt x="56700" y="23768"/>
                  </a:lnTo>
                  <a:lnTo>
                    <a:pt x="45871" y="6249"/>
                  </a:lnTo>
                  <a:lnTo>
                    <a:pt x="38538" y="1812"/>
                  </a:lnTo>
                  <a:lnTo>
                    <a:pt x="21031" y="0"/>
                  </a:lnTo>
                  <a:lnTo>
                    <a:pt x="13789" y="3495"/>
                  </a:lnTo>
                  <a:lnTo>
                    <a:pt x="2623" y="16736"/>
                  </a:lnTo>
                  <a:lnTo>
                    <a:pt x="0" y="40558"/>
                  </a:lnTo>
                  <a:lnTo>
                    <a:pt x="7848" y="97923"/>
                  </a:lnTo>
                  <a:lnTo>
                    <a:pt x="21833" y="151974"/>
                  </a:lnTo>
                  <a:lnTo>
                    <a:pt x="33104" y="171245"/>
                  </a:lnTo>
                  <a:lnTo>
                    <a:pt x="40555" y="176149"/>
                  </a:lnTo>
                  <a:lnTo>
                    <a:pt x="58193" y="178479"/>
                  </a:lnTo>
                  <a:lnTo>
                    <a:pt x="65470" y="175123"/>
                  </a:lnTo>
                  <a:lnTo>
                    <a:pt x="76675" y="162035"/>
                  </a:lnTo>
                  <a:lnTo>
                    <a:pt x="83971" y="123758"/>
                  </a:lnTo>
                  <a:lnTo>
                    <a:pt x="86132" y="80961"/>
                  </a:lnTo>
                  <a:lnTo>
                    <a:pt x="87606" y="76186"/>
                  </a:lnTo>
                  <a:lnTo>
                    <a:pt x="89758" y="77682"/>
                  </a:lnTo>
                  <a:lnTo>
                    <a:pt x="120833" y="137678"/>
                  </a:lnTo>
                  <a:lnTo>
                    <a:pt x="150214" y="17893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1724502" y="5299124"/>
              <a:ext cx="73700" cy="217116"/>
            </a:xfrm>
            <a:custGeom>
              <a:avLst/>
              <a:gdLst/>
              <a:ahLst/>
              <a:cxnLst/>
              <a:rect l="0" t="0" r="0" b="0"/>
              <a:pathLst>
                <a:path w="73700" h="217116">
                  <a:moveTo>
                    <a:pt x="0" y="73699"/>
                  </a:moveTo>
                  <a:lnTo>
                    <a:pt x="17958" y="128744"/>
                  </a:lnTo>
                  <a:lnTo>
                    <a:pt x="35149" y="188211"/>
                  </a:lnTo>
                  <a:lnTo>
                    <a:pt x="51228" y="215123"/>
                  </a:lnTo>
                  <a:lnTo>
                    <a:pt x="56379" y="217115"/>
                  </a:lnTo>
                  <a:lnTo>
                    <a:pt x="60983" y="214934"/>
                  </a:lnTo>
                  <a:lnTo>
                    <a:pt x="65221" y="209969"/>
                  </a:lnTo>
                  <a:lnTo>
                    <a:pt x="66877" y="203151"/>
                  </a:lnTo>
                  <a:lnTo>
                    <a:pt x="63890" y="151361"/>
                  </a:lnTo>
                  <a:lnTo>
                    <a:pt x="71599" y="89039"/>
                  </a:lnTo>
                  <a:lnTo>
                    <a:pt x="73284" y="29026"/>
                  </a:lnTo>
                  <a:lnTo>
                    <a:pt x="7369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1847523" y="5309085"/>
              <a:ext cx="99358" cy="214157"/>
            </a:xfrm>
            <a:custGeom>
              <a:avLst/>
              <a:gdLst/>
              <a:ahLst/>
              <a:cxnLst/>
              <a:rect l="0" t="0" r="0" b="0"/>
              <a:pathLst>
                <a:path w="99358" h="214157">
                  <a:moveTo>
                    <a:pt x="3321" y="74267"/>
                  </a:moveTo>
                  <a:lnTo>
                    <a:pt x="21301" y="89908"/>
                  </a:lnTo>
                  <a:lnTo>
                    <a:pt x="38218" y="97986"/>
                  </a:lnTo>
                  <a:lnTo>
                    <a:pt x="73062" y="103522"/>
                  </a:lnTo>
                  <a:lnTo>
                    <a:pt x="82570" y="100789"/>
                  </a:lnTo>
                  <a:lnTo>
                    <a:pt x="90079" y="95458"/>
                  </a:lnTo>
                  <a:lnTo>
                    <a:pt x="96254" y="88394"/>
                  </a:lnTo>
                  <a:lnTo>
                    <a:pt x="99202" y="79006"/>
                  </a:lnTo>
                  <a:lnTo>
                    <a:pt x="99357" y="56096"/>
                  </a:lnTo>
                  <a:lnTo>
                    <a:pt x="87278" y="22480"/>
                  </a:lnTo>
                  <a:lnTo>
                    <a:pt x="72220" y="7187"/>
                  </a:lnTo>
                  <a:lnTo>
                    <a:pt x="63292" y="1471"/>
                  </a:lnTo>
                  <a:lnTo>
                    <a:pt x="55000" y="0"/>
                  </a:lnTo>
                  <a:lnTo>
                    <a:pt x="47132" y="1359"/>
                  </a:lnTo>
                  <a:lnTo>
                    <a:pt x="39547" y="4604"/>
                  </a:lnTo>
                  <a:lnTo>
                    <a:pt x="17694" y="25940"/>
                  </a:lnTo>
                  <a:lnTo>
                    <a:pt x="1990" y="54489"/>
                  </a:lnTo>
                  <a:lnTo>
                    <a:pt x="0" y="77955"/>
                  </a:lnTo>
                  <a:lnTo>
                    <a:pt x="2665" y="131148"/>
                  </a:lnTo>
                  <a:lnTo>
                    <a:pt x="8716" y="167160"/>
                  </a:lnTo>
                  <a:lnTo>
                    <a:pt x="23506" y="194468"/>
                  </a:lnTo>
                  <a:lnTo>
                    <a:pt x="39198" y="206848"/>
                  </a:lnTo>
                  <a:lnTo>
                    <a:pt x="48296" y="211788"/>
                  </a:lnTo>
                  <a:lnTo>
                    <a:pt x="67763" y="214156"/>
                  </a:lnTo>
                  <a:lnTo>
                    <a:pt x="98077" y="21113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1985741" y="5302051"/>
              <a:ext cx="136066" cy="239229"/>
            </a:xfrm>
            <a:custGeom>
              <a:avLst/>
              <a:gdLst/>
              <a:ahLst/>
              <a:cxnLst/>
              <a:rect l="0" t="0" r="0" b="0"/>
              <a:pathLst>
                <a:path w="136066" h="239229">
                  <a:moveTo>
                    <a:pt x="107258" y="18130"/>
                  </a:moveTo>
                  <a:lnTo>
                    <a:pt x="96080" y="6952"/>
                  </a:lnTo>
                  <a:lnTo>
                    <a:pt x="78113" y="1464"/>
                  </a:lnTo>
                  <a:lnTo>
                    <a:pt x="66771" y="0"/>
                  </a:lnTo>
                  <a:lnTo>
                    <a:pt x="47930" y="4613"/>
                  </a:lnTo>
                  <a:lnTo>
                    <a:pt x="16770" y="26638"/>
                  </a:lnTo>
                  <a:lnTo>
                    <a:pt x="768" y="52237"/>
                  </a:lnTo>
                  <a:lnTo>
                    <a:pt x="0" y="60755"/>
                  </a:lnTo>
                  <a:lnTo>
                    <a:pt x="5386" y="76459"/>
                  </a:lnTo>
                  <a:lnTo>
                    <a:pt x="18698" y="88118"/>
                  </a:lnTo>
                  <a:lnTo>
                    <a:pt x="37482" y="96029"/>
                  </a:lnTo>
                  <a:lnTo>
                    <a:pt x="72026" y="102822"/>
                  </a:lnTo>
                  <a:lnTo>
                    <a:pt x="98119" y="118613"/>
                  </a:lnTo>
                  <a:lnTo>
                    <a:pt x="119498" y="139280"/>
                  </a:lnTo>
                  <a:lnTo>
                    <a:pt x="129466" y="157372"/>
                  </a:lnTo>
                  <a:lnTo>
                    <a:pt x="136065" y="192878"/>
                  </a:lnTo>
                  <a:lnTo>
                    <a:pt x="133482" y="203649"/>
                  </a:lnTo>
                  <a:lnTo>
                    <a:pt x="121253" y="221856"/>
                  </a:lnTo>
                  <a:lnTo>
                    <a:pt x="101000" y="231507"/>
                  </a:lnTo>
                  <a:lnTo>
                    <a:pt x="39753" y="238212"/>
                  </a:lnTo>
                  <a:lnTo>
                    <a:pt x="12502" y="2392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2450968" y="4993798"/>
              <a:ext cx="21058" cy="463255"/>
            </a:xfrm>
            <a:custGeom>
              <a:avLst/>
              <a:gdLst/>
              <a:ahLst/>
              <a:cxnLst/>
              <a:rect l="0" t="0" r="0" b="0"/>
              <a:pathLst>
                <a:path w="21058" h="463255">
                  <a:moveTo>
                    <a:pt x="0" y="0"/>
                  </a:moveTo>
                  <a:lnTo>
                    <a:pt x="0" y="57263"/>
                  </a:lnTo>
                  <a:lnTo>
                    <a:pt x="0" y="106654"/>
                  </a:lnTo>
                  <a:lnTo>
                    <a:pt x="3119" y="155213"/>
                  </a:lnTo>
                  <a:lnTo>
                    <a:pt x="8333" y="208596"/>
                  </a:lnTo>
                  <a:lnTo>
                    <a:pt x="12997" y="263797"/>
                  </a:lnTo>
                  <a:lnTo>
                    <a:pt x="19465" y="319480"/>
                  </a:lnTo>
                  <a:lnTo>
                    <a:pt x="20585" y="372691"/>
                  </a:lnTo>
                  <a:lnTo>
                    <a:pt x="20917" y="427322"/>
                  </a:lnTo>
                  <a:lnTo>
                    <a:pt x="21057" y="4632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2366740" y="5193839"/>
              <a:ext cx="221099" cy="63172"/>
            </a:xfrm>
            <a:custGeom>
              <a:avLst/>
              <a:gdLst/>
              <a:ahLst/>
              <a:cxnLst/>
              <a:rect l="0" t="0" r="0" b="0"/>
              <a:pathLst>
                <a:path w="221099" h="63172">
                  <a:moveTo>
                    <a:pt x="221098" y="0"/>
                  </a:moveTo>
                  <a:lnTo>
                    <a:pt x="165957" y="14654"/>
                  </a:lnTo>
                  <a:lnTo>
                    <a:pt x="115060" y="28198"/>
                  </a:lnTo>
                  <a:lnTo>
                    <a:pt x="57346" y="42138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2510126" y="5299124"/>
              <a:ext cx="148507" cy="191963"/>
            </a:xfrm>
            <a:custGeom>
              <a:avLst/>
              <a:gdLst/>
              <a:ahLst/>
              <a:cxnLst/>
              <a:rect l="0" t="0" r="0" b="0"/>
              <a:pathLst>
                <a:path w="148507" h="191963">
                  <a:moveTo>
                    <a:pt x="88241" y="10529"/>
                  </a:moveTo>
                  <a:lnTo>
                    <a:pt x="64194" y="20104"/>
                  </a:lnTo>
                  <a:lnTo>
                    <a:pt x="28648" y="49932"/>
                  </a:lnTo>
                  <a:lnTo>
                    <a:pt x="13132" y="76016"/>
                  </a:lnTo>
                  <a:lnTo>
                    <a:pt x="1126" y="105972"/>
                  </a:lnTo>
                  <a:lnTo>
                    <a:pt x="0" y="126647"/>
                  </a:lnTo>
                  <a:lnTo>
                    <a:pt x="8809" y="168517"/>
                  </a:lnTo>
                  <a:lnTo>
                    <a:pt x="14230" y="176685"/>
                  </a:lnTo>
                  <a:lnTo>
                    <a:pt x="29611" y="188881"/>
                  </a:lnTo>
                  <a:lnTo>
                    <a:pt x="51265" y="191962"/>
                  </a:lnTo>
                  <a:lnTo>
                    <a:pt x="97705" y="184407"/>
                  </a:lnTo>
                  <a:lnTo>
                    <a:pt x="116234" y="172036"/>
                  </a:lnTo>
                  <a:lnTo>
                    <a:pt x="131098" y="154839"/>
                  </a:lnTo>
                  <a:lnTo>
                    <a:pt x="141604" y="135498"/>
                  </a:lnTo>
                  <a:lnTo>
                    <a:pt x="148506" y="99289"/>
                  </a:lnTo>
                  <a:lnTo>
                    <a:pt x="144962" y="64514"/>
                  </a:lnTo>
                  <a:lnTo>
                    <a:pt x="130913" y="31983"/>
                  </a:lnTo>
                  <a:lnTo>
                    <a:pt x="115395" y="16944"/>
                  </a:lnTo>
                  <a:lnTo>
                    <a:pt x="88241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2714180" y="5318578"/>
              <a:ext cx="115172" cy="170060"/>
            </a:xfrm>
            <a:custGeom>
              <a:avLst/>
              <a:gdLst/>
              <a:ahLst/>
              <a:cxnLst/>
              <a:rect l="0" t="0" r="0" b="0"/>
              <a:pathLst>
                <a:path w="115172" h="170060">
                  <a:moveTo>
                    <a:pt x="84228" y="12131"/>
                  </a:moveTo>
                  <a:lnTo>
                    <a:pt x="73050" y="953"/>
                  </a:lnTo>
                  <a:lnTo>
                    <a:pt x="66248" y="0"/>
                  </a:lnTo>
                  <a:lnTo>
                    <a:pt x="49331" y="5180"/>
                  </a:lnTo>
                  <a:lnTo>
                    <a:pt x="11017" y="34122"/>
                  </a:lnTo>
                  <a:lnTo>
                    <a:pt x="3835" y="40830"/>
                  </a:lnTo>
                  <a:lnTo>
                    <a:pt x="1387" y="47641"/>
                  </a:lnTo>
                  <a:lnTo>
                    <a:pt x="2095" y="54522"/>
                  </a:lnTo>
                  <a:lnTo>
                    <a:pt x="4906" y="61449"/>
                  </a:lnTo>
                  <a:lnTo>
                    <a:pt x="17389" y="72265"/>
                  </a:lnTo>
                  <a:lnTo>
                    <a:pt x="71310" y="93620"/>
                  </a:lnTo>
                  <a:lnTo>
                    <a:pt x="93695" y="105280"/>
                  </a:lnTo>
                  <a:lnTo>
                    <a:pt x="109103" y="121381"/>
                  </a:lnTo>
                  <a:lnTo>
                    <a:pt x="114849" y="130588"/>
                  </a:lnTo>
                  <a:lnTo>
                    <a:pt x="115171" y="137896"/>
                  </a:lnTo>
                  <a:lnTo>
                    <a:pt x="111876" y="143938"/>
                  </a:lnTo>
                  <a:lnTo>
                    <a:pt x="98856" y="153770"/>
                  </a:lnTo>
                  <a:lnTo>
                    <a:pt x="81371" y="162040"/>
                  </a:lnTo>
                  <a:lnTo>
                    <a:pt x="25996" y="169003"/>
                  </a:lnTo>
                  <a:lnTo>
                    <a:pt x="0" y="17005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2874641" y="5288596"/>
              <a:ext cx="142115" cy="189514"/>
            </a:xfrm>
            <a:custGeom>
              <a:avLst/>
              <a:gdLst/>
              <a:ahLst/>
              <a:cxnLst/>
              <a:rect l="0" t="0" r="0" b="0"/>
              <a:pathLst>
                <a:path w="142115" h="189514">
                  <a:moveTo>
                    <a:pt x="113280" y="0"/>
                  </a:moveTo>
                  <a:lnTo>
                    <a:pt x="90924" y="0"/>
                  </a:lnTo>
                  <a:lnTo>
                    <a:pt x="60253" y="11178"/>
                  </a:lnTo>
                  <a:lnTo>
                    <a:pt x="3022" y="49498"/>
                  </a:lnTo>
                  <a:lnTo>
                    <a:pt x="0" y="57565"/>
                  </a:lnTo>
                  <a:lnTo>
                    <a:pt x="326" y="66452"/>
                  </a:lnTo>
                  <a:lnTo>
                    <a:pt x="2882" y="75887"/>
                  </a:lnTo>
                  <a:lnTo>
                    <a:pt x="9266" y="82176"/>
                  </a:lnTo>
                  <a:lnTo>
                    <a:pt x="71124" y="102057"/>
                  </a:lnTo>
                  <a:lnTo>
                    <a:pt x="101569" y="113557"/>
                  </a:lnTo>
                  <a:lnTo>
                    <a:pt x="140738" y="144516"/>
                  </a:lnTo>
                  <a:lnTo>
                    <a:pt x="142114" y="151326"/>
                  </a:lnTo>
                  <a:lnTo>
                    <a:pt x="139522" y="158206"/>
                  </a:lnTo>
                  <a:lnTo>
                    <a:pt x="134284" y="165132"/>
                  </a:lnTo>
                  <a:lnTo>
                    <a:pt x="110145" y="180469"/>
                  </a:lnTo>
                  <a:lnTo>
                    <a:pt x="50109" y="1895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3030035" y="5335077"/>
              <a:ext cx="126343" cy="164089"/>
            </a:xfrm>
            <a:custGeom>
              <a:avLst/>
              <a:gdLst/>
              <a:ahLst/>
              <a:cxnLst/>
              <a:rect l="0" t="0" r="0" b="0"/>
              <a:pathLst>
                <a:path w="126343" h="164089">
                  <a:moveTo>
                    <a:pt x="0" y="69332"/>
                  </a:moveTo>
                  <a:lnTo>
                    <a:pt x="58617" y="60267"/>
                  </a:lnTo>
                  <a:lnTo>
                    <a:pt x="93407" y="53648"/>
                  </a:lnTo>
                  <a:lnTo>
                    <a:pt x="102046" y="48347"/>
                  </a:lnTo>
                  <a:lnTo>
                    <a:pt x="114764" y="33099"/>
                  </a:lnTo>
                  <a:lnTo>
                    <a:pt x="116284" y="25290"/>
                  </a:lnTo>
                  <a:lnTo>
                    <a:pt x="114957" y="17744"/>
                  </a:lnTo>
                  <a:lnTo>
                    <a:pt x="111733" y="10373"/>
                  </a:lnTo>
                  <a:lnTo>
                    <a:pt x="104905" y="5460"/>
                  </a:lnTo>
                  <a:lnTo>
                    <a:pt x="84839" y="0"/>
                  </a:lnTo>
                  <a:lnTo>
                    <a:pt x="63443" y="3813"/>
                  </a:lnTo>
                  <a:lnTo>
                    <a:pt x="52824" y="8105"/>
                  </a:lnTo>
                  <a:lnTo>
                    <a:pt x="37905" y="22233"/>
                  </a:lnTo>
                  <a:lnTo>
                    <a:pt x="32289" y="30914"/>
                  </a:lnTo>
                  <a:lnTo>
                    <a:pt x="24385" y="65488"/>
                  </a:lnTo>
                  <a:lnTo>
                    <a:pt x="27633" y="99779"/>
                  </a:lnTo>
                  <a:lnTo>
                    <a:pt x="36068" y="118349"/>
                  </a:lnTo>
                  <a:lnTo>
                    <a:pt x="60547" y="149334"/>
                  </a:lnTo>
                  <a:lnTo>
                    <a:pt x="80332" y="157531"/>
                  </a:lnTo>
                  <a:lnTo>
                    <a:pt x="126342" y="16408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3169831" y="5099287"/>
              <a:ext cx="186589" cy="419970"/>
            </a:xfrm>
            <a:custGeom>
              <a:avLst/>
              <a:gdLst/>
              <a:ahLst/>
              <a:cxnLst/>
              <a:rect l="0" t="0" r="0" b="0"/>
              <a:pathLst>
                <a:path w="186589" h="419970">
                  <a:moveTo>
                    <a:pt x="81303" y="368293"/>
                  </a:moveTo>
                  <a:lnTo>
                    <a:pt x="92481" y="351526"/>
                  </a:lnTo>
                  <a:lnTo>
                    <a:pt x="94850" y="333934"/>
                  </a:lnTo>
                  <a:lnTo>
                    <a:pt x="93844" y="324330"/>
                  </a:lnTo>
                  <a:lnTo>
                    <a:pt x="86486" y="307420"/>
                  </a:lnTo>
                  <a:lnTo>
                    <a:pt x="81249" y="299635"/>
                  </a:lnTo>
                  <a:lnTo>
                    <a:pt x="73078" y="294445"/>
                  </a:lnTo>
                  <a:lnTo>
                    <a:pt x="51521" y="288678"/>
                  </a:lnTo>
                  <a:lnTo>
                    <a:pt x="41561" y="289480"/>
                  </a:lnTo>
                  <a:lnTo>
                    <a:pt x="24256" y="296610"/>
                  </a:lnTo>
                  <a:lnTo>
                    <a:pt x="11885" y="310697"/>
                  </a:lnTo>
                  <a:lnTo>
                    <a:pt x="3657" y="329827"/>
                  </a:lnTo>
                  <a:lnTo>
                    <a:pt x="0" y="353927"/>
                  </a:lnTo>
                  <a:lnTo>
                    <a:pt x="4614" y="373996"/>
                  </a:lnTo>
                  <a:lnTo>
                    <a:pt x="26640" y="411533"/>
                  </a:lnTo>
                  <a:lnTo>
                    <a:pt x="35502" y="417007"/>
                  </a:lnTo>
                  <a:lnTo>
                    <a:pt x="57827" y="419969"/>
                  </a:lnTo>
                  <a:lnTo>
                    <a:pt x="77109" y="414267"/>
                  </a:lnTo>
                  <a:lnTo>
                    <a:pt x="85526" y="409471"/>
                  </a:lnTo>
                  <a:lnTo>
                    <a:pt x="97998" y="394783"/>
                  </a:lnTo>
                  <a:lnTo>
                    <a:pt x="115536" y="356758"/>
                  </a:lnTo>
                  <a:lnTo>
                    <a:pt x="123030" y="305876"/>
                  </a:lnTo>
                  <a:lnTo>
                    <a:pt x="131442" y="243833"/>
                  </a:lnTo>
                  <a:lnTo>
                    <a:pt x="133451" y="180582"/>
                  </a:lnTo>
                  <a:lnTo>
                    <a:pt x="133799" y="129141"/>
                  </a:lnTo>
                  <a:lnTo>
                    <a:pt x="125511" y="68932"/>
                  </a:lnTo>
                  <a:lnTo>
                    <a:pt x="109192" y="5520"/>
                  </a:lnTo>
                  <a:lnTo>
                    <a:pt x="105745" y="103"/>
                  </a:lnTo>
                  <a:lnTo>
                    <a:pt x="102277" y="0"/>
                  </a:lnTo>
                  <a:lnTo>
                    <a:pt x="98795" y="3441"/>
                  </a:lnTo>
                  <a:lnTo>
                    <a:pt x="88306" y="36231"/>
                  </a:lnTo>
                  <a:lnTo>
                    <a:pt x="90558" y="96924"/>
                  </a:lnTo>
                  <a:lnTo>
                    <a:pt x="91580" y="156762"/>
                  </a:lnTo>
                  <a:lnTo>
                    <a:pt x="100187" y="215332"/>
                  </a:lnTo>
                  <a:lnTo>
                    <a:pt x="116574" y="278393"/>
                  </a:lnTo>
                  <a:lnTo>
                    <a:pt x="131640" y="323889"/>
                  </a:lnTo>
                  <a:lnTo>
                    <a:pt x="162642" y="364020"/>
                  </a:lnTo>
                  <a:lnTo>
                    <a:pt x="173216" y="372243"/>
                  </a:lnTo>
                  <a:lnTo>
                    <a:pt x="186588" y="37882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3608547" y="5269734"/>
              <a:ext cx="150219" cy="205132"/>
            </a:xfrm>
            <a:custGeom>
              <a:avLst/>
              <a:gdLst/>
              <a:ahLst/>
              <a:cxnLst/>
              <a:rect l="0" t="0" r="0" b="0"/>
              <a:pathLst>
                <a:path w="150219" h="205132">
                  <a:moveTo>
                    <a:pt x="105841" y="8333"/>
                  </a:moveTo>
                  <a:lnTo>
                    <a:pt x="68363" y="0"/>
                  </a:lnTo>
                  <a:lnTo>
                    <a:pt x="44731" y="1120"/>
                  </a:lnTo>
                  <a:lnTo>
                    <a:pt x="22529" y="9417"/>
                  </a:lnTo>
                  <a:lnTo>
                    <a:pt x="7202" y="24022"/>
                  </a:lnTo>
                  <a:lnTo>
                    <a:pt x="1477" y="32831"/>
                  </a:lnTo>
                  <a:lnTo>
                    <a:pt x="0" y="41042"/>
                  </a:lnTo>
                  <a:lnTo>
                    <a:pt x="1355" y="48857"/>
                  </a:lnTo>
                  <a:lnTo>
                    <a:pt x="4599" y="56406"/>
                  </a:lnTo>
                  <a:lnTo>
                    <a:pt x="25930" y="78209"/>
                  </a:lnTo>
                  <a:lnTo>
                    <a:pt x="65750" y="98132"/>
                  </a:lnTo>
                  <a:lnTo>
                    <a:pt x="125547" y="122526"/>
                  </a:lnTo>
                  <a:lnTo>
                    <a:pt x="141115" y="138634"/>
                  </a:lnTo>
                  <a:lnTo>
                    <a:pt x="146905" y="147843"/>
                  </a:lnTo>
                  <a:lnTo>
                    <a:pt x="150218" y="167433"/>
                  </a:lnTo>
                  <a:lnTo>
                    <a:pt x="149463" y="177571"/>
                  </a:lnTo>
                  <a:lnTo>
                    <a:pt x="145451" y="185499"/>
                  </a:lnTo>
                  <a:lnTo>
                    <a:pt x="131634" y="197428"/>
                  </a:lnTo>
                  <a:lnTo>
                    <a:pt x="110675" y="203509"/>
                  </a:lnTo>
                  <a:lnTo>
                    <a:pt x="98536" y="205131"/>
                  </a:lnTo>
                  <a:lnTo>
                    <a:pt x="78808" y="200694"/>
                  </a:lnTo>
                  <a:lnTo>
                    <a:pt x="42670" y="18731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3794650" y="5298463"/>
              <a:ext cx="100458" cy="190175"/>
            </a:xfrm>
            <a:custGeom>
              <a:avLst/>
              <a:gdLst/>
              <a:ahLst/>
              <a:cxnLst/>
              <a:rect l="0" t="0" r="0" b="0"/>
              <a:pathLst>
                <a:path w="100458" h="190175">
                  <a:moveTo>
                    <a:pt x="3966" y="105946"/>
                  </a:moveTo>
                  <a:lnTo>
                    <a:pt x="26322" y="105946"/>
                  </a:lnTo>
                  <a:lnTo>
                    <a:pt x="56993" y="94767"/>
                  </a:lnTo>
                  <a:lnTo>
                    <a:pt x="82719" y="76637"/>
                  </a:lnTo>
                  <a:lnTo>
                    <a:pt x="99570" y="50859"/>
                  </a:lnTo>
                  <a:lnTo>
                    <a:pt x="100457" y="42315"/>
                  </a:lnTo>
                  <a:lnTo>
                    <a:pt x="95204" y="26583"/>
                  </a:lnTo>
                  <a:lnTo>
                    <a:pt x="79092" y="4572"/>
                  </a:lnTo>
                  <a:lnTo>
                    <a:pt x="71598" y="929"/>
                  </a:lnTo>
                  <a:lnTo>
                    <a:pt x="53911" y="0"/>
                  </a:lnTo>
                  <a:lnTo>
                    <a:pt x="37472" y="6606"/>
                  </a:lnTo>
                  <a:lnTo>
                    <a:pt x="29813" y="11643"/>
                  </a:lnTo>
                  <a:lnTo>
                    <a:pt x="18183" y="26599"/>
                  </a:lnTo>
                  <a:lnTo>
                    <a:pt x="1185" y="64796"/>
                  </a:lnTo>
                  <a:lnTo>
                    <a:pt x="0" y="85318"/>
                  </a:lnTo>
                  <a:lnTo>
                    <a:pt x="8772" y="127088"/>
                  </a:lnTo>
                  <a:lnTo>
                    <a:pt x="21310" y="144978"/>
                  </a:lnTo>
                  <a:lnTo>
                    <a:pt x="59629" y="180409"/>
                  </a:lnTo>
                  <a:lnTo>
                    <a:pt x="88194" y="19017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3917360" y="5309608"/>
              <a:ext cx="102355" cy="180352"/>
            </a:xfrm>
            <a:custGeom>
              <a:avLst/>
              <a:gdLst/>
              <a:ahLst/>
              <a:cxnLst/>
              <a:rect l="0" t="0" r="0" b="0"/>
              <a:pathLst>
                <a:path w="102355" h="180352">
                  <a:moveTo>
                    <a:pt x="91826" y="126386"/>
                  </a:moveTo>
                  <a:lnTo>
                    <a:pt x="100891" y="67769"/>
                  </a:lnTo>
                  <a:lnTo>
                    <a:pt x="96331" y="32979"/>
                  </a:lnTo>
                  <a:lnTo>
                    <a:pt x="81982" y="6033"/>
                  </a:lnTo>
                  <a:lnTo>
                    <a:pt x="73565" y="1698"/>
                  </a:lnTo>
                  <a:lnTo>
                    <a:pt x="51734" y="0"/>
                  </a:lnTo>
                  <a:lnTo>
                    <a:pt x="41702" y="3524"/>
                  </a:lnTo>
                  <a:lnTo>
                    <a:pt x="24315" y="16799"/>
                  </a:lnTo>
                  <a:lnTo>
                    <a:pt x="6962" y="49592"/>
                  </a:lnTo>
                  <a:lnTo>
                    <a:pt x="0" y="88945"/>
                  </a:lnTo>
                  <a:lnTo>
                    <a:pt x="3527" y="130240"/>
                  </a:lnTo>
                  <a:lnTo>
                    <a:pt x="12028" y="151886"/>
                  </a:lnTo>
                  <a:lnTo>
                    <a:pt x="17570" y="160934"/>
                  </a:lnTo>
                  <a:lnTo>
                    <a:pt x="33087" y="174106"/>
                  </a:lnTo>
                  <a:lnTo>
                    <a:pt x="42138" y="179257"/>
                  </a:lnTo>
                  <a:lnTo>
                    <a:pt x="50512" y="180351"/>
                  </a:lnTo>
                  <a:lnTo>
                    <a:pt x="66055" y="175327"/>
                  </a:lnTo>
                  <a:lnTo>
                    <a:pt x="77643" y="162176"/>
                  </a:lnTo>
                  <a:lnTo>
                    <a:pt x="94613" y="125137"/>
                  </a:lnTo>
                  <a:lnTo>
                    <a:pt x="102354" y="6321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4030243" y="5446523"/>
              <a:ext cx="42115" cy="42115"/>
            </a:xfrm>
            <a:custGeom>
              <a:avLst/>
              <a:gdLst/>
              <a:ahLst/>
              <a:cxnLst/>
              <a:rect l="0" t="0" r="0" b="0"/>
              <a:pathLst>
                <a:path w="42115" h="42115">
                  <a:moveTo>
                    <a:pt x="0" y="0"/>
                  </a:moveTo>
                  <a:lnTo>
                    <a:pt x="16811" y="22877"/>
                  </a:lnTo>
                  <a:lnTo>
                    <a:pt x="42114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4114471" y="5320181"/>
              <a:ext cx="209262" cy="168845"/>
            </a:xfrm>
            <a:custGeom>
              <a:avLst/>
              <a:gdLst/>
              <a:ahLst/>
              <a:cxnLst/>
              <a:rect l="0" t="0" r="0" b="0"/>
              <a:pathLst>
                <a:path w="209262" h="168845">
                  <a:moveTo>
                    <a:pt x="0" y="10528"/>
                  </a:moveTo>
                  <a:lnTo>
                    <a:pt x="0" y="69145"/>
                  </a:lnTo>
                  <a:lnTo>
                    <a:pt x="11453" y="128862"/>
                  </a:lnTo>
                  <a:lnTo>
                    <a:pt x="14654" y="142060"/>
                  </a:lnTo>
                  <a:lnTo>
                    <a:pt x="20298" y="152029"/>
                  </a:lnTo>
                  <a:lnTo>
                    <a:pt x="35927" y="166224"/>
                  </a:lnTo>
                  <a:lnTo>
                    <a:pt x="45008" y="168138"/>
                  </a:lnTo>
                  <a:lnTo>
                    <a:pt x="64457" y="164025"/>
                  </a:lnTo>
                  <a:lnTo>
                    <a:pt x="72217" y="158483"/>
                  </a:lnTo>
                  <a:lnTo>
                    <a:pt x="83959" y="142966"/>
                  </a:lnTo>
                  <a:lnTo>
                    <a:pt x="92623" y="105363"/>
                  </a:lnTo>
                  <a:lnTo>
                    <a:pt x="105654" y="139422"/>
                  </a:lnTo>
                  <a:lnTo>
                    <a:pt x="123981" y="163623"/>
                  </a:lnTo>
                  <a:lnTo>
                    <a:pt x="132957" y="167573"/>
                  </a:lnTo>
                  <a:lnTo>
                    <a:pt x="155408" y="168844"/>
                  </a:lnTo>
                  <a:lnTo>
                    <a:pt x="174745" y="162389"/>
                  </a:lnTo>
                  <a:lnTo>
                    <a:pt x="183177" y="157393"/>
                  </a:lnTo>
                  <a:lnTo>
                    <a:pt x="195665" y="142482"/>
                  </a:lnTo>
                  <a:lnTo>
                    <a:pt x="203946" y="122987"/>
                  </a:lnTo>
                  <a:lnTo>
                    <a:pt x="209261" y="72344"/>
                  </a:lnTo>
                  <a:lnTo>
                    <a:pt x="207062" y="34303"/>
                  </a:lnTo>
                  <a:lnTo>
                    <a:pt x="200041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4377683" y="5309539"/>
              <a:ext cx="237859" cy="210685"/>
            </a:xfrm>
            <a:custGeom>
              <a:avLst/>
              <a:gdLst/>
              <a:ahLst/>
              <a:cxnLst/>
              <a:rect l="0" t="0" r="0" b="0"/>
              <a:pathLst>
                <a:path w="237859" h="210685">
                  <a:moveTo>
                    <a:pt x="0" y="105399"/>
                  </a:moveTo>
                  <a:lnTo>
                    <a:pt x="16768" y="110988"/>
                  </a:lnTo>
                  <a:lnTo>
                    <a:pt x="49552" y="108874"/>
                  </a:lnTo>
                  <a:lnTo>
                    <a:pt x="69207" y="100704"/>
                  </a:lnTo>
                  <a:lnTo>
                    <a:pt x="77724" y="95250"/>
                  </a:lnTo>
                  <a:lnTo>
                    <a:pt x="83402" y="86935"/>
                  </a:lnTo>
                  <a:lnTo>
                    <a:pt x="89710" y="65217"/>
                  </a:lnTo>
                  <a:lnTo>
                    <a:pt x="87673" y="32272"/>
                  </a:lnTo>
                  <a:lnTo>
                    <a:pt x="79520" y="14016"/>
                  </a:lnTo>
                  <a:lnTo>
                    <a:pt x="74070" y="5872"/>
                  </a:lnTo>
                  <a:lnTo>
                    <a:pt x="66928" y="1613"/>
                  </a:lnTo>
                  <a:lnTo>
                    <a:pt x="49633" y="0"/>
                  </a:lnTo>
                  <a:lnTo>
                    <a:pt x="33368" y="6302"/>
                  </a:lnTo>
                  <a:lnTo>
                    <a:pt x="25755" y="11259"/>
                  </a:lnTo>
                  <a:lnTo>
                    <a:pt x="14177" y="26124"/>
                  </a:lnTo>
                  <a:lnTo>
                    <a:pt x="6301" y="45599"/>
                  </a:lnTo>
                  <a:lnTo>
                    <a:pt x="3037" y="82871"/>
                  </a:lnTo>
                  <a:lnTo>
                    <a:pt x="10129" y="122380"/>
                  </a:lnTo>
                  <a:lnTo>
                    <a:pt x="26528" y="155664"/>
                  </a:lnTo>
                  <a:lnTo>
                    <a:pt x="47375" y="180863"/>
                  </a:lnTo>
                  <a:lnTo>
                    <a:pt x="65510" y="195870"/>
                  </a:lnTo>
                  <a:lnTo>
                    <a:pt x="88387" y="204100"/>
                  </a:lnTo>
                  <a:lnTo>
                    <a:pt x="101039" y="206294"/>
                  </a:lnTo>
                  <a:lnTo>
                    <a:pt x="121336" y="202494"/>
                  </a:lnTo>
                  <a:lnTo>
                    <a:pt x="130024" y="198205"/>
                  </a:lnTo>
                  <a:lnTo>
                    <a:pt x="142796" y="184080"/>
                  </a:lnTo>
                  <a:lnTo>
                    <a:pt x="147840" y="175401"/>
                  </a:lnTo>
                  <a:lnTo>
                    <a:pt x="162803" y="162637"/>
                  </a:lnTo>
                  <a:lnTo>
                    <a:pt x="218407" y="134268"/>
                  </a:lnTo>
                  <a:lnTo>
                    <a:pt x="226323" y="128154"/>
                  </a:lnTo>
                  <a:lnTo>
                    <a:pt x="235119" y="108883"/>
                  </a:lnTo>
                  <a:lnTo>
                    <a:pt x="237858" y="85890"/>
                  </a:lnTo>
                  <a:lnTo>
                    <a:pt x="235177" y="63973"/>
                  </a:lnTo>
                  <a:lnTo>
                    <a:pt x="226966" y="45653"/>
                  </a:lnTo>
                  <a:lnTo>
                    <a:pt x="221500" y="37492"/>
                  </a:lnTo>
                  <a:lnTo>
                    <a:pt x="214348" y="33222"/>
                  </a:lnTo>
                  <a:lnTo>
                    <a:pt x="197041" y="31596"/>
                  </a:lnTo>
                  <a:lnTo>
                    <a:pt x="180771" y="37893"/>
                  </a:lnTo>
                  <a:lnTo>
                    <a:pt x="173157" y="42847"/>
                  </a:lnTo>
                  <a:lnTo>
                    <a:pt x="151261" y="72177"/>
                  </a:lnTo>
                  <a:lnTo>
                    <a:pt x="135546" y="104914"/>
                  </a:lnTo>
                  <a:lnTo>
                    <a:pt x="133552" y="126240"/>
                  </a:lnTo>
                  <a:lnTo>
                    <a:pt x="141805" y="168527"/>
                  </a:lnTo>
                  <a:lnTo>
                    <a:pt x="154271" y="186488"/>
                  </a:lnTo>
                  <a:lnTo>
                    <a:pt x="162509" y="194553"/>
                  </a:lnTo>
                  <a:lnTo>
                    <a:pt x="184141" y="203515"/>
                  </a:lnTo>
                  <a:lnTo>
                    <a:pt x="221099" y="2106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4684871" y="5061092"/>
              <a:ext cx="156067" cy="470036"/>
            </a:xfrm>
            <a:custGeom>
              <a:avLst/>
              <a:gdLst/>
              <a:ahLst/>
              <a:cxnLst/>
              <a:rect l="0" t="0" r="0" b="0"/>
              <a:pathLst>
                <a:path w="156067" h="470036">
                  <a:moveTo>
                    <a:pt x="82367" y="364374"/>
                  </a:moveTo>
                  <a:lnTo>
                    <a:pt x="82367" y="342017"/>
                  </a:lnTo>
                  <a:lnTo>
                    <a:pt x="76127" y="324802"/>
                  </a:lnTo>
                  <a:lnTo>
                    <a:pt x="71188" y="316936"/>
                  </a:lnTo>
                  <a:lnTo>
                    <a:pt x="56341" y="305076"/>
                  </a:lnTo>
                  <a:lnTo>
                    <a:pt x="47469" y="300275"/>
                  </a:lnTo>
                  <a:lnTo>
                    <a:pt x="39214" y="300584"/>
                  </a:lnTo>
                  <a:lnTo>
                    <a:pt x="31372" y="304300"/>
                  </a:lnTo>
                  <a:lnTo>
                    <a:pt x="17588" y="317787"/>
                  </a:lnTo>
                  <a:lnTo>
                    <a:pt x="7563" y="335480"/>
                  </a:lnTo>
                  <a:lnTo>
                    <a:pt x="0" y="383840"/>
                  </a:lnTo>
                  <a:lnTo>
                    <a:pt x="1626" y="435333"/>
                  </a:lnTo>
                  <a:lnTo>
                    <a:pt x="3973" y="446775"/>
                  </a:lnTo>
                  <a:lnTo>
                    <a:pt x="9047" y="455573"/>
                  </a:lnTo>
                  <a:lnTo>
                    <a:pt x="24044" y="468468"/>
                  </a:lnTo>
                  <a:lnTo>
                    <a:pt x="32956" y="470035"/>
                  </a:lnTo>
                  <a:lnTo>
                    <a:pt x="52218" y="465537"/>
                  </a:lnTo>
                  <a:lnTo>
                    <a:pt x="69357" y="452619"/>
                  </a:lnTo>
                  <a:lnTo>
                    <a:pt x="83604" y="434010"/>
                  </a:lnTo>
                  <a:lnTo>
                    <a:pt x="97031" y="397225"/>
                  </a:lnTo>
                  <a:lnTo>
                    <a:pt x="108171" y="334573"/>
                  </a:lnTo>
                  <a:lnTo>
                    <a:pt x="112810" y="280282"/>
                  </a:lnTo>
                  <a:lnTo>
                    <a:pt x="113614" y="225594"/>
                  </a:lnTo>
                  <a:lnTo>
                    <a:pt x="112682" y="174165"/>
                  </a:lnTo>
                  <a:lnTo>
                    <a:pt x="105599" y="121042"/>
                  </a:lnTo>
                  <a:lnTo>
                    <a:pt x="98264" y="65834"/>
                  </a:lnTo>
                  <a:lnTo>
                    <a:pt x="84380" y="19444"/>
                  </a:lnTo>
                  <a:lnTo>
                    <a:pt x="73123" y="2062"/>
                  </a:lnTo>
                  <a:lnTo>
                    <a:pt x="68015" y="0"/>
                  </a:lnTo>
                  <a:lnTo>
                    <a:pt x="63440" y="2135"/>
                  </a:lnTo>
                  <a:lnTo>
                    <a:pt x="59220" y="7068"/>
                  </a:lnTo>
                  <a:lnTo>
                    <a:pt x="47692" y="36367"/>
                  </a:lnTo>
                  <a:lnTo>
                    <a:pt x="42892" y="96595"/>
                  </a:lnTo>
                  <a:lnTo>
                    <a:pt x="49093" y="148681"/>
                  </a:lnTo>
                  <a:lnTo>
                    <a:pt x="58340" y="206879"/>
                  </a:lnTo>
                  <a:lnTo>
                    <a:pt x="68488" y="260517"/>
                  </a:lnTo>
                  <a:lnTo>
                    <a:pt x="85518" y="321156"/>
                  </a:lnTo>
                  <a:lnTo>
                    <a:pt x="111065" y="372605"/>
                  </a:lnTo>
                  <a:lnTo>
                    <a:pt x="119047" y="380390"/>
                  </a:lnTo>
                  <a:lnTo>
                    <a:pt x="156066" y="39596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5022987" y="5320181"/>
              <a:ext cx="116010" cy="163575"/>
            </a:xfrm>
            <a:custGeom>
              <a:avLst/>
              <a:gdLst/>
              <a:ahLst/>
              <a:cxnLst/>
              <a:rect l="0" t="0" r="0" b="0"/>
              <a:pathLst>
                <a:path w="116010" h="163575">
                  <a:moveTo>
                    <a:pt x="70634" y="10528"/>
                  </a:moveTo>
                  <a:lnTo>
                    <a:pt x="39352" y="20104"/>
                  </a:lnTo>
                  <a:lnTo>
                    <a:pt x="23195" y="30772"/>
                  </a:lnTo>
                  <a:lnTo>
                    <a:pt x="11335" y="46432"/>
                  </a:lnTo>
                  <a:lnTo>
                    <a:pt x="3335" y="66260"/>
                  </a:lnTo>
                  <a:lnTo>
                    <a:pt x="0" y="102561"/>
                  </a:lnTo>
                  <a:lnTo>
                    <a:pt x="3366" y="125131"/>
                  </a:lnTo>
                  <a:lnTo>
                    <a:pt x="11882" y="143741"/>
                  </a:lnTo>
                  <a:lnTo>
                    <a:pt x="17428" y="151979"/>
                  </a:lnTo>
                  <a:lnTo>
                    <a:pt x="25804" y="157472"/>
                  </a:lnTo>
                  <a:lnTo>
                    <a:pt x="47590" y="163574"/>
                  </a:lnTo>
                  <a:lnTo>
                    <a:pt x="57611" y="162862"/>
                  </a:lnTo>
                  <a:lnTo>
                    <a:pt x="74984" y="155831"/>
                  </a:lnTo>
                  <a:lnTo>
                    <a:pt x="97919" y="138719"/>
                  </a:lnTo>
                  <a:lnTo>
                    <a:pt x="109277" y="119364"/>
                  </a:lnTo>
                  <a:lnTo>
                    <a:pt x="113944" y="107652"/>
                  </a:lnTo>
                  <a:lnTo>
                    <a:pt x="116009" y="82160"/>
                  </a:lnTo>
                  <a:lnTo>
                    <a:pt x="107803" y="33257"/>
                  </a:lnTo>
                  <a:lnTo>
                    <a:pt x="98462" y="17510"/>
                  </a:lnTo>
                  <a:lnTo>
                    <a:pt x="8116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5209434" y="5330063"/>
              <a:ext cx="126344" cy="126990"/>
            </a:xfrm>
            <a:custGeom>
              <a:avLst/>
              <a:gdLst/>
              <a:ahLst/>
              <a:cxnLst/>
              <a:rect l="0" t="0" r="0" b="0"/>
              <a:pathLst>
                <a:path w="126344" h="126990">
                  <a:moveTo>
                    <a:pt x="0" y="11175"/>
                  </a:moveTo>
                  <a:lnTo>
                    <a:pt x="14655" y="69792"/>
                  </a:lnTo>
                  <a:lnTo>
                    <a:pt x="18623" y="123013"/>
                  </a:lnTo>
                  <a:lnTo>
                    <a:pt x="17095" y="124338"/>
                  </a:lnTo>
                  <a:lnTo>
                    <a:pt x="14906" y="121712"/>
                  </a:lnTo>
                  <a:lnTo>
                    <a:pt x="11826" y="90070"/>
                  </a:lnTo>
                  <a:lnTo>
                    <a:pt x="16502" y="54828"/>
                  </a:lnTo>
                  <a:lnTo>
                    <a:pt x="30886" y="22160"/>
                  </a:lnTo>
                  <a:lnTo>
                    <a:pt x="46483" y="7088"/>
                  </a:lnTo>
                  <a:lnTo>
                    <a:pt x="55555" y="1432"/>
                  </a:lnTo>
                  <a:lnTo>
                    <a:pt x="63943" y="0"/>
                  </a:lnTo>
                  <a:lnTo>
                    <a:pt x="71875" y="1385"/>
                  </a:lnTo>
                  <a:lnTo>
                    <a:pt x="79502" y="4649"/>
                  </a:lnTo>
                  <a:lnTo>
                    <a:pt x="91096" y="20753"/>
                  </a:lnTo>
                  <a:lnTo>
                    <a:pt x="111822" y="74221"/>
                  </a:lnTo>
                  <a:lnTo>
                    <a:pt x="126343" y="12698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5135735" y="5351767"/>
              <a:ext cx="42115" cy="157928"/>
            </a:xfrm>
            <a:custGeom>
              <a:avLst/>
              <a:gdLst/>
              <a:ahLst/>
              <a:cxnLst/>
              <a:rect l="0" t="0" r="0" b="0"/>
              <a:pathLst>
                <a:path w="42115" h="157928">
                  <a:moveTo>
                    <a:pt x="0" y="0"/>
                  </a:moveTo>
                  <a:lnTo>
                    <a:pt x="9065" y="58616"/>
                  </a:lnTo>
                  <a:lnTo>
                    <a:pt x="19815" y="104385"/>
                  </a:lnTo>
                  <a:lnTo>
                    <a:pt x="42114" y="1579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Freeform 143"/>
            <p:cNvSpPr/>
            <p:nvPr/>
          </p:nvSpPr>
          <p:spPr>
            <a:xfrm>
              <a:off x="5340300" y="4981682"/>
              <a:ext cx="121820" cy="492378"/>
            </a:xfrm>
            <a:custGeom>
              <a:avLst/>
              <a:gdLst/>
              <a:ahLst/>
              <a:cxnLst/>
              <a:rect l="0" t="0" r="0" b="0"/>
              <a:pathLst>
                <a:path w="121820" h="492378">
                  <a:moveTo>
                    <a:pt x="79705" y="349027"/>
                  </a:moveTo>
                  <a:lnTo>
                    <a:pt x="70129" y="324981"/>
                  </a:lnTo>
                  <a:lnTo>
                    <a:pt x="59461" y="310654"/>
                  </a:lnTo>
                  <a:lnTo>
                    <a:pt x="52171" y="307068"/>
                  </a:lnTo>
                  <a:lnTo>
                    <a:pt x="34712" y="306202"/>
                  </a:lnTo>
                  <a:lnTo>
                    <a:pt x="18374" y="312836"/>
                  </a:lnTo>
                  <a:lnTo>
                    <a:pt x="10741" y="317881"/>
                  </a:lnTo>
                  <a:lnTo>
                    <a:pt x="5653" y="327093"/>
                  </a:lnTo>
                  <a:lnTo>
                    <a:pt x="0" y="352927"/>
                  </a:lnTo>
                  <a:lnTo>
                    <a:pt x="4406" y="414445"/>
                  </a:lnTo>
                  <a:lnTo>
                    <a:pt x="7634" y="440103"/>
                  </a:lnTo>
                  <a:lnTo>
                    <a:pt x="22605" y="473109"/>
                  </a:lnTo>
                  <a:lnTo>
                    <a:pt x="35220" y="490352"/>
                  </a:lnTo>
                  <a:lnTo>
                    <a:pt x="41860" y="492377"/>
                  </a:lnTo>
                  <a:lnTo>
                    <a:pt x="48625" y="490218"/>
                  </a:lnTo>
                  <a:lnTo>
                    <a:pt x="55476" y="485268"/>
                  </a:lnTo>
                  <a:lnTo>
                    <a:pt x="66207" y="470410"/>
                  </a:lnTo>
                  <a:lnTo>
                    <a:pt x="82627" y="432276"/>
                  </a:lnTo>
                  <a:lnTo>
                    <a:pt x="89901" y="374137"/>
                  </a:lnTo>
                  <a:lnTo>
                    <a:pt x="98194" y="321243"/>
                  </a:lnTo>
                  <a:lnTo>
                    <a:pt x="104690" y="277797"/>
                  </a:lnTo>
                  <a:lnTo>
                    <a:pt x="108357" y="234311"/>
                  </a:lnTo>
                  <a:lnTo>
                    <a:pt x="109987" y="191588"/>
                  </a:lnTo>
                  <a:lnTo>
                    <a:pt x="110904" y="129244"/>
                  </a:lnTo>
                  <a:lnTo>
                    <a:pt x="110006" y="74376"/>
                  </a:lnTo>
                  <a:lnTo>
                    <a:pt x="99815" y="16442"/>
                  </a:lnTo>
                  <a:lnTo>
                    <a:pt x="96621" y="4471"/>
                  </a:lnTo>
                  <a:lnTo>
                    <a:pt x="93322" y="0"/>
                  </a:lnTo>
                  <a:lnTo>
                    <a:pt x="89953" y="529"/>
                  </a:lnTo>
                  <a:lnTo>
                    <a:pt x="86536" y="4391"/>
                  </a:lnTo>
                  <a:lnTo>
                    <a:pt x="81054" y="53787"/>
                  </a:lnTo>
                  <a:lnTo>
                    <a:pt x="80105" y="109861"/>
                  </a:lnTo>
                  <a:lnTo>
                    <a:pt x="80993" y="167419"/>
                  </a:lnTo>
                  <a:lnTo>
                    <a:pt x="88062" y="226327"/>
                  </a:lnTo>
                  <a:lnTo>
                    <a:pt x="95393" y="282416"/>
                  </a:lnTo>
                  <a:lnTo>
                    <a:pt x="108107" y="335696"/>
                  </a:lnTo>
                  <a:lnTo>
                    <a:pt x="121819" y="3911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Freeform 144"/>
            <p:cNvSpPr/>
            <p:nvPr/>
          </p:nvSpPr>
          <p:spPr>
            <a:xfrm>
              <a:off x="5653669" y="5034424"/>
              <a:ext cx="113777" cy="380515"/>
            </a:xfrm>
            <a:custGeom>
              <a:avLst/>
              <a:gdLst/>
              <a:ahLst/>
              <a:cxnLst/>
              <a:rect l="0" t="0" r="0" b="0"/>
              <a:pathLst>
                <a:path w="113777" h="380515">
                  <a:moveTo>
                    <a:pt x="50605" y="380514"/>
                  </a:moveTo>
                  <a:lnTo>
                    <a:pt x="43369" y="352958"/>
                  </a:lnTo>
                  <a:lnTo>
                    <a:pt x="37607" y="296735"/>
                  </a:lnTo>
                  <a:lnTo>
                    <a:pt x="31140" y="240222"/>
                  </a:lnTo>
                  <a:lnTo>
                    <a:pt x="21457" y="176764"/>
                  </a:lnTo>
                  <a:lnTo>
                    <a:pt x="8279" y="117955"/>
                  </a:lnTo>
                  <a:lnTo>
                    <a:pt x="0" y="61278"/>
                  </a:lnTo>
                  <a:lnTo>
                    <a:pt x="4155" y="24662"/>
                  </a:lnTo>
                  <a:lnTo>
                    <a:pt x="9110" y="15768"/>
                  </a:lnTo>
                  <a:lnTo>
                    <a:pt x="23974" y="2765"/>
                  </a:lnTo>
                  <a:lnTo>
                    <a:pt x="32851" y="0"/>
                  </a:lnTo>
                  <a:lnTo>
                    <a:pt x="52073" y="46"/>
                  </a:lnTo>
                  <a:lnTo>
                    <a:pt x="113776" y="1201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Freeform 145"/>
            <p:cNvSpPr/>
            <p:nvPr/>
          </p:nvSpPr>
          <p:spPr>
            <a:xfrm>
              <a:off x="5641103" y="5267538"/>
              <a:ext cx="84229" cy="31587"/>
            </a:xfrm>
            <a:custGeom>
              <a:avLst/>
              <a:gdLst/>
              <a:ahLst/>
              <a:cxnLst/>
              <a:rect l="0" t="0" r="0" b="0"/>
              <a:pathLst>
                <a:path w="84229" h="31587">
                  <a:moveTo>
                    <a:pt x="84228" y="0"/>
                  </a:moveTo>
                  <a:lnTo>
                    <a:pt x="23355" y="21331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Freeform 146"/>
            <p:cNvSpPr/>
            <p:nvPr/>
          </p:nvSpPr>
          <p:spPr>
            <a:xfrm>
              <a:off x="5771191" y="5299124"/>
              <a:ext cx="105375" cy="161810"/>
            </a:xfrm>
            <a:custGeom>
              <a:avLst/>
              <a:gdLst/>
              <a:ahLst/>
              <a:cxnLst/>
              <a:rect l="0" t="0" r="0" b="0"/>
              <a:pathLst>
                <a:path w="105375" h="161810">
                  <a:moveTo>
                    <a:pt x="59425" y="10529"/>
                  </a:moveTo>
                  <a:lnTo>
                    <a:pt x="42657" y="21707"/>
                  </a:lnTo>
                  <a:lnTo>
                    <a:pt x="31305" y="36554"/>
                  </a:lnTo>
                  <a:lnTo>
                    <a:pt x="4683" y="86052"/>
                  </a:lnTo>
                  <a:lnTo>
                    <a:pt x="0" y="111165"/>
                  </a:lnTo>
                  <a:lnTo>
                    <a:pt x="4158" y="134804"/>
                  </a:lnTo>
                  <a:lnTo>
                    <a:pt x="8542" y="146021"/>
                  </a:lnTo>
                  <a:lnTo>
                    <a:pt x="16144" y="153500"/>
                  </a:lnTo>
                  <a:lnTo>
                    <a:pt x="37069" y="161809"/>
                  </a:lnTo>
                  <a:lnTo>
                    <a:pt x="58848" y="159262"/>
                  </a:lnTo>
                  <a:lnTo>
                    <a:pt x="69569" y="155308"/>
                  </a:lnTo>
                  <a:lnTo>
                    <a:pt x="77886" y="147992"/>
                  </a:lnTo>
                  <a:lnTo>
                    <a:pt x="95181" y="115339"/>
                  </a:lnTo>
                  <a:lnTo>
                    <a:pt x="105374" y="77198"/>
                  </a:lnTo>
                  <a:lnTo>
                    <a:pt x="104024" y="54198"/>
                  </a:lnTo>
                  <a:lnTo>
                    <a:pt x="96404" y="35396"/>
                  </a:lnTo>
                  <a:lnTo>
                    <a:pt x="85218" y="20411"/>
                  </a:lnTo>
                  <a:lnTo>
                    <a:pt x="5942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Freeform 147"/>
            <p:cNvSpPr/>
            <p:nvPr/>
          </p:nvSpPr>
          <p:spPr>
            <a:xfrm>
              <a:off x="5917139" y="5309760"/>
              <a:ext cx="155633" cy="194570"/>
            </a:xfrm>
            <a:custGeom>
              <a:avLst/>
              <a:gdLst/>
              <a:ahLst/>
              <a:cxnLst/>
              <a:rect l="0" t="0" r="0" b="0"/>
              <a:pathLst>
                <a:path w="155633" h="194570">
                  <a:moveTo>
                    <a:pt x="113518" y="84120"/>
                  </a:moveTo>
                  <a:lnTo>
                    <a:pt x="94390" y="24180"/>
                  </a:lnTo>
                  <a:lnTo>
                    <a:pt x="83180" y="6398"/>
                  </a:lnTo>
                  <a:lnTo>
                    <a:pt x="75745" y="1890"/>
                  </a:lnTo>
                  <a:lnTo>
                    <a:pt x="58126" y="0"/>
                  </a:lnTo>
                  <a:lnTo>
                    <a:pt x="41716" y="6180"/>
                  </a:lnTo>
                  <a:lnTo>
                    <a:pt x="34065" y="11103"/>
                  </a:lnTo>
                  <a:lnTo>
                    <a:pt x="22444" y="25932"/>
                  </a:lnTo>
                  <a:lnTo>
                    <a:pt x="9324" y="60250"/>
                  </a:lnTo>
                  <a:lnTo>
                    <a:pt x="0" y="118660"/>
                  </a:lnTo>
                  <a:lnTo>
                    <a:pt x="3974" y="155576"/>
                  </a:lnTo>
                  <a:lnTo>
                    <a:pt x="18150" y="188741"/>
                  </a:lnTo>
                  <a:lnTo>
                    <a:pt x="25373" y="193642"/>
                  </a:lnTo>
                  <a:lnTo>
                    <a:pt x="33697" y="194569"/>
                  </a:lnTo>
                  <a:lnTo>
                    <a:pt x="42757" y="192848"/>
                  </a:lnTo>
                  <a:lnTo>
                    <a:pt x="49966" y="188191"/>
                  </a:lnTo>
                  <a:lnTo>
                    <a:pt x="61096" y="173658"/>
                  </a:lnTo>
                  <a:lnTo>
                    <a:pt x="81499" y="122427"/>
                  </a:lnTo>
                  <a:lnTo>
                    <a:pt x="85153" y="109658"/>
                  </a:lnTo>
                  <a:lnTo>
                    <a:pt x="88759" y="104655"/>
                  </a:lnTo>
                  <a:lnTo>
                    <a:pt x="92333" y="104829"/>
                  </a:lnTo>
                  <a:lnTo>
                    <a:pt x="128079" y="142871"/>
                  </a:lnTo>
                  <a:lnTo>
                    <a:pt x="143386" y="150006"/>
                  </a:lnTo>
                  <a:lnTo>
                    <a:pt x="147468" y="150271"/>
                  </a:lnTo>
                  <a:lnTo>
                    <a:pt x="155632" y="14729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Freeform 148"/>
            <p:cNvSpPr/>
            <p:nvPr/>
          </p:nvSpPr>
          <p:spPr>
            <a:xfrm>
              <a:off x="6093828" y="5315711"/>
              <a:ext cx="197709" cy="151415"/>
            </a:xfrm>
            <a:custGeom>
              <a:avLst/>
              <a:gdLst/>
              <a:ahLst/>
              <a:cxnLst/>
              <a:rect l="0" t="0" r="0" b="0"/>
              <a:pathLst>
                <a:path w="197709" h="151415">
                  <a:moveTo>
                    <a:pt x="0" y="46584"/>
                  </a:moveTo>
                  <a:lnTo>
                    <a:pt x="9065" y="105201"/>
                  </a:lnTo>
                  <a:lnTo>
                    <a:pt x="16306" y="151186"/>
                  </a:lnTo>
                  <a:lnTo>
                    <a:pt x="15550" y="151414"/>
                  </a:lnTo>
                  <a:lnTo>
                    <a:pt x="13876" y="148056"/>
                  </a:lnTo>
                  <a:lnTo>
                    <a:pt x="10969" y="96414"/>
                  </a:lnTo>
                  <a:lnTo>
                    <a:pt x="16205" y="48108"/>
                  </a:lnTo>
                  <a:lnTo>
                    <a:pt x="21332" y="41751"/>
                  </a:lnTo>
                  <a:lnTo>
                    <a:pt x="28259" y="38683"/>
                  </a:lnTo>
                  <a:lnTo>
                    <a:pt x="36387" y="37807"/>
                  </a:lnTo>
                  <a:lnTo>
                    <a:pt x="44145" y="40733"/>
                  </a:lnTo>
                  <a:lnTo>
                    <a:pt x="59004" y="53342"/>
                  </a:lnTo>
                  <a:lnTo>
                    <a:pt x="74935" y="80172"/>
                  </a:lnTo>
                  <a:lnTo>
                    <a:pt x="78032" y="81844"/>
                  </a:lnTo>
                  <a:lnTo>
                    <a:pt x="80097" y="78280"/>
                  </a:lnTo>
                  <a:lnTo>
                    <a:pt x="93259" y="34684"/>
                  </a:lnTo>
                  <a:lnTo>
                    <a:pt x="104230" y="14389"/>
                  </a:lnTo>
                  <a:lnTo>
                    <a:pt x="112770" y="7573"/>
                  </a:lnTo>
                  <a:lnTo>
                    <a:pt x="134738" y="0"/>
                  </a:lnTo>
                  <a:lnTo>
                    <a:pt x="144808" y="320"/>
                  </a:lnTo>
                  <a:lnTo>
                    <a:pt x="162235" y="6915"/>
                  </a:lnTo>
                  <a:lnTo>
                    <a:pt x="174660" y="20764"/>
                  </a:lnTo>
                  <a:lnTo>
                    <a:pt x="192168" y="58252"/>
                  </a:lnTo>
                  <a:lnTo>
                    <a:pt x="197708" y="94625"/>
                  </a:lnTo>
                  <a:lnTo>
                    <a:pt x="189513" y="1413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6" name="Group 165"/>
          <p:cNvGrpSpPr/>
          <p:nvPr/>
        </p:nvGrpSpPr>
        <p:grpSpPr>
          <a:xfrm>
            <a:off x="6578953" y="5078026"/>
            <a:ext cx="2347042" cy="526425"/>
            <a:chOff x="6578953" y="5078026"/>
            <a:chExt cx="2347042" cy="526425"/>
          </a:xfrm>
        </p:grpSpPr>
        <p:sp>
          <p:nvSpPr>
            <p:cNvPr id="151" name="Freeform 150"/>
            <p:cNvSpPr/>
            <p:nvPr/>
          </p:nvSpPr>
          <p:spPr>
            <a:xfrm>
              <a:off x="6578953" y="5309653"/>
              <a:ext cx="163450" cy="237127"/>
            </a:xfrm>
            <a:custGeom>
              <a:avLst/>
              <a:gdLst/>
              <a:ahLst/>
              <a:cxnLst/>
              <a:rect l="0" t="0" r="0" b="0"/>
              <a:pathLst>
                <a:path w="163450" h="237127">
                  <a:moveTo>
                    <a:pt x="146585" y="31585"/>
                  </a:moveTo>
                  <a:lnTo>
                    <a:pt x="129818" y="25996"/>
                  </a:lnTo>
                  <a:lnTo>
                    <a:pt x="112226" y="26372"/>
                  </a:lnTo>
                  <a:lnTo>
                    <a:pt x="72338" y="36145"/>
                  </a:lnTo>
                  <a:lnTo>
                    <a:pt x="46727" y="51524"/>
                  </a:lnTo>
                  <a:lnTo>
                    <a:pt x="24321" y="76487"/>
                  </a:lnTo>
                  <a:lnTo>
                    <a:pt x="8454" y="111700"/>
                  </a:lnTo>
                  <a:lnTo>
                    <a:pt x="1017" y="172756"/>
                  </a:lnTo>
                  <a:lnTo>
                    <a:pt x="0" y="202342"/>
                  </a:lnTo>
                  <a:lnTo>
                    <a:pt x="3238" y="213273"/>
                  </a:lnTo>
                  <a:lnTo>
                    <a:pt x="8906" y="221731"/>
                  </a:lnTo>
                  <a:lnTo>
                    <a:pt x="16194" y="228539"/>
                  </a:lnTo>
                  <a:lnTo>
                    <a:pt x="39891" y="236103"/>
                  </a:lnTo>
                  <a:lnTo>
                    <a:pt x="66410" y="237126"/>
                  </a:lnTo>
                  <a:lnTo>
                    <a:pt x="85995" y="229781"/>
                  </a:lnTo>
                  <a:lnTo>
                    <a:pt x="110175" y="206903"/>
                  </a:lnTo>
                  <a:lnTo>
                    <a:pt x="153488" y="147077"/>
                  </a:lnTo>
                  <a:lnTo>
                    <a:pt x="163449" y="104539"/>
                  </a:lnTo>
                  <a:lnTo>
                    <a:pt x="160810" y="60480"/>
                  </a:lnTo>
                  <a:lnTo>
                    <a:pt x="152518" y="38188"/>
                  </a:lnTo>
                  <a:lnTo>
                    <a:pt x="141033" y="21652"/>
                  </a:lnTo>
                  <a:lnTo>
                    <a:pt x="11500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2" name="Freeform 151"/>
            <p:cNvSpPr/>
            <p:nvPr/>
          </p:nvSpPr>
          <p:spPr>
            <a:xfrm>
              <a:off x="6757123" y="5331125"/>
              <a:ext cx="147400" cy="200852"/>
            </a:xfrm>
            <a:custGeom>
              <a:avLst/>
              <a:gdLst/>
              <a:ahLst/>
              <a:cxnLst/>
              <a:rect l="0" t="0" r="0" b="0"/>
              <a:pathLst>
                <a:path w="147400" h="200852">
                  <a:moveTo>
                    <a:pt x="0" y="31170"/>
                  </a:moveTo>
                  <a:lnTo>
                    <a:pt x="14655" y="86311"/>
                  </a:lnTo>
                  <a:lnTo>
                    <a:pt x="28548" y="149046"/>
                  </a:lnTo>
                  <a:lnTo>
                    <a:pt x="36575" y="197954"/>
                  </a:lnTo>
                  <a:lnTo>
                    <a:pt x="36082" y="200851"/>
                  </a:lnTo>
                  <a:lnTo>
                    <a:pt x="29295" y="191592"/>
                  </a:lnTo>
                  <a:lnTo>
                    <a:pt x="19023" y="129259"/>
                  </a:lnTo>
                  <a:lnTo>
                    <a:pt x="12207" y="78881"/>
                  </a:lnTo>
                  <a:lnTo>
                    <a:pt x="16615" y="37768"/>
                  </a:lnTo>
                  <a:lnTo>
                    <a:pt x="25322" y="16165"/>
                  </a:lnTo>
                  <a:lnTo>
                    <a:pt x="30920" y="7129"/>
                  </a:lnTo>
                  <a:lnTo>
                    <a:pt x="38161" y="2274"/>
                  </a:lnTo>
                  <a:lnTo>
                    <a:pt x="55565" y="0"/>
                  </a:lnTo>
                  <a:lnTo>
                    <a:pt x="71879" y="6008"/>
                  </a:lnTo>
                  <a:lnTo>
                    <a:pt x="86929" y="17647"/>
                  </a:lnTo>
                  <a:lnTo>
                    <a:pt x="107385" y="43931"/>
                  </a:lnTo>
                  <a:lnTo>
                    <a:pt x="132930" y="105066"/>
                  </a:lnTo>
                  <a:lnTo>
                    <a:pt x="144195" y="147022"/>
                  </a:lnTo>
                  <a:lnTo>
                    <a:pt x="147399" y="1785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3" name="Freeform 152"/>
            <p:cNvSpPr/>
            <p:nvPr/>
          </p:nvSpPr>
          <p:spPr>
            <a:xfrm>
              <a:off x="6967694" y="5078026"/>
              <a:ext cx="21057" cy="410612"/>
            </a:xfrm>
            <a:custGeom>
              <a:avLst/>
              <a:gdLst/>
              <a:ahLst/>
              <a:cxnLst/>
              <a:rect l="0" t="0" r="0" b="0"/>
              <a:pathLst>
                <a:path w="21057" h="410612">
                  <a:moveTo>
                    <a:pt x="0" y="0"/>
                  </a:moveTo>
                  <a:lnTo>
                    <a:pt x="7236" y="50432"/>
                  </a:lnTo>
                  <a:lnTo>
                    <a:pt x="10722" y="108919"/>
                  </a:lnTo>
                  <a:lnTo>
                    <a:pt x="15684" y="154083"/>
                  </a:lnTo>
                  <a:lnTo>
                    <a:pt x="18668" y="201452"/>
                  </a:lnTo>
                  <a:lnTo>
                    <a:pt x="19995" y="248631"/>
                  </a:lnTo>
                  <a:lnTo>
                    <a:pt x="20585" y="292997"/>
                  </a:lnTo>
                  <a:lnTo>
                    <a:pt x="20917" y="351846"/>
                  </a:lnTo>
                  <a:lnTo>
                    <a:pt x="21056" y="4106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4" name="Freeform 153"/>
            <p:cNvSpPr/>
            <p:nvPr/>
          </p:nvSpPr>
          <p:spPr>
            <a:xfrm>
              <a:off x="6893994" y="5251421"/>
              <a:ext cx="157929" cy="37176"/>
            </a:xfrm>
            <a:custGeom>
              <a:avLst/>
              <a:gdLst/>
              <a:ahLst/>
              <a:cxnLst/>
              <a:rect l="0" t="0" r="0" b="0"/>
              <a:pathLst>
                <a:path w="157929" h="37176">
                  <a:moveTo>
                    <a:pt x="157928" y="5589"/>
                  </a:moveTo>
                  <a:lnTo>
                    <a:pt x="141160" y="0"/>
                  </a:lnTo>
                  <a:lnTo>
                    <a:pt x="120449" y="3495"/>
                  </a:lnTo>
                  <a:lnTo>
                    <a:pt x="69026" y="19213"/>
                  </a:lnTo>
                  <a:lnTo>
                    <a:pt x="17539" y="34000"/>
                  </a:lnTo>
                  <a:lnTo>
                    <a:pt x="0" y="3717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5" name="Freeform 154"/>
            <p:cNvSpPr/>
            <p:nvPr/>
          </p:nvSpPr>
          <p:spPr>
            <a:xfrm>
              <a:off x="7048107" y="5320181"/>
              <a:ext cx="137605" cy="212289"/>
            </a:xfrm>
            <a:custGeom>
              <a:avLst/>
              <a:gdLst/>
              <a:ahLst/>
              <a:cxnLst/>
              <a:rect l="0" t="0" r="0" b="0"/>
              <a:pathLst>
                <a:path w="137605" h="212289">
                  <a:moveTo>
                    <a:pt x="77514" y="52642"/>
                  </a:moveTo>
                  <a:lnTo>
                    <a:pt x="60746" y="47053"/>
                  </a:lnTo>
                  <a:lnTo>
                    <a:pt x="43156" y="50548"/>
                  </a:lnTo>
                  <a:lnTo>
                    <a:pt x="33552" y="54756"/>
                  </a:lnTo>
                  <a:lnTo>
                    <a:pt x="19761" y="68790"/>
                  </a:lnTo>
                  <a:lnTo>
                    <a:pt x="1375" y="106395"/>
                  </a:lnTo>
                  <a:lnTo>
                    <a:pt x="0" y="126835"/>
                  </a:lnTo>
                  <a:lnTo>
                    <a:pt x="8650" y="168553"/>
                  </a:lnTo>
                  <a:lnTo>
                    <a:pt x="21172" y="186437"/>
                  </a:lnTo>
                  <a:lnTo>
                    <a:pt x="38435" y="201014"/>
                  </a:lnTo>
                  <a:lnTo>
                    <a:pt x="57806" y="211392"/>
                  </a:lnTo>
                  <a:lnTo>
                    <a:pt x="67885" y="212288"/>
                  </a:lnTo>
                  <a:lnTo>
                    <a:pt x="88442" y="207044"/>
                  </a:lnTo>
                  <a:lnTo>
                    <a:pt x="114158" y="190938"/>
                  </a:lnTo>
                  <a:lnTo>
                    <a:pt x="126165" y="171819"/>
                  </a:lnTo>
                  <a:lnTo>
                    <a:pt x="134232" y="147724"/>
                  </a:lnTo>
                  <a:lnTo>
                    <a:pt x="137604" y="107851"/>
                  </a:lnTo>
                  <a:lnTo>
                    <a:pt x="130543" y="67571"/>
                  </a:lnTo>
                  <a:lnTo>
                    <a:pt x="120190" y="44070"/>
                  </a:lnTo>
                  <a:lnTo>
                    <a:pt x="104670" y="28165"/>
                  </a:lnTo>
                  <a:lnTo>
                    <a:pt x="89584" y="17197"/>
                  </a:lnTo>
                  <a:lnTo>
                    <a:pt x="77514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6" name="Freeform 155"/>
            <p:cNvSpPr/>
            <p:nvPr/>
          </p:nvSpPr>
          <p:spPr>
            <a:xfrm>
              <a:off x="7504647" y="5162253"/>
              <a:ext cx="21058" cy="389556"/>
            </a:xfrm>
            <a:custGeom>
              <a:avLst/>
              <a:gdLst/>
              <a:ahLst/>
              <a:cxnLst/>
              <a:rect l="0" t="0" r="0" b="0"/>
              <a:pathLst>
                <a:path w="21058" h="389556">
                  <a:moveTo>
                    <a:pt x="0" y="0"/>
                  </a:moveTo>
                  <a:lnTo>
                    <a:pt x="0" y="48931"/>
                  </a:lnTo>
                  <a:lnTo>
                    <a:pt x="5589" y="102473"/>
                  </a:lnTo>
                  <a:lnTo>
                    <a:pt x="9065" y="152805"/>
                  </a:lnTo>
                  <a:lnTo>
                    <a:pt x="15684" y="212172"/>
                  </a:lnTo>
                  <a:lnTo>
                    <a:pt x="19465" y="274216"/>
                  </a:lnTo>
                  <a:lnTo>
                    <a:pt x="20585" y="325875"/>
                  </a:lnTo>
                  <a:lnTo>
                    <a:pt x="20847" y="353064"/>
                  </a:lnTo>
                  <a:lnTo>
                    <a:pt x="21057" y="3895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7" name="Freeform 156"/>
            <p:cNvSpPr/>
            <p:nvPr/>
          </p:nvSpPr>
          <p:spPr>
            <a:xfrm>
              <a:off x="7420419" y="5309653"/>
              <a:ext cx="189514" cy="63171"/>
            </a:xfrm>
            <a:custGeom>
              <a:avLst/>
              <a:gdLst/>
              <a:ahLst/>
              <a:cxnLst/>
              <a:rect l="0" t="0" r="0" b="0"/>
              <a:pathLst>
                <a:path w="189514" h="63171">
                  <a:moveTo>
                    <a:pt x="189513" y="0"/>
                  </a:moveTo>
                  <a:lnTo>
                    <a:pt x="126085" y="17958"/>
                  </a:lnTo>
                  <a:lnTo>
                    <a:pt x="63149" y="39810"/>
                  </a:lnTo>
                  <a:lnTo>
                    <a:pt x="24172" y="57863"/>
                  </a:lnTo>
                  <a:lnTo>
                    <a:pt x="0" y="631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8" name="Freeform 157"/>
            <p:cNvSpPr/>
            <p:nvPr/>
          </p:nvSpPr>
          <p:spPr>
            <a:xfrm>
              <a:off x="7620461" y="5078026"/>
              <a:ext cx="305327" cy="442198"/>
            </a:xfrm>
            <a:custGeom>
              <a:avLst/>
              <a:gdLst/>
              <a:ahLst/>
              <a:cxnLst/>
              <a:rect l="0" t="0" r="0" b="0"/>
              <a:pathLst>
                <a:path w="305327" h="442198">
                  <a:moveTo>
                    <a:pt x="0" y="0"/>
                  </a:moveTo>
                  <a:lnTo>
                    <a:pt x="9064" y="58616"/>
                  </a:lnTo>
                  <a:lnTo>
                    <a:pt x="18644" y="118856"/>
                  </a:lnTo>
                  <a:lnTo>
                    <a:pt x="28682" y="176336"/>
                  </a:lnTo>
                  <a:lnTo>
                    <a:pt x="36601" y="237473"/>
                  </a:lnTo>
                  <a:lnTo>
                    <a:pt x="46070" y="289121"/>
                  </a:lnTo>
                  <a:lnTo>
                    <a:pt x="50695" y="343288"/>
                  </a:lnTo>
                  <a:lnTo>
                    <a:pt x="53427" y="404418"/>
                  </a:lnTo>
                  <a:lnTo>
                    <a:pt x="58594" y="433343"/>
                  </a:lnTo>
                  <a:lnTo>
                    <a:pt x="57780" y="432784"/>
                  </a:lnTo>
                  <a:lnTo>
                    <a:pt x="56068" y="428903"/>
                  </a:lnTo>
                  <a:lnTo>
                    <a:pt x="53094" y="368017"/>
                  </a:lnTo>
                  <a:lnTo>
                    <a:pt x="58320" y="312250"/>
                  </a:lnTo>
                  <a:lnTo>
                    <a:pt x="67323" y="275792"/>
                  </a:lnTo>
                  <a:lnTo>
                    <a:pt x="72957" y="270429"/>
                  </a:lnTo>
                  <a:lnTo>
                    <a:pt x="80224" y="269193"/>
                  </a:lnTo>
                  <a:lnTo>
                    <a:pt x="88578" y="270709"/>
                  </a:lnTo>
                  <a:lnTo>
                    <a:pt x="104099" y="284871"/>
                  </a:lnTo>
                  <a:lnTo>
                    <a:pt x="127537" y="326502"/>
                  </a:lnTo>
                  <a:lnTo>
                    <a:pt x="139694" y="369182"/>
                  </a:lnTo>
                  <a:lnTo>
                    <a:pt x="144602" y="375973"/>
                  </a:lnTo>
                  <a:lnTo>
                    <a:pt x="150213" y="376991"/>
                  </a:lnTo>
                  <a:lnTo>
                    <a:pt x="204332" y="349457"/>
                  </a:lnTo>
                  <a:lnTo>
                    <a:pt x="251451" y="333800"/>
                  </a:lnTo>
                  <a:lnTo>
                    <a:pt x="266954" y="320321"/>
                  </a:lnTo>
                  <a:lnTo>
                    <a:pt x="272726" y="311813"/>
                  </a:lnTo>
                  <a:lnTo>
                    <a:pt x="276019" y="289882"/>
                  </a:lnTo>
                  <a:lnTo>
                    <a:pt x="268601" y="243264"/>
                  </a:lnTo>
                  <a:lnTo>
                    <a:pt x="262126" y="235875"/>
                  </a:lnTo>
                  <a:lnTo>
                    <a:pt x="242452" y="227666"/>
                  </a:lnTo>
                  <a:lnTo>
                    <a:pt x="232995" y="227816"/>
                  </a:lnTo>
                  <a:lnTo>
                    <a:pt x="216247" y="234223"/>
                  </a:lnTo>
                  <a:lnTo>
                    <a:pt x="204124" y="247988"/>
                  </a:lnTo>
                  <a:lnTo>
                    <a:pt x="186809" y="285421"/>
                  </a:lnTo>
                  <a:lnTo>
                    <a:pt x="180014" y="348516"/>
                  </a:lnTo>
                  <a:lnTo>
                    <a:pt x="181782" y="374824"/>
                  </a:lnTo>
                  <a:lnTo>
                    <a:pt x="195930" y="408196"/>
                  </a:lnTo>
                  <a:lnTo>
                    <a:pt x="208353" y="425526"/>
                  </a:lnTo>
                  <a:lnTo>
                    <a:pt x="227912" y="434787"/>
                  </a:lnTo>
                  <a:lnTo>
                    <a:pt x="287505" y="441221"/>
                  </a:lnTo>
                  <a:lnTo>
                    <a:pt x="305326" y="4421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Freeform 158"/>
            <p:cNvSpPr/>
            <p:nvPr/>
          </p:nvSpPr>
          <p:spPr>
            <a:xfrm>
              <a:off x="8094243" y="5278067"/>
              <a:ext cx="73700" cy="245603"/>
            </a:xfrm>
            <a:custGeom>
              <a:avLst/>
              <a:gdLst/>
              <a:ahLst/>
              <a:cxnLst/>
              <a:rect l="0" t="0" r="0" b="0"/>
              <a:pathLst>
                <a:path w="73700" h="245603">
                  <a:moveTo>
                    <a:pt x="0" y="115813"/>
                  </a:moveTo>
                  <a:lnTo>
                    <a:pt x="5589" y="177906"/>
                  </a:lnTo>
                  <a:lnTo>
                    <a:pt x="24450" y="231485"/>
                  </a:lnTo>
                  <a:lnTo>
                    <a:pt x="33094" y="245602"/>
                  </a:lnTo>
                  <a:lnTo>
                    <a:pt x="33760" y="244453"/>
                  </a:lnTo>
                  <a:lnTo>
                    <a:pt x="17058" y="182826"/>
                  </a:lnTo>
                  <a:lnTo>
                    <a:pt x="10649" y="130393"/>
                  </a:lnTo>
                  <a:lnTo>
                    <a:pt x="4844" y="94787"/>
                  </a:lnTo>
                  <a:lnTo>
                    <a:pt x="7222" y="68644"/>
                  </a:lnTo>
                  <a:lnTo>
                    <a:pt x="18418" y="47666"/>
                  </a:lnTo>
                  <a:lnTo>
                    <a:pt x="35092" y="31713"/>
                  </a:lnTo>
                  <a:lnTo>
                    <a:pt x="65033" y="11940"/>
                  </a:lnTo>
                  <a:lnTo>
                    <a:pt x="7369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Freeform 159"/>
            <p:cNvSpPr/>
            <p:nvPr/>
          </p:nvSpPr>
          <p:spPr>
            <a:xfrm>
              <a:off x="8217712" y="5362295"/>
              <a:ext cx="138464" cy="199952"/>
            </a:xfrm>
            <a:custGeom>
              <a:avLst/>
              <a:gdLst/>
              <a:ahLst/>
              <a:cxnLst/>
              <a:rect l="0" t="0" r="0" b="0"/>
              <a:pathLst>
                <a:path w="138464" h="199952">
                  <a:moveTo>
                    <a:pt x="66044" y="0"/>
                  </a:moveTo>
                  <a:lnTo>
                    <a:pt x="49276" y="5589"/>
                  </a:lnTo>
                  <a:lnTo>
                    <a:pt x="34805" y="17692"/>
                  </a:lnTo>
                  <a:lnTo>
                    <a:pt x="16623" y="44237"/>
                  </a:lnTo>
                  <a:lnTo>
                    <a:pt x="0" y="84647"/>
                  </a:lnTo>
                  <a:lnTo>
                    <a:pt x="201" y="127116"/>
                  </a:lnTo>
                  <a:lnTo>
                    <a:pt x="7671" y="165566"/>
                  </a:lnTo>
                  <a:lnTo>
                    <a:pt x="22882" y="193596"/>
                  </a:lnTo>
                  <a:lnTo>
                    <a:pt x="30250" y="198084"/>
                  </a:lnTo>
                  <a:lnTo>
                    <a:pt x="47795" y="199951"/>
                  </a:lnTo>
                  <a:lnTo>
                    <a:pt x="77404" y="194425"/>
                  </a:lnTo>
                  <a:lnTo>
                    <a:pt x="94880" y="182338"/>
                  </a:lnTo>
                  <a:lnTo>
                    <a:pt x="125162" y="145982"/>
                  </a:lnTo>
                  <a:lnTo>
                    <a:pt x="133263" y="119473"/>
                  </a:lnTo>
                  <a:lnTo>
                    <a:pt x="138463" y="60384"/>
                  </a:lnTo>
                  <a:lnTo>
                    <a:pt x="132935" y="38146"/>
                  </a:lnTo>
                  <a:lnTo>
                    <a:pt x="128185" y="28940"/>
                  </a:lnTo>
                  <a:lnTo>
                    <a:pt x="113550" y="15592"/>
                  </a:lnTo>
                  <a:lnTo>
                    <a:pt x="87101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Freeform 160"/>
            <p:cNvSpPr/>
            <p:nvPr/>
          </p:nvSpPr>
          <p:spPr>
            <a:xfrm>
              <a:off x="8395563" y="5361302"/>
              <a:ext cx="140878" cy="192702"/>
            </a:xfrm>
            <a:custGeom>
              <a:avLst/>
              <a:gdLst/>
              <a:ahLst/>
              <a:cxnLst/>
              <a:rect l="0" t="0" r="0" b="0"/>
              <a:pathLst>
                <a:path w="140878" h="192702">
                  <a:moveTo>
                    <a:pt x="67177" y="43107"/>
                  </a:moveTo>
                  <a:lnTo>
                    <a:pt x="67177" y="20750"/>
                  </a:lnTo>
                  <a:lnTo>
                    <a:pt x="63667" y="12995"/>
                  </a:lnTo>
                  <a:lnTo>
                    <a:pt x="50409" y="1258"/>
                  </a:lnTo>
                  <a:lnTo>
                    <a:pt x="43131" y="0"/>
                  </a:lnTo>
                  <a:lnTo>
                    <a:pt x="35938" y="1500"/>
                  </a:lnTo>
                  <a:lnTo>
                    <a:pt x="28804" y="4841"/>
                  </a:lnTo>
                  <a:lnTo>
                    <a:pt x="17756" y="17911"/>
                  </a:lnTo>
                  <a:lnTo>
                    <a:pt x="1133" y="54898"/>
                  </a:lnTo>
                  <a:lnTo>
                    <a:pt x="0" y="78373"/>
                  </a:lnTo>
                  <a:lnTo>
                    <a:pt x="8804" y="131572"/>
                  </a:lnTo>
                  <a:lnTo>
                    <a:pt x="24016" y="167585"/>
                  </a:lnTo>
                  <a:lnTo>
                    <a:pt x="39805" y="183439"/>
                  </a:lnTo>
                  <a:lnTo>
                    <a:pt x="48929" y="189304"/>
                  </a:lnTo>
                  <a:lnTo>
                    <a:pt x="68425" y="192701"/>
                  </a:lnTo>
                  <a:lnTo>
                    <a:pt x="88789" y="189142"/>
                  </a:lnTo>
                  <a:lnTo>
                    <a:pt x="109538" y="179761"/>
                  </a:lnTo>
                  <a:lnTo>
                    <a:pt x="124218" y="167793"/>
                  </a:lnTo>
                  <a:lnTo>
                    <a:pt x="140877" y="14839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Freeform 161"/>
            <p:cNvSpPr/>
            <p:nvPr/>
          </p:nvSpPr>
          <p:spPr>
            <a:xfrm>
              <a:off x="8578553" y="5120140"/>
              <a:ext cx="21059" cy="431669"/>
            </a:xfrm>
            <a:custGeom>
              <a:avLst/>
              <a:gdLst/>
              <a:ahLst/>
              <a:cxnLst/>
              <a:rect l="0" t="0" r="0" b="0"/>
              <a:pathLst>
                <a:path w="21059" h="431669">
                  <a:moveTo>
                    <a:pt x="0" y="0"/>
                  </a:moveTo>
                  <a:lnTo>
                    <a:pt x="0" y="48930"/>
                  </a:lnTo>
                  <a:lnTo>
                    <a:pt x="3120" y="96776"/>
                  </a:lnTo>
                  <a:lnTo>
                    <a:pt x="8334" y="151116"/>
                  </a:lnTo>
                  <a:lnTo>
                    <a:pt x="9879" y="211671"/>
                  </a:lnTo>
                  <a:lnTo>
                    <a:pt x="10336" y="274067"/>
                  </a:lnTo>
                  <a:lnTo>
                    <a:pt x="13592" y="330769"/>
                  </a:lnTo>
                  <a:lnTo>
                    <a:pt x="19583" y="391850"/>
                  </a:lnTo>
                  <a:lnTo>
                    <a:pt x="21058" y="4316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Freeform 162"/>
            <p:cNvSpPr/>
            <p:nvPr/>
          </p:nvSpPr>
          <p:spPr>
            <a:xfrm>
              <a:off x="8617548" y="5267538"/>
              <a:ext cx="87349" cy="252686"/>
            </a:xfrm>
            <a:custGeom>
              <a:avLst/>
              <a:gdLst/>
              <a:ahLst/>
              <a:cxnLst/>
              <a:rect l="0" t="0" r="0" b="0"/>
              <a:pathLst>
                <a:path w="87349" h="252686">
                  <a:moveTo>
                    <a:pt x="76819" y="0"/>
                  </a:moveTo>
                  <a:lnTo>
                    <a:pt x="21593" y="57566"/>
                  </a:lnTo>
                  <a:lnTo>
                    <a:pt x="194" y="105934"/>
                  </a:lnTo>
                  <a:lnTo>
                    <a:pt x="0" y="116246"/>
                  </a:lnTo>
                  <a:lnTo>
                    <a:pt x="6022" y="137063"/>
                  </a:lnTo>
                  <a:lnTo>
                    <a:pt x="35550" y="186419"/>
                  </a:lnTo>
                  <a:lnTo>
                    <a:pt x="73774" y="231356"/>
                  </a:lnTo>
                  <a:lnTo>
                    <a:pt x="87348" y="2526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Freeform 163"/>
            <p:cNvSpPr/>
            <p:nvPr/>
          </p:nvSpPr>
          <p:spPr>
            <a:xfrm>
              <a:off x="8743846" y="5325120"/>
              <a:ext cx="114653" cy="258275"/>
            </a:xfrm>
            <a:custGeom>
              <a:avLst/>
              <a:gdLst/>
              <a:ahLst/>
              <a:cxnLst/>
              <a:rect l="0" t="0" r="0" b="0"/>
              <a:pathLst>
                <a:path w="114653" h="258275">
                  <a:moveTo>
                    <a:pt x="87392" y="5589"/>
                  </a:moveTo>
                  <a:lnTo>
                    <a:pt x="70624" y="0"/>
                  </a:lnTo>
                  <a:lnTo>
                    <a:pt x="53034" y="376"/>
                  </a:lnTo>
                  <a:lnTo>
                    <a:pt x="34687" y="5612"/>
                  </a:lnTo>
                  <a:lnTo>
                    <a:pt x="18733" y="15738"/>
                  </a:lnTo>
                  <a:lnTo>
                    <a:pt x="6964" y="31157"/>
                  </a:lnTo>
                  <a:lnTo>
                    <a:pt x="2188" y="40182"/>
                  </a:lnTo>
                  <a:lnTo>
                    <a:pt x="0" y="62688"/>
                  </a:lnTo>
                  <a:lnTo>
                    <a:pt x="1055" y="75241"/>
                  </a:lnTo>
                  <a:lnTo>
                    <a:pt x="5268" y="84779"/>
                  </a:lnTo>
                  <a:lnTo>
                    <a:pt x="19307" y="98497"/>
                  </a:lnTo>
                  <a:lnTo>
                    <a:pt x="77355" y="124442"/>
                  </a:lnTo>
                  <a:lnTo>
                    <a:pt x="103005" y="140891"/>
                  </a:lnTo>
                  <a:lnTo>
                    <a:pt x="111878" y="160090"/>
                  </a:lnTo>
                  <a:lnTo>
                    <a:pt x="114652" y="183051"/>
                  </a:lnTo>
                  <a:lnTo>
                    <a:pt x="111986" y="204954"/>
                  </a:lnTo>
                  <a:lnTo>
                    <a:pt x="103782" y="223268"/>
                  </a:lnTo>
                  <a:lnTo>
                    <a:pt x="98318" y="231427"/>
                  </a:lnTo>
                  <a:lnTo>
                    <a:pt x="82889" y="243612"/>
                  </a:lnTo>
                  <a:lnTo>
                    <a:pt x="63164" y="251757"/>
                  </a:lnTo>
                  <a:lnTo>
                    <a:pt x="13692" y="25827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5" name="Freeform 164"/>
            <p:cNvSpPr/>
            <p:nvPr/>
          </p:nvSpPr>
          <p:spPr>
            <a:xfrm>
              <a:off x="8925994" y="5583394"/>
              <a:ext cx="1" cy="21057"/>
            </a:xfrm>
            <a:custGeom>
              <a:avLst/>
              <a:gdLst/>
              <a:ahLst/>
              <a:cxnLst/>
              <a:rect l="0" t="0" r="0" b="0"/>
              <a:pathLst>
                <a:path w="1" h="21057">
                  <a:moveTo>
                    <a:pt x="0" y="0"/>
                  </a:moveTo>
                  <a:lnTo>
                    <a:pt x="0" y="210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4" name="Group 53"/>
          <p:cNvGrpSpPr/>
          <p:nvPr/>
        </p:nvGrpSpPr>
        <p:grpSpPr>
          <a:xfrm>
            <a:off x="196685" y="111141"/>
            <a:ext cx="9588584" cy="1308872"/>
            <a:chOff x="196685" y="111141"/>
            <a:chExt cx="9588584" cy="1308872"/>
          </a:xfrm>
        </p:grpSpPr>
        <p:grpSp>
          <p:nvGrpSpPr>
            <p:cNvPr id="10" name="Group 9"/>
            <p:cNvGrpSpPr/>
            <p:nvPr/>
          </p:nvGrpSpPr>
          <p:grpSpPr>
            <a:xfrm>
              <a:off x="2806445" y="171357"/>
              <a:ext cx="1608550" cy="624137"/>
              <a:chOff x="2806445" y="171357"/>
              <a:chExt cx="1608550" cy="624137"/>
            </a:xfrm>
          </p:grpSpPr>
          <p:sp>
            <p:nvSpPr>
              <p:cNvPr id="2" name="Freeform 1"/>
              <p:cNvSpPr/>
              <p:nvPr/>
            </p:nvSpPr>
            <p:spPr>
              <a:xfrm>
                <a:off x="2806445" y="384037"/>
                <a:ext cx="250374" cy="243154"/>
              </a:xfrm>
              <a:custGeom>
                <a:avLst/>
                <a:gdLst/>
                <a:ahLst/>
                <a:cxnLst/>
                <a:rect l="0" t="0" r="0" b="0"/>
                <a:pathLst>
                  <a:path w="250374" h="243154">
                    <a:moveTo>
                      <a:pt x="155616" y="95601"/>
                    </a:moveTo>
                    <a:lnTo>
                      <a:pt x="135373" y="51639"/>
                    </a:lnTo>
                    <a:lnTo>
                      <a:pt x="116213" y="21354"/>
                    </a:lnTo>
                    <a:lnTo>
                      <a:pt x="99499" y="6841"/>
                    </a:lnTo>
                    <a:lnTo>
                      <a:pt x="90129" y="1333"/>
                    </a:lnTo>
                    <a:lnTo>
                      <a:pt x="80372" y="0"/>
                    </a:lnTo>
                    <a:lnTo>
                      <a:pt x="60173" y="4759"/>
                    </a:lnTo>
                    <a:lnTo>
                      <a:pt x="34660" y="20592"/>
                    </a:lnTo>
                    <a:lnTo>
                      <a:pt x="22699" y="36528"/>
                    </a:lnTo>
                    <a:lnTo>
                      <a:pt x="5488" y="75354"/>
                    </a:lnTo>
                    <a:lnTo>
                      <a:pt x="0" y="111959"/>
                    </a:lnTo>
                    <a:lnTo>
                      <a:pt x="6550" y="157844"/>
                    </a:lnTo>
                    <a:lnTo>
                      <a:pt x="27096" y="220692"/>
                    </a:lnTo>
                    <a:lnTo>
                      <a:pt x="38445" y="237375"/>
                    </a:lnTo>
                    <a:lnTo>
                      <a:pt x="45916" y="241590"/>
                    </a:lnTo>
                    <a:lnTo>
                      <a:pt x="63577" y="243153"/>
                    </a:lnTo>
                    <a:lnTo>
                      <a:pt x="80005" y="236829"/>
                    </a:lnTo>
                    <a:lnTo>
                      <a:pt x="87661" y="231867"/>
                    </a:lnTo>
                    <a:lnTo>
                      <a:pt x="99287" y="216995"/>
                    </a:lnTo>
                    <a:lnTo>
                      <a:pt x="120036" y="161414"/>
                    </a:lnTo>
                    <a:lnTo>
                      <a:pt x="131344" y="114061"/>
                    </a:lnTo>
                    <a:lnTo>
                      <a:pt x="132415" y="100889"/>
                    </a:lnTo>
                    <a:lnTo>
                      <a:pt x="134300" y="96787"/>
                    </a:lnTo>
                    <a:lnTo>
                      <a:pt x="136726" y="98731"/>
                    </a:lnTo>
                    <a:lnTo>
                      <a:pt x="158926" y="157776"/>
                    </a:lnTo>
                    <a:lnTo>
                      <a:pt x="184346" y="200690"/>
                    </a:lnTo>
                    <a:lnTo>
                      <a:pt x="201140" y="215617"/>
                    </a:lnTo>
                    <a:lnTo>
                      <a:pt x="250373" y="243000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" name="Freeform 2"/>
              <p:cNvSpPr/>
              <p:nvPr/>
            </p:nvSpPr>
            <p:spPr>
              <a:xfrm>
                <a:off x="3091226" y="407403"/>
                <a:ext cx="189272" cy="212235"/>
              </a:xfrm>
              <a:custGeom>
                <a:avLst/>
                <a:gdLst/>
                <a:ahLst/>
                <a:cxnLst/>
                <a:rect l="0" t="0" r="0" b="0"/>
                <a:pathLst>
                  <a:path w="189272" h="212235">
                    <a:moveTo>
                      <a:pt x="123518" y="9064"/>
                    </a:moveTo>
                    <a:lnTo>
                      <a:pt x="64902" y="0"/>
                    </a:lnTo>
                    <a:lnTo>
                      <a:pt x="41315" y="5426"/>
                    </a:lnTo>
                    <a:lnTo>
                      <a:pt x="11424" y="21634"/>
                    </a:lnTo>
                    <a:lnTo>
                      <a:pt x="3166" y="27973"/>
                    </a:lnTo>
                    <a:lnTo>
                      <a:pt x="0" y="35708"/>
                    </a:lnTo>
                    <a:lnTo>
                      <a:pt x="228" y="44374"/>
                    </a:lnTo>
                    <a:lnTo>
                      <a:pt x="6722" y="62192"/>
                    </a:lnTo>
                    <a:lnTo>
                      <a:pt x="17407" y="77910"/>
                    </a:lnTo>
                    <a:lnTo>
                      <a:pt x="33074" y="89576"/>
                    </a:lnTo>
                    <a:lnTo>
                      <a:pt x="52905" y="97490"/>
                    </a:lnTo>
                    <a:lnTo>
                      <a:pt x="103765" y="102570"/>
                    </a:lnTo>
                    <a:lnTo>
                      <a:pt x="129947" y="105605"/>
                    </a:lnTo>
                    <a:lnTo>
                      <a:pt x="153282" y="114752"/>
                    </a:lnTo>
                    <a:lnTo>
                      <a:pt x="169112" y="129736"/>
                    </a:lnTo>
                    <a:lnTo>
                      <a:pt x="188807" y="167952"/>
                    </a:lnTo>
                    <a:lnTo>
                      <a:pt x="189271" y="176990"/>
                    </a:lnTo>
                    <a:lnTo>
                      <a:pt x="183547" y="193273"/>
                    </a:lnTo>
                    <a:lnTo>
                      <a:pt x="170085" y="205188"/>
                    </a:lnTo>
                    <a:lnTo>
                      <a:pt x="161582" y="210004"/>
                    </a:lnTo>
                    <a:lnTo>
                      <a:pt x="139656" y="212234"/>
                    </a:lnTo>
                    <a:lnTo>
                      <a:pt x="82143" y="201112"/>
                    </a:lnTo>
                    <a:lnTo>
                      <a:pt x="39291" y="188049"/>
                    </a:lnTo>
                  </a:path>
                </a:pathLst>
              </a:custGeom>
              <a:ln w="38099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" name="Freeform 3"/>
              <p:cNvSpPr/>
              <p:nvPr/>
            </p:nvSpPr>
            <p:spPr>
              <a:xfrm>
                <a:off x="3351336" y="387809"/>
                <a:ext cx="160603" cy="225462"/>
              </a:xfrm>
              <a:custGeom>
                <a:avLst/>
                <a:gdLst/>
                <a:ahLst/>
                <a:cxnLst/>
                <a:rect l="0" t="0" r="0" b="0"/>
                <a:pathLst>
                  <a:path w="160603" h="225462">
                    <a:moveTo>
                      <a:pt x="126622" y="18130"/>
                    </a:moveTo>
                    <a:lnTo>
                      <a:pt x="115443" y="6952"/>
                    </a:lnTo>
                    <a:lnTo>
                      <a:pt x="97477" y="1464"/>
                    </a:lnTo>
                    <a:lnTo>
                      <a:pt x="86135" y="0"/>
                    </a:lnTo>
                    <a:lnTo>
                      <a:pt x="67293" y="4613"/>
                    </a:lnTo>
                    <a:lnTo>
                      <a:pt x="5477" y="37582"/>
                    </a:lnTo>
                    <a:lnTo>
                      <a:pt x="1405" y="46306"/>
                    </a:lnTo>
                    <a:lnTo>
                      <a:pt x="0" y="68477"/>
                    </a:lnTo>
                    <a:lnTo>
                      <a:pt x="6394" y="87690"/>
                    </a:lnTo>
                    <a:lnTo>
                      <a:pt x="11375" y="96089"/>
                    </a:lnTo>
                    <a:lnTo>
                      <a:pt x="26268" y="108540"/>
                    </a:lnTo>
                    <a:lnTo>
                      <a:pt x="45755" y="116804"/>
                    </a:lnTo>
                    <a:lnTo>
                      <a:pt x="104390" y="128134"/>
                    </a:lnTo>
                    <a:lnTo>
                      <a:pt x="136802" y="143400"/>
                    </a:lnTo>
                    <a:lnTo>
                      <a:pt x="151813" y="159204"/>
                    </a:lnTo>
                    <a:lnTo>
                      <a:pt x="157454" y="168331"/>
                    </a:lnTo>
                    <a:lnTo>
                      <a:pt x="160602" y="187831"/>
                    </a:lnTo>
                    <a:lnTo>
                      <a:pt x="159803" y="197945"/>
                    </a:lnTo>
                    <a:lnTo>
                      <a:pt x="155762" y="205857"/>
                    </a:lnTo>
                    <a:lnTo>
                      <a:pt x="141912" y="217767"/>
                    </a:lnTo>
                    <a:lnTo>
                      <a:pt x="120939" y="223841"/>
                    </a:lnTo>
                    <a:lnTo>
                      <a:pt x="108795" y="225461"/>
                    </a:lnTo>
                    <a:lnTo>
                      <a:pt x="69347" y="216562"/>
                    </a:lnTo>
                    <a:lnTo>
                      <a:pt x="21337" y="186586"/>
                    </a:lnTo>
                  </a:path>
                </a:pathLst>
              </a:custGeom>
              <a:ln w="38099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" name="Freeform 4"/>
              <p:cNvSpPr/>
              <p:nvPr/>
            </p:nvSpPr>
            <p:spPr>
              <a:xfrm>
                <a:off x="3614828" y="490167"/>
                <a:ext cx="10530" cy="126343"/>
              </a:xfrm>
              <a:custGeom>
                <a:avLst/>
                <a:gdLst/>
                <a:ahLst/>
                <a:cxnLst/>
                <a:rect l="0" t="0" r="0" b="0"/>
                <a:pathLst>
                  <a:path w="10530" h="126343">
                    <a:moveTo>
                      <a:pt x="0" y="0"/>
                    </a:moveTo>
                    <a:lnTo>
                      <a:pt x="3119" y="54144"/>
                    </a:lnTo>
                    <a:lnTo>
                      <a:pt x="8333" y="92082"/>
                    </a:lnTo>
                    <a:lnTo>
                      <a:pt x="10529" y="126342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" name="Freeform 5"/>
              <p:cNvSpPr/>
              <p:nvPr/>
            </p:nvSpPr>
            <p:spPr>
              <a:xfrm>
                <a:off x="3614828" y="321711"/>
                <a:ext cx="1" cy="10529"/>
              </a:xfrm>
              <a:custGeom>
                <a:avLst/>
                <a:gdLst/>
                <a:ahLst/>
                <a:cxnLst/>
                <a:rect l="0" t="0" r="0" b="0"/>
                <a:pathLst>
                  <a:path w="1" h="10529">
                    <a:moveTo>
                      <a:pt x="0" y="10528"/>
                    </a:moveTo>
                    <a:lnTo>
                      <a:pt x="0" y="0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" name="Freeform 6"/>
              <p:cNvSpPr/>
              <p:nvPr/>
            </p:nvSpPr>
            <p:spPr>
              <a:xfrm>
                <a:off x="3635885" y="393374"/>
                <a:ext cx="203731" cy="402120"/>
              </a:xfrm>
              <a:custGeom>
                <a:avLst/>
                <a:gdLst/>
                <a:ahLst/>
                <a:cxnLst/>
                <a:rect l="0" t="0" r="0" b="0"/>
                <a:pathLst>
                  <a:path w="203731" h="402120">
                    <a:moveTo>
                      <a:pt x="147398" y="149435"/>
                    </a:moveTo>
                    <a:lnTo>
                      <a:pt x="158577" y="138257"/>
                    </a:lnTo>
                    <a:lnTo>
                      <a:pt x="164065" y="120291"/>
                    </a:lnTo>
                    <a:lnTo>
                      <a:pt x="167589" y="65040"/>
                    </a:lnTo>
                    <a:lnTo>
                      <a:pt x="161831" y="38227"/>
                    </a:lnTo>
                    <a:lnTo>
                      <a:pt x="157020" y="26163"/>
                    </a:lnTo>
                    <a:lnTo>
                      <a:pt x="142316" y="9640"/>
                    </a:lnTo>
                    <a:lnTo>
                      <a:pt x="133482" y="3596"/>
                    </a:lnTo>
                    <a:lnTo>
                      <a:pt x="114307" y="0"/>
                    </a:lnTo>
                    <a:lnTo>
                      <a:pt x="104281" y="679"/>
                    </a:lnTo>
                    <a:lnTo>
                      <a:pt x="86901" y="10792"/>
                    </a:lnTo>
                    <a:lnTo>
                      <a:pt x="72547" y="28155"/>
                    </a:lnTo>
                    <a:lnTo>
                      <a:pt x="62269" y="51469"/>
                    </a:lnTo>
                    <a:lnTo>
                      <a:pt x="55495" y="96492"/>
                    </a:lnTo>
                    <a:lnTo>
                      <a:pt x="59077" y="135698"/>
                    </a:lnTo>
                    <a:lnTo>
                      <a:pt x="67590" y="155418"/>
                    </a:lnTo>
                    <a:lnTo>
                      <a:pt x="73136" y="163952"/>
                    </a:lnTo>
                    <a:lnTo>
                      <a:pt x="81512" y="168472"/>
                    </a:lnTo>
                    <a:lnTo>
                      <a:pt x="103298" y="170374"/>
                    </a:lnTo>
                    <a:lnTo>
                      <a:pt x="113319" y="166904"/>
                    </a:lnTo>
                    <a:lnTo>
                      <a:pt x="130692" y="153690"/>
                    </a:lnTo>
                    <a:lnTo>
                      <a:pt x="148038" y="120930"/>
                    </a:lnTo>
                    <a:lnTo>
                      <a:pt x="152504" y="117564"/>
                    </a:lnTo>
                    <a:lnTo>
                      <a:pt x="156651" y="119999"/>
                    </a:lnTo>
                    <a:lnTo>
                      <a:pt x="168078" y="145783"/>
                    </a:lnTo>
                    <a:lnTo>
                      <a:pt x="188008" y="196417"/>
                    </a:lnTo>
                    <a:lnTo>
                      <a:pt x="203730" y="257545"/>
                    </a:lnTo>
                    <a:lnTo>
                      <a:pt x="197997" y="305841"/>
                    </a:lnTo>
                    <a:lnTo>
                      <a:pt x="195169" y="316877"/>
                    </a:lnTo>
                    <a:lnTo>
                      <a:pt x="189774" y="325404"/>
                    </a:lnTo>
                    <a:lnTo>
                      <a:pt x="174421" y="337998"/>
                    </a:lnTo>
                    <a:lnTo>
                      <a:pt x="111168" y="359418"/>
                    </a:lnTo>
                    <a:lnTo>
                      <a:pt x="55884" y="373927"/>
                    </a:lnTo>
                    <a:lnTo>
                      <a:pt x="0" y="402119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" name="Freeform 7"/>
              <p:cNvSpPr/>
              <p:nvPr/>
            </p:nvSpPr>
            <p:spPr>
              <a:xfrm>
                <a:off x="3867511" y="398524"/>
                <a:ext cx="347442" cy="197471"/>
              </a:xfrm>
              <a:custGeom>
                <a:avLst/>
                <a:gdLst/>
                <a:ahLst/>
                <a:cxnLst/>
                <a:rect l="0" t="0" r="0" b="0"/>
                <a:pathLst>
                  <a:path w="347442" h="197471">
                    <a:moveTo>
                      <a:pt x="0" y="60057"/>
                    </a:moveTo>
                    <a:lnTo>
                      <a:pt x="17959" y="123485"/>
                    </a:lnTo>
                    <a:lnTo>
                      <a:pt x="42367" y="179403"/>
                    </a:lnTo>
                    <a:lnTo>
                      <a:pt x="37937" y="173931"/>
                    </a:lnTo>
                    <a:lnTo>
                      <a:pt x="33468" y="139941"/>
                    </a:lnTo>
                    <a:lnTo>
                      <a:pt x="39193" y="84459"/>
                    </a:lnTo>
                    <a:lnTo>
                      <a:pt x="40816" y="56475"/>
                    </a:lnTo>
                    <a:lnTo>
                      <a:pt x="44759" y="45971"/>
                    </a:lnTo>
                    <a:lnTo>
                      <a:pt x="58498" y="31180"/>
                    </a:lnTo>
                    <a:lnTo>
                      <a:pt x="67075" y="29107"/>
                    </a:lnTo>
                    <a:lnTo>
                      <a:pt x="85963" y="33044"/>
                    </a:lnTo>
                    <a:lnTo>
                      <a:pt x="110739" y="48414"/>
                    </a:lnTo>
                    <a:lnTo>
                      <a:pt x="132898" y="67786"/>
                    </a:lnTo>
                    <a:lnTo>
                      <a:pt x="148692" y="93933"/>
                    </a:lnTo>
                    <a:lnTo>
                      <a:pt x="163339" y="142615"/>
                    </a:lnTo>
                    <a:lnTo>
                      <a:pt x="165770" y="175246"/>
                    </a:lnTo>
                    <a:lnTo>
                      <a:pt x="164326" y="175454"/>
                    </a:lnTo>
                    <a:lnTo>
                      <a:pt x="162194" y="172084"/>
                    </a:lnTo>
                    <a:lnTo>
                      <a:pt x="162943" y="158980"/>
                    </a:lnTo>
                    <a:lnTo>
                      <a:pt x="168346" y="142627"/>
                    </a:lnTo>
                    <a:lnTo>
                      <a:pt x="178546" y="127561"/>
                    </a:lnTo>
                    <a:lnTo>
                      <a:pt x="193998" y="116185"/>
                    </a:lnTo>
                    <a:lnTo>
                      <a:pt x="253078" y="91949"/>
                    </a:lnTo>
                    <a:lnTo>
                      <a:pt x="294876" y="72076"/>
                    </a:lnTo>
                    <a:lnTo>
                      <a:pt x="320818" y="52440"/>
                    </a:lnTo>
                    <a:lnTo>
                      <a:pt x="325013" y="44451"/>
                    </a:lnTo>
                    <a:lnTo>
                      <a:pt x="326554" y="26215"/>
                    </a:lnTo>
                    <a:lnTo>
                      <a:pt x="322988" y="18779"/>
                    </a:lnTo>
                    <a:lnTo>
                      <a:pt x="309667" y="7396"/>
                    </a:lnTo>
                    <a:lnTo>
                      <a:pt x="276847" y="0"/>
                    </a:lnTo>
                    <a:lnTo>
                      <a:pt x="257184" y="4510"/>
                    </a:lnTo>
                    <a:lnTo>
                      <a:pt x="225497" y="26468"/>
                    </a:lnTo>
                    <a:lnTo>
                      <a:pt x="217204" y="49028"/>
                    </a:lnTo>
                    <a:lnTo>
                      <a:pt x="215656" y="91495"/>
                    </a:lnTo>
                    <a:lnTo>
                      <a:pt x="221020" y="118483"/>
                    </a:lnTo>
                    <a:lnTo>
                      <a:pt x="237193" y="152238"/>
                    </a:lnTo>
                    <a:lnTo>
                      <a:pt x="257973" y="177577"/>
                    </a:lnTo>
                    <a:lnTo>
                      <a:pt x="276092" y="192617"/>
                    </a:lnTo>
                    <a:lnTo>
                      <a:pt x="285837" y="196394"/>
                    </a:lnTo>
                    <a:lnTo>
                      <a:pt x="306024" y="197470"/>
                    </a:lnTo>
                    <a:lnTo>
                      <a:pt x="323574" y="190930"/>
                    </a:lnTo>
                    <a:lnTo>
                      <a:pt x="347441" y="175871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" name="Freeform 8"/>
              <p:cNvSpPr/>
              <p:nvPr/>
            </p:nvSpPr>
            <p:spPr>
              <a:xfrm>
                <a:off x="4250549" y="171357"/>
                <a:ext cx="164446" cy="413703"/>
              </a:xfrm>
              <a:custGeom>
                <a:avLst/>
                <a:gdLst/>
                <a:ahLst/>
                <a:cxnLst/>
                <a:rect l="0" t="0" r="0" b="0"/>
                <a:pathLst>
                  <a:path w="164446" h="413703">
                    <a:moveTo>
                      <a:pt x="69688" y="371452"/>
                    </a:moveTo>
                    <a:lnTo>
                      <a:pt x="85329" y="353472"/>
                    </a:lnTo>
                    <a:lnTo>
                      <a:pt x="93407" y="336555"/>
                    </a:lnTo>
                    <a:lnTo>
                      <a:pt x="94658" y="317338"/>
                    </a:lnTo>
                    <a:lnTo>
                      <a:pt x="90144" y="297099"/>
                    </a:lnTo>
                    <a:lnTo>
                      <a:pt x="80340" y="276405"/>
                    </a:lnTo>
                    <a:lnTo>
                      <a:pt x="65063" y="261749"/>
                    </a:lnTo>
                    <a:lnTo>
                      <a:pt x="56076" y="256203"/>
                    </a:lnTo>
                    <a:lnTo>
                      <a:pt x="47746" y="254845"/>
                    </a:lnTo>
                    <a:lnTo>
                      <a:pt x="39852" y="256279"/>
                    </a:lnTo>
                    <a:lnTo>
                      <a:pt x="32250" y="259575"/>
                    </a:lnTo>
                    <a:lnTo>
                      <a:pt x="10372" y="280982"/>
                    </a:lnTo>
                    <a:lnTo>
                      <a:pt x="2381" y="302777"/>
                    </a:lnTo>
                    <a:lnTo>
                      <a:pt x="0" y="326892"/>
                    </a:lnTo>
                    <a:lnTo>
                      <a:pt x="2840" y="349308"/>
                    </a:lnTo>
                    <a:lnTo>
                      <a:pt x="16606" y="381659"/>
                    </a:lnTo>
                    <a:lnTo>
                      <a:pt x="35503" y="407882"/>
                    </a:lnTo>
                    <a:lnTo>
                      <a:pt x="43388" y="412116"/>
                    </a:lnTo>
                    <a:lnTo>
                      <a:pt x="61509" y="413702"/>
                    </a:lnTo>
                    <a:lnTo>
                      <a:pt x="70084" y="410147"/>
                    </a:lnTo>
                    <a:lnTo>
                      <a:pt x="85852" y="396839"/>
                    </a:lnTo>
                    <a:lnTo>
                      <a:pt x="102293" y="364026"/>
                    </a:lnTo>
                    <a:lnTo>
                      <a:pt x="118330" y="311017"/>
                    </a:lnTo>
                    <a:lnTo>
                      <a:pt x="129642" y="252367"/>
                    </a:lnTo>
                    <a:lnTo>
                      <a:pt x="135025" y="198907"/>
                    </a:lnTo>
                    <a:lnTo>
                      <a:pt x="137790" y="141733"/>
                    </a:lnTo>
                    <a:lnTo>
                      <a:pt x="134320" y="90868"/>
                    </a:lnTo>
                    <a:lnTo>
                      <a:pt x="127558" y="37348"/>
                    </a:lnTo>
                    <a:lnTo>
                      <a:pt x="118290" y="3787"/>
                    </a:lnTo>
                    <a:lnTo>
                      <a:pt x="113788" y="0"/>
                    </a:lnTo>
                    <a:lnTo>
                      <a:pt x="108446" y="985"/>
                    </a:lnTo>
                    <a:lnTo>
                      <a:pt x="102546" y="5151"/>
                    </a:lnTo>
                    <a:lnTo>
                      <a:pt x="92871" y="19139"/>
                    </a:lnTo>
                    <a:lnTo>
                      <a:pt x="88652" y="27782"/>
                    </a:lnTo>
                    <a:lnTo>
                      <a:pt x="87086" y="46745"/>
                    </a:lnTo>
                    <a:lnTo>
                      <a:pt x="90022" y="98692"/>
                    </a:lnTo>
                    <a:lnTo>
                      <a:pt x="99008" y="150808"/>
                    </a:lnTo>
                    <a:lnTo>
                      <a:pt x="112048" y="208762"/>
                    </a:lnTo>
                    <a:lnTo>
                      <a:pt x="125889" y="260287"/>
                    </a:lnTo>
                    <a:lnTo>
                      <a:pt x="147123" y="314355"/>
                    </a:lnTo>
                    <a:lnTo>
                      <a:pt x="160677" y="356924"/>
                    </a:lnTo>
                    <a:lnTo>
                      <a:pt x="164445" y="381981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23" name="Group 22"/>
            <p:cNvGrpSpPr/>
            <p:nvPr/>
          </p:nvGrpSpPr>
          <p:grpSpPr>
            <a:xfrm>
              <a:off x="4857341" y="111141"/>
              <a:ext cx="3011000" cy="540012"/>
              <a:chOff x="4857341" y="111141"/>
              <a:chExt cx="3011000" cy="540012"/>
            </a:xfrm>
          </p:grpSpPr>
          <p:sp>
            <p:nvSpPr>
              <p:cNvPr id="11" name="Freeform 10"/>
              <p:cNvSpPr/>
              <p:nvPr/>
            </p:nvSpPr>
            <p:spPr>
              <a:xfrm>
                <a:off x="4857341" y="121669"/>
                <a:ext cx="293059" cy="475937"/>
              </a:xfrm>
              <a:custGeom>
                <a:avLst/>
                <a:gdLst/>
                <a:ahLst/>
                <a:cxnLst/>
                <a:rect l="0" t="0" r="0" b="0"/>
                <a:pathLst>
                  <a:path w="293059" h="475937">
                    <a:moveTo>
                      <a:pt x="31435" y="0"/>
                    </a:moveTo>
                    <a:lnTo>
                      <a:pt x="20256" y="16768"/>
                    </a:lnTo>
                    <a:lnTo>
                      <a:pt x="8559" y="78565"/>
                    </a:lnTo>
                    <a:lnTo>
                      <a:pt x="1570" y="139262"/>
                    </a:lnTo>
                    <a:lnTo>
                      <a:pt x="359" y="187752"/>
                    </a:lnTo>
                    <a:lnTo>
                      <a:pt x="0" y="239164"/>
                    </a:lnTo>
                    <a:lnTo>
                      <a:pt x="8284" y="294467"/>
                    </a:lnTo>
                    <a:lnTo>
                      <a:pt x="24306" y="356171"/>
                    </a:lnTo>
                    <a:lnTo>
                      <a:pt x="49654" y="413766"/>
                    </a:lnTo>
                    <a:lnTo>
                      <a:pt x="70238" y="450541"/>
                    </a:lnTo>
                    <a:lnTo>
                      <a:pt x="87285" y="466573"/>
                    </a:lnTo>
                    <a:lnTo>
                      <a:pt x="96744" y="472486"/>
                    </a:lnTo>
                    <a:lnTo>
                      <a:pt x="122852" y="475936"/>
                    </a:lnTo>
                    <a:lnTo>
                      <a:pt x="150444" y="472400"/>
                    </a:lnTo>
                    <a:lnTo>
                      <a:pt x="170505" y="463030"/>
                    </a:lnTo>
                    <a:lnTo>
                      <a:pt x="217015" y="415257"/>
                    </a:lnTo>
                    <a:lnTo>
                      <a:pt x="250450" y="351864"/>
                    </a:lnTo>
                    <a:lnTo>
                      <a:pt x="268976" y="290559"/>
                    </a:lnTo>
                    <a:lnTo>
                      <a:pt x="283900" y="235296"/>
                    </a:lnTo>
                    <a:lnTo>
                      <a:pt x="292524" y="184649"/>
                    </a:lnTo>
                    <a:lnTo>
                      <a:pt x="293058" y="122349"/>
                    </a:lnTo>
                    <a:lnTo>
                      <a:pt x="283111" y="66889"/>
                    </a:lnTo>
                    <a:lnTo>
                      <a:pt x="273590" y="10529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" name="Freeform 11"/>
              <p:cNvSpPr/>
              <p:nvPr/>
            </p:nvSpPr>
            <p:spPr>
              <a:xfrm>
                <a:off x="5177508" y="384307"/>
                <a:ext cx="237694" cy="192451"/>
              </a:xfrm>
              <a:custGeom>
                <a:avLst/>
                <a:gdLst/>
                <a:ahLst/>
                <a:cxnLst/>
                <a:rect l="0" t="0" r="0" b="0"/>
                <a:pathLst>
                  <a:path w="237694" h="192451">
                    <a:moveTo>
                      <a:pt x="6066" y="74274"/>
                    </a:moveTo>
                    <a:lnTo>
                      <a:pt x="0" y="106727"/>
                    </a:lnTo>
                    <a:lnTo>
                      <a:pt x="13785" y="169107"/>
                    </a:lnTo>
                    <a:lnTo>
                      <a:pt x="20415" y="190122"/>
                    </a:lnTo>
                    <a:lnTo>
                      <a:pt x="22651" y="192450"/>
                    </a:lnTo>
                    <a:lnTo>
                      <a:pt x="24141" y="189323"/>
                    </a:lnTo>
                    <a:lnTo>
                      <a:pt x="24628" y="173370"/>
                    </a:lnTo>
                    <a:lnTo>
                      <a:pt x="17883" y="111602"/>
                    </a:lnTo>
                    <a:lnTo>
                      <a:pt x="25254" y="57645"/>
                    </a:lnTo>
                    <a:lnTo>
                      <a:pt x="31362" y="34128"/>
                    </a:lnTo>
                    <a:lnTo>
                      <a:pt x="36968" y="27623"/>
                    </a:lnTo>
                    <a:lnTo>
                      <a:pt x="44215" y="24456"/>
                    </a:lnTo>
                    <a:lnTo>
                      <a:pt x="52555" y="23515"/>
                    </a:lnTo>
                    <a:lnTo>
                      <a:pt x="59285" y="26397"/>
                    </a:lnTo>
                    <a:lnTo>
                      <a:pt x="69883" y="38958"/>
                    </a:lnTo>
                    <a:lnTo>
                      <a:pt x="99141" y="95928"/>
                    </a:lnTo>
                    <a:lnTo>
                      <a:pt x="103211" y="98069"/>
                    </a:lnTo>
                    <a:lnTo>
                      <a:pt x="105924" y="94817"/>
                    </a:lnTo>
                    <a:lnTo>
                      <a:pt x="113994" y="33386"/>
                    </a:lnTo>
                    <a:lnTo>
                      <a:pt x="116622" y="22449"/>
                    </a:lnTo>
                    <a:lnTo>
                      <a:pt x="121884" y="13988"/>
                    </a:lnTo>
                    <a:lnTo>
                      <a:pt x="137089" y="1467"/>
                    </a:lnTo>
                    <a:lnTo>
                      <a:pt x="144887" y="0"/>
                    </a:lnTo>
                    <a:lnTo>
                      <a:pt x="152426" y="1361"/>
                    </a:lnTo>
                    <a:lnTo>
                      <a:pt x="159791" y="4609"/>
                    </a:lnTo>
                    <a:lnTo>
                      <a:pt x="174214" y="20695"/>
                    </a:lnTo>
                    <a:lnTo>
                      <a:pt x="201171" y="74151"/>
                    </a:lnTo>
                    <a:lnTo>
                      <a:pt x="229595" y="137435"/>
                    </a:lnTo>
                    <a:lnTo>
                      <a:pt x="237693" y="179559"/>
                    </a:lnTo>
                  </a:path>
                </a:pathLst>
              </a:custGeom>
              <a:ln w="38099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" name="Freeform 12"/>
              <p:cNvSpPr/>
              <p:nvPr/>
            </p:nvSpPr>
            <p:spPr>
              <a:xfrm>
                <a:off x="5468920" y="403540"/>
                <a:ext cx="209494" cy="181755"/>
              </a:xfrm>
              <a:custGeom>
                <a:avLst/>
                <a:gdLst/>
                <a:ahLst/>
                <a:cxnLst/>
                <a:rect l="0" t="0" r="0" b="0"/>
                <a:pathLst>
                  <a:path w="209494" h="181755">
                    <a:moveTo>
                      <a:pt x="125265" y="118212"/>
                    </a:moveTo>
                    <a:lnTo>
                      <a:pt x="110611" y="56120"/>
                    </a:lnTo>
                    <a:lnTo>
                      <a:pt x="94927" y="23775"/>
                    </a:lnTo>
                    <a:lnTo>
                      <a:pt x="79026" y="8780"/>
                    </a:lnTo>
                    <a:lnTo>
                      <a:pt x="69873" y="3144"/>
                    </a:lnTo>
                    <a:lnTo>
                      <a:pt x="50344" y="0"/>
                    </a:lnTo>
                    <a:lnTo>
                      <a:pt x="40222" y="800"/>
                    </a:lnTo>
                    <a:lnTo>
                      <a:pt x="32305" y="4842"/>
                    </a:lnTo>
                    <a:lnTo>
                      <a:pt x="20389" y="18693"/>
                    </a:lnTo>
                    <a:lnTo>
                      <a:pt x="7103" y="46221"/>
                    </a:lnTo>
                    <a:lnTo>
                      <a:pt x="0" y="108833"/>
                    </a:lnTo>
                    <a:lnTo>
                      <a:pt x="1742" y="135101"/>
                    </a:lnTo>
                    <a:lnTo>
                      <a:pt x="10314" y="158474"/>
                    </a:lnTo>
                    <a:lnTo>
                      <a:pt x="25043" y="174321"/>
                    </a:lnTo>
                    <a:lnTo>
                      <a:pt x="33884" y="180185"/>
                    </a:lnTo>
                    <a:lnTo>
                      <a:pt x="42118" y="181754"/>
                    </a:lnTo>
                    <a:lnTo>
                      <a:pt x="49947" y="180461"/>
                    </a:lnTo>
                    <a:lnTo>
                      <a:pt x="64884" y="172784"/>
                    </a:lnTo>
                    <a:lnTo>
                      <a:pt x="79322" y="161574"/>
                    </a:lnTo>
                    <a:lnTo>
                      <a:pt x="95015" y="136520"/>
                    </a:lnTo>
                    <a:lnTo>
                      <a:pt x="114450" y="83145"/>
                    </a:lnTo>
                    <a:lnTo>
                      <a:pt x="118055" y="70268"/>
                    </a:lnTo>
                    <a:lnTo>
                      <a:pt x="120458" y="66362"/>
                    </a:lnTo>
                    <a:lnTo>
                      <a:pt x="122061" y="68438"/>
                    </a:lnTo>
                    <a:lnTo>
                      <a:pt x="126181" y="82052"/>
                    </a:lnTo>
                    <a:lnTo>
                      <a:pt x="161057" y="138622"/>
                    </a:lnTo>
                    <a:lnTo>
                      <a:pt x="188574" y="166914"/>
                    </a:lnTo>
                    <a:lnTo>
                      <a:pt x="209493" y="181383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" name="Freeform 13"/>
              <p:cNvSpPr/>
              <p:nvPr/>
            </p:nvSpPr>
            <p:spPr>
              <a:xfrm>
                <a:off x="5974515" y="354562"/>
                <a:ext cx="230324" cy="219834"/>
              </a:xfrm>
              <a:custGeom>
                <a:avLst/>
                <a:gdLst/>
                <a:ahLst/>
                <a:cxnLst/>
                <a:rect l="0" t="0" r="0" b="0"/>
                <a:pathLst>
                  <a:path w="230324" h="219834">
                    <a:moveTo>
                      <a:pt x="135567" y="93491"/>
                    </a:moveTo>
                    <a:lnTo>
                      <a:pt x="106885" y="30063"/>
                    </a:lnTo>
                    <a:lnTo>
                      <a:pt x="95133" y="9149"/>
                    </a:lnTo>
                    <a:lnTo>
                      <a:pt x="86384" y="3338"/>
                    </a:lnTo>
                    <a:lnTo>
                      <a:pt x="64185" y="0"/>
                    </a:lnTo>
                    <a:lnTo>
                      <a:pt x="44960" y="5536"/>
                    </a:lnTo>
                    <a:lnTo>
                      <a:pt x="28617" y="16965"/>
                    </a:lnTo>
                    <a:lnTo>
                      <a:pt x="13554" y="33743"/>
                    </a:lnTo>
                    <a:lnTo>
                      <a:pt x="5300" y="56018"/>
                    </a:lnTo>
                    <a:lnTo>
                      <a:pt x="0" y="114035"/>
                    </a:lnTo>
                    <a:lnTo>
                      <a:pt x="4672" y="153390"/>
                    </a:lnTo>
                    <a:lnTo>
                      <a:pt x="13440" y="173145"/>
                    </a:lnTo>
                    <a:lnTo>
                      <a:pt x="38133" y="204891"/>
                    </a:lnTo>
                    <a:lnTo>
                      <a:pt x="47214" y="208702"/>
                    </a:lnTo>
                    <a:lnTo>
                      <a:pt x="69783" y="209817"/>
                    </a:lnTo>
                    <a:lnTo>
                      <a:pt x="89172" y="203293"/>
                    </a:lnTo>
                    <a:lnTo>
                      <a:pt x="97618" y="198278"/>
                    </a:lnTo>
                    <a:lnTo>
                      <a:pt x="110122" y="183347"/>
                    </a:lnTo>
                    <a:lnTo>
                      <a:pt x="135181" y="121527"/>
                    </a:lnTo>
                    <a:lnTo>
                      <a:pt x="138819" y="108672"/>
                    </a:lnTo>
                    <a:lnTo>
                      <a:pt x="141245" y="104781"/>
                    </a:lnTo>
                    <a:lnTo>
                      <a:pt x="142861" y="106867"/>
                    </a:lnTo>
                    <a:lnTo>
                      <a:pt x="160560" y="167973"/>
                    </a:lnTo>
                    <a:lnTo>
                      <a:pt x="176377" y="193419"/>
                    </a:lnTo>
                    <a:lnTo>
                      <a:pt x="192309" y="205364"/>
                    </a:lnTo>
                    <a:lnTo>
                      <a:pt x="230323" y="219833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" name="Freeform 14"/>
              <p:cNvSpPr/>
              <p:nvPr/>
            </p:nvSpPr>
            <p:spPr>
              <a:xfrm>
                <a:off x="6194309" y="390900"/>
                <a:ext cx="178986" cy="184603"/>
              </a:xfrm>
              <a:custGeom>
                <a:avLst/>
                <a:gdLst/>
                <a:ahLst/>
                <a:cxnLst/>
                <a:rect l="0" t="0" r="0" b="0"/>
                <a:pathLst>
                  <a:path w="178986" h="184603">
                    <a:moveTo>
                      <a:pt x="0" y="57153"/>
                    </a:moveTo>
                    <a:lnTo>
                      <a:pt x="5590" y="119246"/>
                    </a:lnTo>
                    <a:lnTo>
                      <a:pt x="21331" y="172825"/>
                    </a:lnTo>
                    <a:lnTo>
                      <a:pt x="24750" y="183400"/>
                    </a:lnTo>
                    <a:lnTo>
                      <a:pt x="25859" y="184602"/>
                    </a:lnTo>
                    <a:lnTo>
                      <a:pt x="21921" y="129424"/>
                    </a:lnTo>
                    <a:lnTo>
                      <a:pt x="22398" y="71602"/>
                    </a:lnTo>
                    <a:lnTo>
                      <a:pt x="26722" y="43298"/>
                    </a:lnTo>
                    <a:lnTo>
                      <a:pt x="38783" y="18240"/>
                    </a:lnTo>
                    <a:lnTo>
                      <a:pt x="46913" y="6644"/>
                    </a:lnTo>
                    <a:lnTo>
                      <a:pt x="55842" y="1254"/>
                    </a:lnTo>
                    <a:lnTo>
                      <a:pt x="65304" y="0"/>
                    </a:lnTo>
                    <a:lnTo>
                      <a:pt x="84007" y="4845"/>
                    </a:lnTo>
                    <a:lnTo>
                      <a:pt x="100118" y="14798"/>
                    </a:lnTo>
                    <a:lnTo>
                      <a:pt x="143744" y="68585"/>
                    </a:lnTo>
                    <a:lnTo>
                      <a:pt x="167513" y="123563"/>
                    </a:lnTo>
                    <a:lnTo>
                      <a:pt x="178985" y="172967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" name="Freeform 15"/>
              <p:cNvSpPr/>
              <p:nvPr/>
            </p:nvSpPr>
            <p:spPr>
              <a:xfrm>
                <a:off x="6416760" y="199489"/>
                <a:ext cx="135520" cy="404874"/>
              </a:xfrm>
              <a:custGeom>
                <a:avLst/>
                <a:gdLst/>
                <a:ahLst/>
                <a:cxnLst/>
                <a:rect l="0" t="0" r="0" b="0"/>
                <a:pathLst>
                  <a:path w="135520" h="404874">
                    <a:moveTo>
                      <a:pt x="93405" y="301206"/>
                    </a:moveTo>
                    <a:lnTo>
                      <a:pt x="93405" y="278850"/>
                    </a:lnTo>
                    <a:lnTo>
                      <a:pt x="82227" y="248179"/>
                    </a:lnTo>
                    <a:lnTo>
                      <a:pt x="64097" y="222454"/>
                    </a:lnTo>
                    <a:lnTo>
                      <a:pt x="56319" y="218289"/>
                    </a:lnTo>
                    <a:lnTo>
                      <a:pt x="38318" y="216781"/>
                    </a:lnTo>
                    <a:lnTo>
                      <a:pt x="29774" y="220356"/>
                    </a:lnTo>
                    <a:lnTo>
                      <a:pt x="14042" y="233687"/>
                    </a:lnTo>
                    <a:lnTo>
                      <a:pt x="5490" y="257550"/>
                    </a:lnTo>
                    <a:lnTo>
                      <a:pt x="0" y="320529"/>
                    </a:lnTo>
                    <a:lnTo>
                      <a:pt x="4638" y="360744"/>
                    </a:lnTo>
                    <a:lnTo>
                      <a:pt x="19010" y="394886"/>
                    </a:lnTo>
                    <a:lnTo>
                      <a:pt x="26261" y="401094"/>
                    </a:lnTo>
                    <a:lnTo>
                      <a:pt x="34604" y="404063"/>
                    </a:lnTo>
                    <a:lnTo>
                      <a:pt x="43676" y="404873"/>
                    </a:lnTo>
                    <a:lnTo>
                      <a:pt x="50894" y="401903"/>
                    </a:lnTo>
                    <a:lnTo>
                      <a:pt x="67811" y="380955"/>
                    </a:lnTo>
                    <a:lnTo>
                      <a:pt x="95161" y="332202"/>
                    </a:lnTo>
                    <a:lnTo>
                      <a:pt x="110606" y="272581"/>
                    </a:lnTo>
                    <a:lnTo>
                      <a:pt x="120208" y="214736"/>
                    </a:lnTo>
                    <a:lnTo>
                      <a:pt x="123574" y="153143"/>
                    </a:lnTo>
                    <a:lnTo>
                      <a:pt x="123400" y="91609"/>
                    </a:lnTo>
                    <a:lnTo>
                      <a:pt x="117630" y="36982"/>
                    </a:lnTo>
                    <a:lnTo>
                      <a:pt x="114231" y="0"/>
                    </a:lnTo>
                    <a:lnTo>
                      <a:pt x="111968" y="966"/>
                    </a:lnTo>
                    <a:lnTo>
                      <a:pt x="109289" y="6290"/>
                    </a:lnTo>
                    <a:lnTo>
                      <a:pt x="104638" y="64466"/>
                    </a:lnTo>
                    <a:lnTo>
                      <a:pt x="109662" y="119132"/>
                    </a:lnTo>
                    <a:lnTo>
                      <a:pt x="113039" y="169659"/>
                    </a:lnTo>
                    <a:lnTo>
                      <a:pt x="121416" y="226739"/>
                    </a:lnTo>
                    <a:lnTo>
                      <a:pt x="127404" y="288793"/>
                    </a:lnTo>
                    <a:lnTo>
                      <a:pt x="133916" y="346458"/>
                    </a:lnTo>
                    <a:lnTo>
                      <a:pt x="135519" y="374906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" name="Freeform 16"/>
              <p:cNvSpPr/>
              <p:nvPr/>
            </p:nvSpPr>
            <p:spPr>
              <a:xfrm>
                <a:off x="6947205" y="111141"/>
                <a:ext cx="257841" cy="522557"/>
              </a:xfrm>
              <a:custGeom>
                <a:avLst/>
                <a:gdLst/>
                <a:ahLst/>
                <a:cxnLst/>
                <a:rect l="0" t="0" r="0" b="0"/>
                <a:pathLst>
                  <a:path w="257841" h="522557">
                    <a:moveTo>
                      <a:pt x="15685" y="0"/>
                    </a:moveTo>
                    <a:lnTo>
                      <a:pt x="8449" y="28726"/>
                    </a:lnTo>
                    <a:lnTo>
                      <a:pt x="7302" y="77921"/>
                    </a:lnTo>
                    <a:lnTo>
                      <a:pt x="12681" y="130063"/>
                    </a:lnTo>
                    <a:lnTo>
                      <a:pt x="14794" y="183726"/>
                    </a:lnTo>
                    <a:lnTo>
                      <a:pt x="15421" y="243560"/>
                    </a:lnTo>
                    <a:lnTo>
                      <a:pt x="15607" y="305743"/>
                    </a:lnTo>
                    <a:lnTo>
                      <a:pt x="14492" y="367451"/>
                    </a:lnTo>
                    <a:lnTo>
                      <a:pt x="8443" y="423299"/>
                    </a:lnTo>
                    <a:lnTo>
                      <a:pt x="4960" y="475722"/>
                    </a:lnTo>
                    <a:lnTo>
                      <a:pt x="0" y="506620"/>
                    </a:lnTo>
                    <a:lnTo>
                      <a:pt x="2888" y="515561"/>
                    </a:lnTo>
                    <a:lnTo>
                      <a:pt x="9494" y="520352"/>
                    </a:lnTo>
                    <a:lnTo>
                      <a:pt x="28141" y="522556"/>
                    </a:lnTo>
                    <a:lnTo>
                      <a:pt x="90288" y="511415"/>
                    </a:lnTo>
                    <a:lnTo>
                      <a:pt x="139825" y="507160"/>
                    </a:lnTo>
                    <a:lnTo>
                      <a:pt x="191547" y="505899"/>
                    </a:lnTo>
                    <a:lnTo>
                      <a:pt x="220188" y="505604"/>
                    </a:lnTo>
                    <a:lnTo>
                      <a:pt x="257840" y="505368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8" name="Freeform 17"/>
              <p:cNvSpPr/>
              <p:nvPr/>
            </p:nvSpPr>
            <p:spPr>
              <a:xfrm>
                <a:off x="7144680" y="431975"/>
                <a:ext cx="176180" cy="219178"/>
              </a:xfrm>
              <a:custGeom>
                <a:avLst/>
                <a:gdLst/>
                <a:ahLst/>
                <a:cxnLst/>
                <a:rect l="0" t="0" r="0" b="0"/>
                <a:pathLst>
                  <a:path w="176180" h="219178">
                    <a:moveTo>
                      <a:pt x="28779" y="110834"/>
                    </a:moveTo>
                    <a:lnTo>
                      <a:pt x="89653" y="76506"/>
                    </a:lnTo>
                    <a:lnTo>
                      <a:pt x="97438" y="70401"/>
                    </a:lnTo>
                    <a:lnTo>
                      <a:pt x="106088" y="51140"/>
                    </a:lnTo>
                    <a:lnTo>
                      <a:pt x="108395" y="39453"/>
                    </a:lnTo>
                    <a:lnTo>
                      <a:pt x="107592" y="29321"/>
                    </a:lnTo>
                    <a:lnTo>
                      <a:pt x="100462" y="11825"/>
                    </a:lnTo>
                    <a:lnTo>
                      <a:pt x="92946" y="6224"/>
                    </a:lnTo>
                    <a:lnTo>
                      <a:pt x="72116" y="0"/>
                    </a:lnTo>
                    <a:lnTo>
                      <a:pt x="39670" y="2085"/>
                    </a:lnTo>
                    <a:lnTo>
                      <a:pt x="31361" y="7919"/>
                    </a:lnTo>
                    <a:lnTo>
                      <a:pt x="14076" y="37317"/>
                    </a:lnTo>
                    <a:lnTo>
                      <a:pt x="2717" y="71114"/>
                    </a:lnTo>
                    <a:lnTo>
                      <a:pt x="0" y="114793"/>
                    </a:lnTo>
                    <a:lnTo>
                      <a:pt x="12064" y="173140"/>
                    </a:lnTo>
                    <a:lnTo>
                      <a:pt x="24860" y="191558"/>
                    </a:lnTo>
                    <a:lnTo>
                      <a:pt x="42245" y="206373"/>
                    </a:lnTo>
                    <a:lnTo>
                      <a:pt x="61670" y="216857"/>
                    </a:lnTo>
                    <a:lnTo>
                      <a:pt x="85122" y="219177"/>
                    </a:lnTo>
                    <a:lnTo>
                      <a:pt x="109973" y="215138"/>
                    </a:lnTo>
                    <a:lnTo>
                      <a:pt x="132716" y="205545"/>
                    </a:lnTo>
                    <a:lnTo>
                      <a:pt x="176179" y="163477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9" name="Freeform 18"/>
              <p:cNvSpPr/>
              <p:nvPr/>
            </p:nvSpPr>
            <p:spPr>
              <a:xfrm>
                <a:off x="7303095" y="121669"/>
                <a:ext cx="49350" cy="484312"/>
              </a:xfrm>
              <a:custGeom>
                <a:avLst/>
                <a:gdLst/>
                <a:ahLst/>
                <a:cxnLst/>
                <a:rect l="0" t="0" r="0" b="0"/>
                <a:pathLst>
                  <a:path w="49350" h="484312">
                    <a:moveTo>
                      <a:pt x="7235" y="0"/>
                    </a:moveTo>
                    <a:lnTo>
                      <a:pt x="0" y="27556"/>
                    </a:lnTo>
                    <a:lnTo>
                      <a:pt x="477" y="80660"/>
                    </a:lnTo>
                    <a:lnTo>
                      <a:pt x="5233" y="127235"/>
                    </a:lnTo>
                    <a:lnTo>
                      <a:pt x="9762" y="183539"/>
                    </a:lnTo>
                    <a:lnTo>
                      <a:pt x="18512" y="239216"/>
                    </a:lnTo>
                    <a:lnTo>
                      <a:pt x="23946" y="282963"/>
                    </a:lnTo>
                    <a:lnTo>
                      <a:pt x="28174" y="344714"/>
                    </a:lnTo>
                    <a:lnTo>
                      <a:pt x="35147" y="393686"/>
                    </a:lnTo>
                    <a:lnTo>
                      <a:pt x="41214" y="449036"/>
                    </a:lnTo>
                    <a:lnTo>
                      <a:pt x="49349" y="484311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0" name="Freeform 19"/>
              <p:cNvSpPr/>
              <p:nvPr/>
            </p:nvSpPr>
            <p:spPr>
              <a:xfrm>
                <a:off x="7422940" y="437479"/>
                <a:ext cx="182189" cy="179031"/>
              </a:xfrm>
              <a:custGeom>
                <a:avLst/>
                <a:gdLst/>
                <a:ahLst/>
                <a:cxnLst/>
                <a:rect l="0" t="0" r="0" b="0"/>
                <a:pathLst>
                  <a:path w="182189" h="179031">
                    <a:moveTo>
                      <a:pt x="87431" y="126387"/>
                    </a:moveTo>
                    <a:lnTo>
                      <a:pt x="87431" y="67771"/>
                    </a:lnTo>
                    <a:lnTo>
                      <a:pt x="81843" y="32980"/>
                    </a:lnTo>
                    <a:lnTo>
                      <a:pt x="67188" y="6034"/>
                    </a:lnTo>
                    <a:lnTo>
                      <a:pt x="59898" y="1698"/>
                    </a:lnTo>
                    <a:lnTo>
                      <a:pt x="42439" y="0"/>
                    </a:lnTo>
                    <a:lnTo>
                      <a:pt x="34040" y="4695"/>
                    </a:lnTo>
                    <a:lnTo>
                      <a:pt x="18468" y="22389"/>
                    </a:lnTo>
                    <a:lnTo>
                      <a:pt x="2137" y="58658"/>
                    </a:lnTo>
                    <a:lnTo>
                      <a:pt x="0" y="82248"/>
                    </a:lnTo>
                    <a:lnTo>
                      <a:pt x="8159" y="125987"/>
                    </a:lnTo>
                    <a:lnTo>
                      <a:pt x="23259" y="152265"/>
                    </a:lnTo>
                    <a:lnTo>
                      <a:pt x="30612" y="155338"/>
                    </a:lnTo>
                    <a:lnTo>
                      <a:pt x="39023" y="155046"/>
                    </a:lnTo>
                    <a:lnTo>
                      <a:pt x="48140" y="152512"/>
                    </a:lnTo>
                    <a:lnTo>
                      <a:pt x="55388" y="146144"/>
                    </a:lnTo>
                    <a:lnTo>
                      <a:pt x="75426" y="105420"/>
                    </a:lnTo>
                    <a:lnTo>
                      <a:pt x="83874" y="70652"/>
                    </a:lnTo>
                    <a:lnTo>
                      <a:pt x="85851" y="53653"/>
                    </a:lnTo>
                    <a:lnTo>
                      <a:pt x="102023" y="116650"/>
                    </a:lnTo>
                    <a:lnTo>
                      <a:pt x="124022" y="156959"/>
                    </a:lnTo>
                    <a:lnTo>
                      <a:pt x="137229" y="173510"/>
                    </a:lnTo>
                    <a:lnTo>
                      <a:pt x="145196" y="177690"/>
                    </a:lnTo>
                    <a:lnTo>
                      <a:pt x="182188" y="179030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1" name="Freeform 20"/>
              <p:cNvSpPr/>
              <p:nvPr/>
            </p:nvSpPr>
            <p:spPr>
              <a:xfrm>
                <a:off x="7594600" y="448544"/>
                <a:ext cx="136871" cy="146909"/>
              </a:xfrm>
              <a:custGeom>
                <a:avLst/>
                <a:gdLst/>
                <a:ahLst/>
                <a:cxnLst/>
                <a:rect l="0" t="0" r="0" b="0"/>
                <a:pathLst>
                  <a:path w="136871" h="146909">
                    <a:moveTo>
                      <a:pt x="0" y="31094"/>
                    </a:moveTo>
                    <a:lnTo>
                      <a:pt x="5588" y="93187"/>
                    </a:lnTo>
                    <a:lnTo>
                      <a:pt x="10722" y="143619"/>
                    </a:lnTo>
                    <a:lnTo>
                      <a:pt x="12997" y="144715"/>
                    </a:lnTo>
                    <a:lnTo>
                      <a:pt x="15684" y="141937"/>
                    </a:lnTo>
                    <a:lnTo>
                      <a:pt x="15549" y="129491"/>
                    </a:lnTo>
                    <a:lnTo>
                      <a:pt x="11520" y="81726"/>
                    </a:lnTo>
                    <a:lnTo>
                      <a:pt x="16411" y="38558"/>
                    </a:lnTo>
                    <a:lnTo>
                      <a:pt x="25231" y="16474"/>
                    </a:lnTo>
                    <a:lnTo>
                      <a:pt x="30858" y="7309"/>
                    </a:lnTo>
                    <a:lnTo>
                      <a:pt x="39289" y="2370"/>
                    </a:lnTo>
                    <a:lnTo>
                      <a:pt x="61135" y="0"/>
                    </a:lnTo>
                    <a:lnTo>
                      <a:pt x="70003" y="3346"/>
                    </a:lnTo>
                    <a:lnTo>
                      <a:pt x="82974" y="16422"/>
                    </a:lnTo>
                    <a:lnTo>
                      <a:pt x="112991" y="71854"/>
                    </a:lnTo>
                    <a:lnTo>
                      <a:pt x="133503" y="130021"/>
                    </a:lnTo>
                    <a:lnTo>
                      <a:pt x="136870" y="146908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2" name="Freeform 21"/>
              <p:cNvSpPr/>
              <p:nvPr/>
            </p:nvSpPr>
            <p:spPr>
              <a:xfrm>
                <a:off x="7744812" y="173730"/>
                <a:ext cx="123529" cy="454577"/>
              </a:xfrm>
              <a:custGeom>
                <a:avLst/>
                <a:gdLst/>
                <a:ahLst/>
                <a:cxnLst/>
                <a:rect l="0" t="0" r="0" b="0"/>
                <a:pathLst>
                  <a:path w="123529" h="454577">
                    <a:moveTo>
                      <a:pt x="91943" y="390136"/>
                    </a:moveTo>
                    <a:lnTo>
                      <a:pt x="100276" y="352658"/>
                    </a:lnTo>
                    <a:lnTo>
                      <a:pt x="101008" y="340585"/>
                    </a:lnTo>
                    <a:lnTo>
                      <a:pt x="95582" y="320930"/>
                    </a:lnTo>
                    <a:lnTo>
                      <a:pt x="73034" y="289248"/>
                    </a:lnTo>
                    <a:lnTo>
                      <a:pt x="65299" y="285443"/>
                    </a:lnTo>
                    <a:lnTo>
                      <a:pt x="47346" y="284334"/>
                    </a:lnTo>
                    <a:lnTo>
                      <a:pt x="30787" y="290861"/>
                    </a:lnTo>
                    <a:lnTo>
                      <a:pt x="23096" y="295877"/>
                    </a:lnTo>
                    <a:lnTo>
                      <a:pt x="11432" y="310808"/>
                    </a:lnTo>
                    <a:lnTo>
                      <a:pt x="6683" y="319704"/>
                    </a:lnTo>
                    <a:lnTo>
                      <a:pt x="0" y="360169"/>
                    </a:lnTo>
                    <a:lnTo>
                      <a:pt x="3609" y="403614"/>
                    </a:lnTo>
                    <a:lnTo>
                      <a:pt x="12130" y="425762"/>
                    </a:lnTo>
                    <a:lnTo>
                      <a:pt x="17676" y="434944"/>
                    </a:lnTo>
                    <a:lnTo>
                      <a:pt x="33200" y="448265"/>
                    </a:lnTo>
                    <a:lnTo>
                      <a:pt x="42252" y="453455"/>
                    </a:lnTo>
                    <a:lnTo>
                      <a:pt x="51797" y="454576"/>
                    </a:lnTo>
                    <a:lnTo>
                      <a:pt x="71760" y="449582"/>
                    </a:lnTo>
                    <a:lnTo>
                      <a:pt x="79657" y="442635"/>
                    </a:lnTo>
                    <a:lnTo>
                      <a:pt x="110414" y="384759"/>
                    </a:lnTo>
                    <a:lnTo>
                      <a:pt x="119642" y="332781"/>
                    </a:lnTo>
                    <a:lnTo>
                      <a:pt x="122377" y="272927"/>
                    </a:lnTo>
                    <a:lnTo>
                      <a:pt x="123187" y="221917"/>
                    </a:lnTo>
                    <a:lnTo>
                      <a:pt x="117838" y="160399"/>
                    </a:lnTo>
                    <a:lnTo>
                      <a:pt x="108845" y="101488"/>
                    </a:lnTo>
                    <a:lnTo>
                      <a:pt x="98770" y="46988"/>
                    </a:lnTo>
                    <a:lnTo>
                      <a:pt x="88376" y="4973"/>
                    </a:lnTo>
                    <a:lnTo>
                      <a:pt x="83716" y="0"/>
                    </a:lnTo>
                    <a:lnTo>
                      <a:pt x="78270" y="194"/>
                    </a:lnTo>
                    <a:lnTo>
                      <a:pt x="72298" y="3833"/>
                    </a:lnTo>
                    <a:lnTo>
                      <a:pt x="65664" y="23474"/>
                    </a:lnTo>
                    <a:lnTo>
                      <a:pt x="61930" y="70536"/>
                    </a:lnTo>
                    <a:lnTo>
                      <a:pt x="66256" y="132553"/>
                    </a:lnTo>
                    <a:lnTo>
                      <a:pt x="75104" y="184354"/>
                    </a:lnTo>
                    <a:lnTo>
                      <a:pt x="85134" y="238567"/>
                    </a:lnTo>
                    <a:lnTo>
                      <a:pt x="95514" y="291674"/>
                    </a:lnTo>
                    <a:lnTo>
                      <a:pt x="109503" y="345211"/>
                    </a:lnTo>
                    <a:lnTo>
                      <a:pt x="123528" y="400665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34" name="Group 33"/>
            <p:cNvGrpSpPr/>
            <p:nvPr/>
          </p:nvGrpSpPr>
          <p:grpSpPr>
            <a:xfrm>
              <a:off x="196685" y="242155"/>
              <a:ext cx="2316271" cy="505369"/>
              <a:chOff x="196685" y="242155"/>
              <a:chExt cx="2316271" cy="505369"/>
            </a:xfrm>
          </p:grpSpPr>
          <p:sp>
            <p:nvSpPr>
              <p:cNvPr id="24" name="Freeform 23"/>
              <p:cNvSpPr/>
              <p:nvPr/>
            </p:nvSpPr>
            <p:spPr>
              <a:xfrm>
                <a:off x="369604" y="263212"/>
                <a:ext cx="48181" cy="484312"/>
              </a:xfrm>
              <a:custGeom>
                <a:avLst/>
                <a:gdLst/>
                <a:ahLst/>
                <a:cxnLst/>
                <a:rect l="0" t="0" r="0" b="0"/>
                <a:pathLst>
                  <a:path w="48181" h="484312">
                    <a:moveTo>
                      <a:pt x="6066" y="0"/>
                    </a:moveTo>
                    <a:lnTo>
                      <a:pt x="0" y="33622"/>
                    </a:lnTo>
                    <a:lnTo>
                      <a:pt x="7640" y="94682"/>
                    </a:lnTo>
                    <a:lnTo>
                      <a:pt x="17061" y="148547"/>
                    </a:lnTo>
                    <a:lnTo>
                      <a:pt x="25135" y="203778"/>
                    </a:lnTo>
                    <a:lnTo>
                      <a:pt x="32123" y="256911"/>
                    </a:lnTo>
                    <a:lnTo>
                      <a:pt x="36013" y="305929"/>
                    </a:lnTo>
                    <a:lnTo>
                      <a:pt x="42755" y="361267"/>
                    </a:lnTo>
                    <a:lnTo>
                      <a:pt x="46572" y="410939"/>
                    </a:lnTo>
                    <a:lnTo>
                      <a:pt x="47968" y="471414"/>
                    </a:lnTo>
                    <a:lnTo>
                      <a:pt x="48180" y="484311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5" name="Freeform 24"/>
              <p:cNvSpPr/>
              <p:nvPr/>
            </p:nvSpPr>
            <p:spPr>
              <a:xfrm>
                <a:off x="196685" y="273740"/>
                <a:ext cx="368499" cy="52644"/>
              </a:xfrm>
              <a:custGeom>
                <a:avLst/>
                <a:gdLst/>
                <a:ahLst/>
                <a:cxnLst/>
                <a:rect l="0" t="0" r="0" b="0"/>
                <a:pathLst>
                  <a:path w="368499" h="52644">
                    <a:moveTo>
                      <a:pt x="368498" y="0"/>
                    </a:moveTo>
                    <a:lnTo>
                      <a:pt x="306405" y="14655"/>
                    </a:lnTo>
                    <a:lnTo>
                      <a:pt x="244493" y="23334"/>
                    </a:lnTo>
                    <a:lnTo>
                      <a:pt x="189325" y="29956"/>
                    </a:lnTo>
                    <a:lnTo>
                      <a:pt x="136573" y="38500"/>
                    </a:lnTo>
                    <a:lnTo>
                      <a:pt x="89079" y="42213"/>
                    </a:lnTo>
                    <a:lnTo>
                      <a:pt x="29988" y="50236"/>
                    </a:lnTo>
                    <a:lnTo>
                      <a:pt x="0" y="52643"/>
                    </a:lnTo>
                  </a:path>
                </a:pathLst>
              </a:custGeom>
              <a:ln w="38099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6" name="Freeform 25"/>
              <p:cNvSpPr/>
              <p:nvPr/>
            </p:nvSpPr>
            <p:spPr>
              <a:xfrm>
                <a:off x="496422" y="273740"/>
                <a:ext cx="395145" cy="418563"/>
              </a:xfrm>
              <a:custGeom>
                <a:avLst/>
                <a:gdLst/>
                <a:ahLst/>
                <a:cxnLst/>
                <a:rect l="0" t="0" r="0" b="0"/>
                <a:pathLst>
                  <a:path w="395145" h="418563">
                    <a:moveTo>
                      <a:pt x="5590" y="0"/>
                    </a:moveTo>
                    <a:lnTo>
                      <a:pt x="0" y="16768"/>
                    </a:lnTo>
                    <a:lnTo>
                      <a:pt x="3495" y="34359"/>
                    </a:lnTo>
                    <a:lnTo>
                      <a:pt x="19214" y="85426"/>
                    </a:lnTo>
                    <a:lnTo>
                      <a:pt x="30034" y="134756"/>
                    </a:lnTo>
                    <a:lnTo>
                      <a:pt x="40648" y="186417"/>
                    </a:lnTo>
                    <a:lnTo>
                      <a:pt x="45613" y="238769"/>
                    </a:lnTo>
                    <a:lnTo>
                      <a:pt x="54526" y="294389"/>
                    </a:lnTo>
                    <a:lnTo>
                      <a:pt x="57500" y="356156"/>
                    </a:lnTo>
                    <a:lnTo>
                      <a:pt x="58088" y="413763"/>
                    </a:lnTo>
                    <a:lnTo>
                      <a:pt x="56966" y="418562"/>
                    </a:lnTo>
                    <a:lnTo>
                      <a:pt x="55048" y="417082"/>
                    </a:lnTo>
                    <a:lnTo>
                      <a:pt x="52600" y="411416"/>
                    </a:lnTo>
                    <a:lnTo>
                      <a:pt x="49841" y="362634"/>
                    </a:lnTo>
                    <a:lnTo>
                      <a:pt x="62485" y="305941"/>
                    </a:lnTo>
                    <a:lnTo>
                      <a:pt x="72490" y="273923"/>
                    </a:lnTo>
                    <a:lnTo>
                      <a:pt x="79436" y="268014"/>
                    </a:lnTo>
                    <a:lnTo>
                      <a:pt x="88746" y="265243"/>
                    </a:lnTo>
                    <a:lnTo>
                      <a:pt x="99631" y="264567"/>
                    </a:lnTo>
                    <a:lnTo>
                      <a:pt x="117966" y="270054"/>
                    </a:lnTo>
                    <a:lnTo>
                      <a:pt x="133913" y="281461"/>
                    </a:lnTo>
                    <a:lnTo>
                      <a:pt x="148800" y="298229"/>
                    </a:lnTo>
                    <a:lnTo>
                      <a:pt x="173032" y="356226"/>
                    </a:lnTo>
                    <a:lnTo>
                      <a:pt x="187883" y="399739"/>
                    </a:lnTo>
                    <a:lnTo>
                      <a:pt x="191460" y="403363"/>
                    </a:lnTo>
                    <a:lnTo>
                      <a:pt x="195014" y="402270"/>
                    </a:lnTo>
                    <a:lnTo>
                      <a:pt x="242303" y="345751"/>
                    </a:lnTo>
                    <a:lnTo>
                      <a:pt x="299664" y="311427"/>
                    </a:lnTo>
                    <a:lnTo>
                      <a:pt x="331137" y="280969"/>
                    </a:lnTo>
                    <a:lnTo>
                      <a:pt x="338435" y="271541"/>
                    </a:lnTo>
                    <a:lnTo>
                      <a:pt x="342130" y="261746"/>
                    </a:lnTo>
                    <a:lnTo>
                      <a:pt x="343116" y="241504"/>
                    </a:lnTo>
                    <a:lnTo>
                      <a:pt x="331505" y="210377"/>
                    </a:lnTo>
                    <a:lnTo>
                      <a:pt x="322303" y="203423"/>
                    </a:lnTo>
                    <a:lnTo>
                      <a:pt x="296480" y="195695"/>
                    </a:lnTo>
                    <a:lnTo>
                      <a:pt x="260235" y="196934"/>
                    </a:lnTo>
                    <a:lnTo>
                      <a:pt x="241208" y="204900"/>
                    </a:lnTo>
                    <a:lnTo>
                      <a:pt x="224953" y="217409"/>
                    </a:lnTo>
                    <a:lnTo>
                      <a:pt x="203817" y="244182"/>
                    </a:lnTo>
                    <a:lnTo>
                      <a:pt x="193906" y="264113"/>
                    </a:lnTo>
                    <a:lnTo>
                      <a:pt x="192928" y="306244"/>
                    </a:lnTo>
                    <a:lnTo>
                      <a:pt x="200048" y="344593"/>
                    </a:lnTo>
                    <a:lnTo>
                      <a:pt x="215155" y="372593"/>
                    </a:lnTo>
                    <a:lnTo>
                      <a:pt x="234449" y="395708"/>
                    </a:lnTo>
                    <a:lnTo>
                      <a:pt x="254314" y="403988"/>
                    </a:lnTo>
                    <a:lnTo>
                      <a:pt x="279910" y="406498"/>
                    </a:lnTo>
                    <a:lnTo>
                      <a:pt x="324866" y="400164"/>
                    </a:lnTo>
                    <a:lnTo>
                      <a:pt x="369564" y="383895"/>
                    </a:lnTo>
                    <a:lnTo>
                      <a:pt x="395144" y="379026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7" name="Freeform 26"/>
              <p:cNvSpPr/>
              <p:nvPr/>
            </p:nvSpPr>
            <p:spPr>
              <a:xfrm>
                <a:off x="1281121" y="242155"/>
                <a:ext cx="21058" cy="463255"/>
              </a:xfrm>
              <a:custGeom>
                <a:avLst/>
                <a:gdLst/>
                <a:ahLst/>
                <a:cxnLst/>
                <a:rect l="0" t="0" r="0" b="0"/>
                <a:pathLst>
                  <a:path w="21058" h="463255">
                    <a:moveTo>
                      <a:pt x="0" y="0"/>
                    </a:moveTo>
                    <a:lnTo>
                      <a:pt x="0" y="52050"/>
                    </a:lnTo>
                    <a:lnTo>
                      <a:pt x="0" y="108229"/>
                    </a:lnTo>
                    <a:lnTo>
                      <a:pt x="3119" y="163089"/>
                    </a:lnTo>
                    <a:lnTo>
                      <a:pt x="8333" y="218338"/>
                    </a:lnTo>
                    <a:lnTo>
                      <a:pt x="9552" y="261986"/>
                    </a:lnTo>
                    <a:lnTo>
                      <a:pt x="11409" y="322510"/>
                    </a:lnTo>
                    <a:lnTo>
                      <a:pt x="18804" y="382420"/>
                    </a:lnTo>
                    <a:lnTo>
                      <a:pt x="20389" y="426435"/>
                    </a:lnTo>
                    <a:lnTo>
                      <a:pt x="21057" y="463254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8" name="Freeform 27"/>
              <p:cNvSpPr/>
              <p:nvPr/>
            </p:nvSpPr>
            <p:spPr>
              <a:xfrm>
                <a:off x="1154779" y="431668"/>
                <a:ext cx="252684" cy="52643"/>
              </a:xfrm>
              <a:custGeom>
                <a:avLst/>
                <a:gdLst/>
                <a:ahLst/>
                <a:cxnLst/>
                <a:rect l="0" t="0" r="0" b="0"/>
                <a:pathLst>
                  <a:path w="252684" h="52643">
                    <a:moveTo>
                      <a:pt x="252683" y="0"/>
                    </a:moveTo>
                    <a:lnTo>
                      <a:pt x="197639" y="17958"/>
                    </a:lnTo>
                    <a:lnTo>
                      <a:pt x="146231" y="28547"/>
                    </a:lnTo>
                    <a:lnTo>
                      <a:pt x="91016" y="36574"/>
                    </a:lnTo>
                    <a:lnTo>
                      <a:pt x="32479" y="49718"/>
                    </a:lnTo>
                    <a:lnTo>
                      <a:pt x="0" y="52642"/>
                    </a:lnTo>
                  </a:path>
                </a:pathLst>
              </a:custGeom>
              <a:ln w="38099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9" name="Freeform 28"/>
              <p:cNvSpPr/>
              <p:nvPr/>
            </p:nvSpPr>
            <p:spPr>
              <a:xfrm>
                <a:off x="1365349" y="473506"/>
                <a:ext cx="168457" cy="206776"/>
              </a:xfrm>
              <a:custGeom>
                <a:avLst/>
                <a:gdLst/>
                <a:ahLst/>
                <a:cxnLst/>
                <a:rect l="0" t="0" r="0" b="0"/>
                <a:pathLst>
                  <a:path w="168457" h="206776">
                    <a:moveTo>
                      <a:pt x="0" y="105561"/>
                    </a:moveTo>
                    <a:lnTo>
                      <a:pt x="37477" y="97228"/>
                    </a:lnTo>
                    <a:lnTo>
                      <a:pt x="88901" y="89877"/>
                    </a:lnTo>
                    <a:lnTo>
                      <a:pt x="124607" y="80507"/>
                    </a:lnTo>
                    <a:lnTo>
                      <a:pt x="143508" y="67520"/>
                    </a:lnTo>
                    <a:lnTo>
                      <a:pt x="151824" y="59143"/>
                    </a:lnTo>
                    <a:lnTo>
                      <a:pt x="155028" y="50049"/>
                    </a:lnTo>
                    <a:lnTo>
                      <a:pt x="152349" y="30586"/>
                    </a:lnTo>
                    <a:lnTo>
                      <a:pt x="140240" y="13357"/>
                    </a:lnTo>
                    <a:lnTo>
                      <a:pt x="132098" y="5487"/>
                    </a:lnTo>
                    <a:lnTo>
                      <a:pt x="121990" y="1410"/>
                    </a:lnTo>
                    <a:lnTo>
                      <a:pt x="98281" y="0"/>
                    </a:lnTo>
                    <a:lnTo>
                      <a:pt x="64215" y="5783"/>
                    </a:lnTo>
                    <a:lnTo>
                      <a:pt x="37484" y="20495"/>
                    </a:lnTo>
                    <a:lnTo>
                      <a:pt x="25238" y="36168"/>
                    </a:lnTo>
                    <a:lnTo>
                      <a:pt x="17066" y="56002"/>
                    </a:lnTo>
                    <a:lnTo>
                      <a:pt x="13635" y="92307"/>
                    </a:lnTo>
                    <a:lnTo>
                      <a:pt x="20677" y="125810"/>
                    </a:lnTo>
                    <a:lnTo>
                      <a:pt x="43425" y="165453"/>
                    </a:lnTo>
                    <a:lnTo>
                      <a:pt x="70449" y="196160"/>
                    </a:lnTo>
                    <a:lnTo>
                      <a:pt x="90582" y="204319"/>
                    </a:lnTo>
                    <a:lnTo>
                      <a:pt x="115128" y="206775"/>
                    </a:lnTo>
                    <a:lnTo>
                      <a:pt x="168456" y="200317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0" name="Freeform 29"/>
              <p:cNvSpPr/>
              <p:nvPr/>
            </p:nvSpPr>
            <p:spPr>
              <a:xfrm>
                <a:off x="1557604" y="482852"/>
                <a:ext cx="260471" cy="194009"/>
              </a:xfrm>
              <a:custGeom>
                <a:avLst/>
                <a:gdLst/>
                <a:ahLst/>
                <a:cxnLst/>
                <a:rect l="0" t="0" r="0" b="0"/>
                <a:pathLst>
                  <a:path w="260471" h="194009">
                    <a:moveTo>
                      <a:pt x="92014" y="148857"/>
                    </a:moveTo>
                    <a:lnTo>
                      <a:pt x="131556" y="93198"/>
                    </a:lnTo>
                    <a:lnTo>
                      <a:pt x="135923" y="83675"/>
                    </a:lnTo>
                    <a:lnTo>
                      <a:pt x="137656" y="60616"/>
                    </a:lnTo>
                    <a:lnTo>
                      <a:pt x="133356" y="37109"/>
                    </a:lnTo>
                    <a:lnTo>
                      <a:pt x="123646" y="18863"/>
                    </a:lnTo>
                    <a:lnTo>
                      <a:pt x="108412" y="6074"/>
                    </a:lnTo>
                    <a:lnTo>
                      <a:pt x="99437" y="1026"/>
                    </a:lnTo>
                    <a:lnTo>
                      <a:pt x="89943" y="0"/>
                    </a:lnTo>
                    <a:lnTo>
                      <a:pt x="70037" y="5100"/>
                    </a:lnTo>
                    <a:lnTo>
                      <a:pt x="44688" y="21125"/>
                    </a:lnTo>
                    <a:lnTo>
                      <a:pt x="22360" y="46280"/>
                    </a:lnTo>
                    <a:lnTo>
                      <a:pt x="6515" y="75960"/>
                    </a:lnTo>
                    <a:lnTo>
                      <a:pt x="0" y="112570"/>
                    </a:lnTo>
                    <a:lnTo>
                      <a:pt x="3660" y="147464"/>
                    </a:lnTo>
                    <a:lnTo>
                      <a:pt x="12191" y="166176"/>
                    </a:lnTo>
                    <a:lnTo>
                      <a:pt x="17742" y="174441"/>
                    </a:lnTo>
                    <a:lnTo>
                      <a:pt x="33268" y="186744"/>
                    </a:lnTo>
                    <a:lnTo>
                      <a:pt x="42321" y="191663"/>
                    </a:lnTo>
                    <a:lnTo>
                      <a:pt x="64859" y="194008"/>
                    </a:lnTo>
                    <a:lnTo>
                      <a:pt x="88134" y="189981"/>
                    </a:lnTo>
                    <a:lnTo>
                      <a:pt x="106277" y="180393"/>
                    </a:lnTo>
                    <a:lnTo>
                      <a:pt x="129646" y="156252"/>
                    </a:lnTo>
                    <a:lnTo>
                      <a:pt x="145798" y="126872"/>
                    </a:lnTo>
                    <a:lnTo>
                      <a:pt x="154501" y="85286"/>
                    </a:lnTo>
                    <a:lnTo>
                      <a:pt x="157068" y="85420"/>
                    </a:lnTo>
                    <a:lnTo>
                      <a:pt x="208151" y="148474"/>
                    </a:lnTo>
                    <a:lnTo>
                      <a:pt x="215062" y="155621"/>
                    </a:lnTo>
                    <a:lnTo>
                      <a:pt x="232100" y="163562"/>
                    </a:lnTo>
                    <a:lnTo>
                      <a:pt x="260470" y="169914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1" name="Freeform 30"/>
              <p:cNvSpPr/>
              <p:nvPr/>
            </p:nvSpPr>
            <p:spPr>
              <a:xfrm>
                <a:off x="1790810" y="450562"/>
                <a:ext cx="164135" cy="194697"/>
              </a:xfrm>
              <a:custGeom>
                <a:avLst/>
                <a:gdLst/>
                <a:ahLst/>
                <a:cxnLst/>
                <a:rect l="0" t="0" r="0" b="0"/>
                <a:pathLst>
                  <a:path w="164135" h="194697">
                    <a:moveTo>
                      <a:pt x="111492" y="44277"/>
                    </a:moveTo>
                    <a:lnTo>
                      <a:pt x="111492" y="21920"/>
                    </a:lnTo>
                    <a:lnTo>
                      <a:pt x="107982" y="14165"/>
                    </a:lnTo>
                    <a:lnTo>
                      <a:pt x="94724" y="2428"/>
                    </a:lnTo>
                    <a:lnTo>
                      <a:pt x="86276" y="0"/>
                    </a:lnTo>
                    <a:lnTo>
                      <a:pt x="67529" y="422"/>
                    </a:lnTo>
                    <a:lnTo>
                      <a:pt x="37245" y="12825"/>
                    </a:lnTo>
                    <a:lnTo>
                      <a:pt x="11634" y="36908"/>
                    </a:lnTo>
                    <a:lnTo>
                      <a:pt x="2770" y="59329"/>
                    </a:lnTo>
                    <a:lnTo>
                      <a:pt x="0" y="84892"/>
                    </a:lnTo>
                    <a:lnTo>
                      <a:pt x="6188" y="124421"/>
                    </a:lnTo>
                    <a:lnTo>
                      <a:pt x="22319" y="157711"/>
                    </a:lnTo>
                    <a:lnTo>
                      <a:pt x="35205" y="175020"/>
                    </a:lnTo>
                    <a:lnTo>
                      <a:pt x="54969" y="187393"/>
                    </a:lnTo>
                    <a:lnTo>
                      <a:pt x="66791" y="192330"/>
                    </a:lnTo>
                    <a:lnTo>
                      <a:pt x="92405" y="194696"/>
                    </a:lnTo>
                    <a:lnTo>
                      <a:pt x="117047" y="190679"/>
                    </a:lnTo>
                    <a:lnTo>
                      <a:pt x="135798" y="181094"/>
                    </a:lnTo>
                    <a:lnTo>
                      <a:pt x="164134" y="149562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2" name="Freeform 31"/>
              <p:cNvSpPr/>
              <p:nvPr/>
            </p:nvSpPr>
            <p:spPr>
              <a:xfrm>
                <a:off x="1976001" y="273740"/>
                <a:ext cx="368499" cy="369384"/>
              </a:xfrm>
              <a:custGeom>
                <a:avLst/>
                <a:gdLst/>
                <a:ahLst/>
                <a:cxnLst/>
                <a:rect l="0" t="0" r="0" b="0"/>
                <a:pathLst>
                  <a:path w="368499" h="369384">
                    <a:moveTo>
                      <a:pt x="0" y="0"/>
                    </a:moveTo>
                    <a:lnTo>
                      <a:pt x="11453" y="57264"/>
                    </a:lnTo>
                    <a:lnTo>
                      <a:pt x="21331" y="109774"/>
                    </a:lnTo>
                    <a:lnTo>
                      <a:pt x="31667" y="169786"/>
                    </a:lnTo>
                    <a:lnTo>
                      <a:pt x="42138" y="228902"/>
                    </a:lnTo>
                    <a:lnTo>
                      <a:pt x="52650" y="280343"/>
                    </a:lnTo>
                    <a:lnTo>
                      <a:pt x="66682" y="339646"/>
                    </a:lnTo>
                    <a:lnTo>
                      <a:pt x="69021" y="344584"/>
                    </a:lnTo>
                    <a:lnTo>
                      <a:pt x="70581" y="343197"/>
                    </a:lnTo>
                    <a:lnTo>
                      <a:pt x="76546" y="282049"/>
                    </a:lnTo>
                    <a:lnTo>
                      <a:pt x="88300" y="233268"/>
                    </a:lnTo>
                    <a:lnTo>
                      <a:pt x="93962" y="226872"/>
                    </a:lnTo>
                    <a:lnTo>
                      <a:pt x="101246" y="223778"/>
                    </a:lnTo>
                    <a:lnTo>
                      <a:pt x="109611" y="222885"/>
                    </a:lnTo>
                    <a:lnTo>
                      <a:pt x="117528" y="225799"/>
                    </a:lnTo>
                    <a:lnTo>
                      <a:pt x="132563" y="238396"/>
                    </a:lnTo>
                    <a:lnTo>
                      <a:pt x="166340" y="295393"/>
                    </a:lnTo>
                    <a:lnTo>
                      <a:pt x="188773" y="350639"/>
                    </a:lnTo>
                    <a:lnTo>
                      <a:pt x="192529" y="363611"/>
                    </a:lnTo>
                    <a:lnTo>
                      <a:pt x="195033" y="367579"/>
                    </a:lnTo>
                    <a:lnTo>
                      <a:pt x="196703" y="365546"/>
                    </a:lnTo>
                    <a:lnTo>
                      <a:pt x="197816" y="359511"/>
                    </a:lnTo>
                    <a:lnTo>
                      <a:pt x="210561" y="339839"/>
                    </a:lnTo>
                    <a:lnTo>
                      <a:pt x="273187" y="291255"/>
                    </a:lnTo>
                    <a:lnTo>
                      <a:pt x="295934" y="269052"/>
                    </a:lnTo>
                    <a:lnTo>
                      <a:pt x="306221" y="250600"/>
                    </a:lnTo>
                    <a:lnTo>
                      <a:pt x="308454" y="230701"/>
                    </a:lnTo>
                    <a:lnTo>
                      <a:pt x="307412" y="220481"/>
                    </a:lnTo>
                    <a:lnTo>
                      <a:pt x="302037" y="212498"/>
                    </a:lnTo>
                    <a:lnTo>
                      <a:pt x="283588" y="200509"/>
                    </a:lnTo>
                    <a:lnTo>
                      <a:pt x="262910" y="197520"/>
                    </a:lnTo>
                    <a:lnTo>
                      <a:pt x="252482" y="198360"/>
                    </a:lnTo>
                    <a:lnTo>
                      <a:pt x="234657" y="208653"/>
                    </a:lnTo>
                    <a:lnTo>
                      <a:pt x="226628" y="216311"/>
                    </a:lnTo>
                    <a:lnTo>
                      <a:pt x="217707" y="237298"/>
                    </a:lnTo>
                    <a:lnTo>
                      <a:pt x="214912" y="261054"/>
                    </a:lnTo>
                    <a:lnTo>
                      <a:pt x="225642" y="315571"/>
                    </a:lnTo>
                    <a:lnTo>
                      <a:pt x="241032" y="341767"/>
                    </a:lnTo>
                    <a:lnTo>
                      <a:pt x="265999" y="364347"/>
                    </a:lnTo>
                    <a:lnTo>
                      <a:pt x="288628" y="369383"/>
                    </a:lnTo>
                    <a:lnTo>
                      <a:pt x="335693" y="363083"/>
                    </a:lnTo>
                    <a:lnTo>
                      <a:pt x="368498" y="347441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3" name="Freeform 32"/>
              <p:cNvSpPr/>
              <p:nvPr/>
            </p:nvSpPr>
            <p:spPr>
              <a:xfrm>
                <a:off x="2386613" y="421139"/>
                <a:ext cx="126343" cy="206868"/>
              </a:xfrm>
              <a:custGeom>
                <a:avLst/>
                <a:gdLst/>
                <a:ahLst/>
                <a:cxnLst/>
                <a:rect l="0" t="0" r="0" b="0"/>
                <a:pathLst>
                  <a:path w="126343" h="206868">
                    <a:moveTo>
                      <a:pt x="0" y="94757"/>
                    </a:moveTo>
                    <a:lnTo>
                      <a:pt x="0" y="117114"/>
                    </a:lnTo>
                    <a:lnTo>
                      <a:pt x="23719" y="179099"/>
                    </a:lnTo>
                    <a:lnTo>
                      <a:pt x="40433" y="205015"/>
                    </a:lnTo>
                    <a:lnTo>
                      <a:pt x="43333" y="206867"/>
                    </a:lnTo>
                    <a:lnTo>
                      <a:pt x="44096" y="204592"/>
                    </a:lnTo>
                    <a:lnTo>
                      <a:pt x="40655" y="191536"/>
                    </a:lnTo>
                    <a:lnTo>
                      <a:pt x="18510" y="137368"/>
                    </a:lnTo>
                    <a:lnTo>
                      <a:pt x="7304" y="105433"/>
                    </a:lnTo>
                    <a:lnTo>
                      <a:pt x="6366" y="84294"/>
                    </a:lnTo>
                    <a:lnTo>
                      <a:pt x="11018" y="63201"/>
                    </a:lnTo>
                    <a:lnTo>
                      <a:pt x="20884" y="42127"/>
                    </a:lnTo>
                    <a:lnTo>
                      <a:pt x="39308" y="24183"/>
                    </a:lnTo>
                    <a:lnTo>
                      <a:pt x="63093" y="10748"/>
                    </a:lnTo>
                    <a:lnTo>
                      <a:pt x="126342" y="0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42" name="Group 41"/>
            <p:cNvGrpSpPr/>
            <p:nvPr/>
          </p:nvGrpSpPr>
          <p:grpSpPr>
            <a:xfrm>
              <a:off x="8219400" y="178984"/>
              <a:ext cx="1565869" cy="642239"/>
              <a:chOff x="8219400" y="178984"/>
              <a:chExt cx="1565869" cy="642239"/>
            </a:xfrm>
          </p:grpSpPr>
          <p:sp>
            <p:nvSpPr>
              <p:cNvPr id="35" name="Freeform 34"/>
              <p:cNvSpPr/>
              <p:nvPr/>
            </p:nvSpPr>
            <p:spPr>
              <a:xfrm>
                <a:off x="8345742" y="178984"/>
                <a:ext cx="31587" cy="505369"/>
              </a:xfrm>
              <a:custGeom>
                <a:avLst/>
                <a:gdLst/>
                <a:ahLst/>
                <a:cxnLst/>
                <a:rect l="0" t="0" r="0" b="0"/>
                <a:pathLst>
                  <a:path w="31587" h="505369">
                    <a:moveTo>
                      <a:pt x="0" y="0"/>
                    </a:moveTo>
                    <a:lnTo>
                      <a:pt x="0" y="48931"/>
                    </a:lnTo>
                    <a:lnTo>
                      <a:pt x="0" y="99896"/>
                    </a:lnTo>
                    <a:lnTo>
                      <a:pt x="5590" y="163232"/>
                    </a:lnTo>
                    <a:lnTo>
                      <a:pt x="10723" y="221453"/>
                    </a:lnTo>
                    <a:lnTo>
                      <a:pt x="17476" y="281515"/>
                    </a:lnTo>
                    <a:lnTo>
                      <a:pt x="21166" y="332846"/>
                    </a:lnTo>
                    <a:lnTo>
                      <a:pt x="27979" y="389130"/>
                    </a:lnTo>
                    <a:lnTo>
                      <a:pt x="30873" y="451255"/>
                    </a:lnTo>
                    <a:lnTo>
                      <a:pt x="31586" y="505368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6" name="Freeform 35"/>
              <p:cNvSpPr/>
              <p:nvPr/>
            </p:nvSpPr>
            <p:spPr>
              <a:xfrm>
                <a:off x="8219400" y="394493"/>
                <a:ext cx="273743" cy="26647"/>
              </a:xfrm>
              <a:custGeom>
                <a:avLst/>
                <a:gdLst/>
                <a:ahLst/>
                <a:cxnLst/>
                <a:rect l="0" t="0" r="0" b="0"/>
                <a:pathLst>
                  <a:path w="273743" h="26647">
                    <a:moveTo>
                      <a:pt x="273742" y="5589"/>
                    </a:moveTo>
                    <a:lnTo>
                      <a:pt x="256974" y="0"/>
                    </a:lnTo>
                    <a:lnTo>
                      <a:pt x="239383" y="376"/>
                    </a:lnTo>
                    <a:lnTo>
                      <a:pt x="180743" y="12138"/>
                    </a:lnTo>
                    <a:lnTo>
                      <a:pt x="122876" y="15332"/>
                    </a:lnTo>
                    <a:lnTo>
                      <a:pt x="61057" y="21552"/>
                    </a:lnTo>
                    <a:lnTo>
                      <a:pt x="0" y="26646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7" name="Freeform 36"/>
              <p:cNvSpPr/>
              <p:nvPr/>
            </p:nvSpPr>
            <p:spPr>
              <a:xfrm>
                <a:off x="8508609" y="178984"/>
                <a:ext cx="395145" cy="477504"/>
              </a:xfrm>
              <a:custGeom>
                <a:avLst/>
                <a:gdLst/>
                <a:ahLst/>
                <a:cxnLst/>
                <a:rect l="0" t="0" r="0" b="0"/>
                <a:pathLst>
                  <a:path w="395145" h="477504">
                    <a:moveTo>
                      <a:pt x="5589" y="0"/>
                    </a:moveTo>
                    <a:lnTo>
                      <a:pt x="0" y="16768"/>
                    </a:lnTo>
                    <a:lnTo>
                      <a:pt x="2114" y="49552"/>
                    </a:lnTo>
                    <a:lnTo>
                      <a:pt x="16584" y="111117"/>
                    </a:lnTo>
                    <a:lnTo>
                      <a:pt x="26785" y="162775"/>
                    </a:lnTo>
                    <a:lnTo>
                      <a:pt x="37216" y="222535"/>
                    </a:lnTo>
                    <a:lnTo>
                      <a:pt x="44596" y="284695"/>
                    </a:lnTo>
                    <a:lnTo>
                      <a:pt x="46783" y="344447"/>
                    </a:lnTo>
                    <a:lnTo>
                      <a:pt x="47430" y="396076"/>
                    </a:lnTo>
                    <a:lnTo>
                      <a:pt x="47650" y="455443"/>
                    </a:lnTo>
                    <a:lnTo>
                      <a:pt x="46498" y="461556"/>
                    </a:lnTo>
                    <a:lnTo>
                      <a:pt x="44560" y="462122"/>
                    </a:lnTo>
                    <a:lnTo>
                      <a:pt x="42099" y="458990"/>
                    </a:lnTo>
                    <a:lnTo>
                      <a:pt x="37824" y="407739"/>
                    </a:lnTo>
                    <a:lnTo>
                      <a:pt x="40487" y="370766"/>
                    </a:lnTo>
                    <a:lnTo>
                      <a:pt x="56328" y="316154"/>
                    </a:lnTo>
                    <a:lnTo>
                      <a:pt x="80300" y="276919"/>
                    </a:lnTo>
                    <a:lnTo>
                      <a:pt x="86981" y="268841"/>
                    </a:lnTo>
                    <a:lnTo>
                      <a:pt x="96116" y="264625"/>
                    </a:lnTo>
                    <a:lnTo>
                      <a:pt x="118743" y="263060"/>
                    </a:lnTo>
                    <a:lnTo>
                      <a:pt x="138159" y="269384"/>
                    </a:lnTo>
                    <a:lnTo>
                      <a:pt x="154587" y="281163"/>
                    </a:lnTo>
                    <a:lnTo>
                      <a:pt x="169686" y="298097"/>
                    </a:lnTo>
                    <a:lnTo>
                      <a:pt x="190038" y="345969"/>
                    </a:lnTo>
                    <a:lnTo>
                      <a:pt x="208935" y="408800"/>
                    </a:lnTo>
                    <a:lnTo>
                      <a:pt x="219608" y="441660"/>
                    </a:lnTo>
                    <a:lnTo>
                      <a:pt x="223138" y="445349"/>
                    </a:lnTo>
                    <a:lnTo>
                      <a:pt x="226661" y="444298"/>
                    </a:lnTo>
                    <a:lnTo>
                      <a:pt x="233695" y="433772"/>
                    </a:lnTo>
                    <a:lnTo>
                      <a:pt x="250861" y="401538"/>
                    </a:lnTo>
                    <a:lnTo>
                      <a:pt x="256842" y="394034"/>
                    </a:lnTo>
                    <a:lnTo>
                      <a:pt x="275964" y="382577"/>
                    </a:lnTo>
                    <a:lnTo>
                      <a:pt x="331530" y="360776"/>
                    </a:lnTo>
                    <a:lnTo>
                      <a:pt x="378967" y="329338"/>
                    </a:lnTo>
                    <a:lnTo>
                      <a:pt x="383190" y="321334"/>
                    </a:lnTo>
                    <a:lnTo>
                      <a:pt x="384762" y="303082"/>
                    </a:lnTo>
                    <a:lnTo>
                      <a:pt x="378441" y="286392"/>
                    </a:lnTo>
                    <a:lnTo>
                      <a:pt x="373480" y="278665"/>
                    </a:lnTo>
                    <a:lnTo>
                      <a:pt x="358609" y="266961"/>
                    </a:lnTo>
                    <a:lnTo>
                      <a:pt x="349730" y="262202"/>
                    </a:lnTo>
                    <a:lnTo>
                      <a:pt x="327387" y="260034"/>
                    </a:lnTo>
                    <a:lnTo>
                      <a:pt x="303029" y="264139"/>
                    </a:lnTo>
                    <a:lnTo>
                      <a:pt x="280504" y="273763"/>
                    </a:lnTo>
                    <a:lnTo>
                      <a:pt x="253682" y="297924"/>
                    </a:lnTo>
                    <a:lnTo>
                      <a:pt x="236506" y="332899"/>
                    </a:lnTo>
                    <a:lnTo>
                      <a:pt x="234171" y="359305"/>
                    </a:lnTo>
                    <a:lnTo>
                      <a:pt x="242204" y="408796"/>
                    </a:lnTo>
                    <a:lnTo>
                      <a:pt x="257281" y="441659"/>
                    </a:lnTo>
                    <a:lnTo>
                      <a:pt x="273041" y="456776"/>
                    </a:lnTo>
                    <a:lnTo>
                      <a:pt x="311753" y="476012"/>
                    </a:lnTo>
                    <a:lnTo>
                      <a:pt x="332345" y="477503"/>
                    </a:lnTo>
                    <a:lnTo>
                      <a:pt x="395144" y="463254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8" name="Freeform 37"/>
              <p:cNvSpPr/>
              <p:nvPr/>
            </p:nvSpPr>
            <p:spPr>
              <a:xfrm>
                <a:off x="9082737" y="505367"/>
                <a:ext cx="165937" cy="315856"/>
              </a:xfrm>
              <a:custGeom>
                <a:avLst/>
                <a:gdLst/>
                <a:ahLst/>
                <a:cxnLst/>
                <a:rect l="0" t="0" r="0" b="0"/>
                <a:pathLst>
                  <a:path w="165937" h="315856">
                    <a:moveTo>
                      <a:pt x="136870" y="0"/>
                    </a:moveTo>
                    <a:lnTo>
                      <a:pt x="136870" y="58617"/>
                    </a:lnTo>
                    <a:lnTo>
                      <a:pt x="148324" y="121453"/>
                    </a:lnTo>
                    <a:lnTo>
                      <a:pt x="161619" y="181529"/>
                    </a:lnTo>
                    <a:lnTo>
                      <a:pt x="165936" y="237286"/>
                    </a:lnTo>
                    <a:lnTo>
                      <a:pt x="162266" y="261048"/>
                    </a:lnTo>
                    <a:lnTo>
                      <a:pt x="156141" y="269959"/>
                    </a:lnTo>
                    <a:lnTo>
                      <a:pt x="136856" y="282979"/>
                    </a:lnTo>
                    <a:lnTo>
                      <a:pt x="86349" y="293633"/>
                    </a:lnTo>
                    <a:lnTo>
                      <a:pt x="22954" y="309145"/>
                    </a:lnTo>
                    <a:lnTo>
                      <a:pt x="0" y="315855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9" name="Freeform 38"/>
              <p:cNvSpPr/>
              <p:nvPr/>
            </p:nvSpPr>
            <p:spPr>
              <a:xfrm>
                <a:off x="9240665" y="357968"/>
                <a:ext cx="12701" cy="12701"/>
              </a:xfrm>
              <a:custGeom>
                <a:avLst/>
                <a:gdLst/>
                <a:ahLst/>
                <a:cxnLst/>
                <a:rect l="0" t="0" r="0" b="0"/>
                <a:pathLst>
                  <a:path w="12701" h="12701">
                    <a:moveTo>
                      <a:pt x="0" y="0"/>
                    </a:moveTo>
                    <a:lnTo>
                      <a:pt x="12700" y="12700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0" name="Freeform 39"/>
              <p:cNvSpPr/>
              <p:nvPr/>
            </p:nvSpPr>
            <p:spPr>
              <a:xfrm>
                <a:off x="9317695" y="452271"/>
                <a:ext cx="170399" cy="174633"/>
              </a:xfrm>
              <a:custGeom>
                <a:avLst/>
                <a:gdLst/>
                <a:ahLst/>
                <a:cxnLst/>
                <a:rect l="0" t="0" r="0" b="0"/>
                <a:pathLst>
                  <a:path w="170399" h="174633">
                    <a:moveTo>
                      <a:pt x="91426" y="63625"/>
                    </a:moveTo>
                    <a:lnTo>
                      <a:pt x="102604" y="52447"/>
                    </a:lnTo>
                    <a:lnTo>
                      <a:pt x="103557" y="45644"/>
                    </a:lnTo>
                    <a:lnTo>
                      <a:pt x="98377" y="28727"/>
                    </a:lnTo>
                    <a:lnTo>
                      <a:pt x="82307" y="5062"/>
                    </a:lnTo>
                    <a:lnTo>
                      <a:pt x="74818" y="1186"/>
                    </a:lnTo>
                    <a:lnTo>
                      <a:pt x="57138" y="0"/>
                    </a:lnTo>
                    <a:lnTo>
                      <a:pt x="27453" y="11498"/>
                    </a:lnTo>
                    <a:lnTo>
                      <a:pt x="13081" y="26419"/>
                    </a:lnTo>
                    <a:lnTo>
                      <a:pt x="3963" y="45919"/>
                    </a:lnTo>
                    <a:lnTo>
                      <a:pt x="0" y="82036"/>
                    </a:lnTo>
                    <a:lnTo>
                      <a:pt x="6885" y="115483"/>
                    </a:lnTo>
                    <a:lnTo>
                      <a:pt x="17197" y="136976"/>
                    </a:lnTo>
                    <a:lnTo>
                      <a:pt x="41746" y="163218"/>
                    </a:lnTo>
                    <a:lnTo>
                      <a:pt x="64277" y="172229"/>
                    </a:lnTo>
                    <a:lnTo>
                      <a:pt x="76836" y="174632"/>
                    </a:lnTo>
                    <a:lnTo>
                      <a:pt x="100149" y="171063"/>
                    </a:lnTo>
                    <a:lnTo>
                      <a:pt x="129885" y="155900"/>
                    </a:lnTo>
                    <a:lnTo>
                      <a:pt x="153513" y="133470"/>
                    </a:lnTo>
                    <a:lnTo>
                      <a:pt x="160893" y="124226"/>
                    </a:lnTo>
                    <a:lnTo>
                      <a:pt x="169094" y="98358"/>
                    </a:lnTo>
                    <a:lnTo>
                      <a:pt x="170398" y="69703"/>
                    </a:lnTo>
                    <a:lnTo>
                      <a:pt x="163179" y="45269"/>
                    </a:lnTo>
                    <a:lnTo>
                      <a:pt x="145961" y="17372"/>
                    </a:lnTo>
                    <a:lnTo>
                      <a:pt x="132821" y="7973"/>
                    </a:lnTo>
                    <a:lnTo>
                      <a:pt x="112482" y="454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1" name="Freeform 40"/>
              <p:cNvSpPr/>
              <p:nvPr/>
            </p:nvSpPr>
            <p:spPr>
              <a:xfrm>
                <a:off x="9539925" y="242155"/>
                <a:ext cx="245344" cy="387455"/>
              </a:xfrm>
              <a:custGeom>
                <a:avLst/>
                <a:gdLst/>
                <a:ahLst/>
                <a:cxnLst/>
                <a:rect l="0" t="0" r="0" b="0"/>
                <a:pathLst>
                  <a:path w="245344" h="387455">
                    <a:moveTo>
                      <a:pt x="6066" y="0"/>
                    </a:moveTo>
                    <a:lnTo>
                      <a:pt x="0" y="42027"/>
                    </a:lnTo>
                    <a:lnTo>
                      <a:pt x="3749" y="89791"/>
                    </a:lnTo>
                    <a:lnTo>
                      <a:pt x="6549" y="140989"/>
                    </a:lnTo>
                    <a:lnTo>
                      <a:pt x="13098" y="193203"/>
                    </a:lnTo>
                    <a:lnTo>
                      <a:pt x="15559" y="244549"/>
                    </a:lnTo>
                    <a:lnTo>
                      <a:pt x="19510" y="301293"/>
                    </a:lnTo>
                    <a:lnTo>
                      <a:pt x="25619" y="352233"/>
                    </a:lnTo>
                    <a:lnTo>
                      <a:pt x="24951" y="357654"/>
                    </a:lnTo>
                    <a:lnTo>
                      <a:pt x="23335" y="357759"/>
                    </a:lnTo>
                    <a:lnTo>
                      <a:pt x="21088" y="354320"/>
                    </a:lnTo>
                    <a:lnTo>
                      <a:pt x="17186" y="294202"/>
                    </a:lnTo>
                    <a:lnTo>
                      <a:pt x="22301" y="238528"/>
                    </a:lnTo>
                    <a:lnTo>
                      <a:pt x="34339" y="216757"/>
                    </a:lnTo>
                    <a:lnTo>
                      <a:pt x="51387" y="200451"/>
                    </a:lnTo>
                    <a:lnTo>
                      <a:pt x="70662" y="189305"/>
                    </a:lnTo>
                    <a:lnTo>
                      <a:pt x="90927" y="186691"/>
                    </a:lnTo>
                    <a:lnTo>
                      <a:pt x="132533" y="194545"/>
                    </a:lnTo>
                    <a:lnTo>
                      <a:pt x="195590" y="228867"/>
                    </a:lnTo>
                    <a:lnTo>
                      <a:pt x="221579" y="254986"/>
                    </a:lnTo>
                    <a:lnTo>
                      <a:pt x="238507" y="284951"/>
                    </a:lnTo>
                    <a:lnTo>
                      <a:pt x="245343" y="327235"/>
                    </a:lnTo>
                    <a:lnTo>
                      <a:pt x="241779" y="365630"/>
                    </a:lnTo>
                    <a:lnTo>
                      <a:pt x="235738" y="373605"/>
                    </a:lnTo>
                    <a:lnTo>
                      <a:pt x="216547" y="382466"/>
                    </a:lnTo>
                    <a:lnTo>
                      <a:pt x="179435" y="387454"/>
                    </a:lnTo>
                    <a:lnTo>
                      <a:pt x="122527" y="377825"/>
                    </a:lnTo>
                    <a:lnTo>
                      <a:pt x="68124" y="360983"/>
                    </a:lnTo>
                    <a:lnTo>
                      <a:pt x="58709" y="357969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53" name="Group 52"/>
            <p:cNvGrpSpPr/>
            <p:nvPr/>
          </p:nvGrpSpPr>
          <p:grpSpPr>
            <a:xfrm>
              <a:off x="1294731" y="894922"/>
              <a:ext cx="2147567" cy="525091"/>
              <a:chOff x="1294731" y="894922"/>
              <a:chExt cx="2147567" cy="525091"/>
            </a:xfrm>
          </p:grpSpPr>
          <p:sp>
            <p:nvSpPr>
              <p:cNvPr id="43" name="Freeform 42"/>
              <p:cNvSpPr/>
              <p:nvPr/>
            </p:nvSpPr>
            <p:spPr>
              <a:xfrm>
                <a:off x="1294731" y="1141456"/>
                <a:ext cx="225536" cy="241706"/>
              </a:xfrm>
              <a:custGeom>
                <a:avLst/>
                <a:gdLst/>
                <a:ahLst/>
                <a:cxnLst/>
                <a:rect l="0" t="0" r="0" b="0"/>
                <a:pathLst>
                  <a:path w="225536" h="241706">
                    <a:moveTo>
                      <a:pt x="102203" y="16678"/>
                    </a:moveTo>
                    <a:lnTo>
                      <a:pt x="39945" y="35806"/>
                    </a:lnTo>
                    <a:lnTo>
                      <a:pt x="23450" y="47016"/>
                    </a:lnTo>
                    <a:lnTo>
                      <a:pt x="11440" y="66037"/>
                    </a:lnTo>
                    <a:lnTo>
                      <a:pt x="3372" y="90088"/>
                    </a:lnTo>
                    <a:lnTo>
                      <a:pt x="0" y="128766"/>
                    </a:lnTo>
                    <a:lnTo>
                      <a:pt x="11824" y="184643"/>
                    </a:lnTo>
                    <a:lnTo>
                      <a:pt x="27331" y="210985"/>
                    </a:lnTo>
                    <a:lnTo>
                      <a:pt x="43190" y="223140"/>
                    </a:lnTo>
                    <a:lnTo>
                      <a:pt x="81967" y="240474"/>
                    </a:lnTo>
                    <a:lnTo>
                      <a:pt x="105687" y="241705"/>
                    </a:lnTo>
                    <a:lnTo>
                      <a:pt x="130658" y="237183"/>
                    </a:lnTo>
                    <a:lnTo>
                      <a:pt x="153454" y="227374"/>
                    </a:lnTo>
                    <a:lnTo>
                      <a:pt x="180429" y="203109"/>
                    </a:lnTo>
                    <a:lnTo>
                      <a:pt x="214569" y="153143"/>
                    </a:lnTo>
                    <a:lnTo>
                      <a:pt x="222333" y="131141"/>
                    </a:lnTo>
                    <a:lnTo>
                      <a:pt x="225535" y="93617"/>
                    </a:lnTo>
                    <a:lnTo>
                      <a:pt x="218424" y="59752"/>
                    </a:lnTo>
                    <a:lnTo>
                      <a:pt x="195653" y="19987"/>
                    </a:lnTo>
                    <a:lnTo>
                      <a:pt x="189070" y="11865"/>
                    </a:lnTo>
                    <a:lnTo>
                      <a:pt x="169276" y="2841"/>
                    </a:lnTo>
                    <a:lnTo>
                      <a:pt x="146051" y="0"/>
                    </a:lnTo>
                    <a:lnTo>
                      <a:pt x="102203" y="6150"/>
                    </a:lnTo>
                  </a:path>
                </a:pathLst>
              </a:custGeom>
              <a:ln w="38099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4" name="Freeform 43"/>
              <p:cNvSpPr/>
              <p:nvPr/>
            </p:nvSpPr>
            <p:spPr>
              <a:xfrm>
                <a:off x="1567036" y="915964"/>
                <a:ext cx="156282" cy="452741"/>
              </a:xfrm>
              <a:custGeom>
                <a:avLst/>
                <a:gdLst/>
                <a:ahLst/>
                <a:cxnLst/>
                <a:rect l="0" t="0" r="0" b="0"/>
                <a:pathLst>
                  <a:path w="156282" h="452741">
                    <a:moveTo>
                      <a:pt x="82582" y="452740"/>
                    </a:moveTo>
                    <a:lnTo>
                      <a:pt x="64624" y="391630"/>
                    </a:lnTo>
                    <a:lnTo>
                      <a:pt x="47433" y="331609"/>
                    </a:lnTo>
                    <a:lnTo>
                      <a:pt x="33438" y="275738"/>
                    </a:lnTo>
                    <a:lnTo>
                      <a:pt x="22917" y="226640"/>
                    </a:lnTo>
                    <a:lnTo>
                      <a:pt x="13561" y="176217"/>
                    </a:lnTo>
                    <a:lnTo>
                      <a:pt x="6687" y="119785"/>
                    </a:lnTo>
                    <a:lnTo>
                      <a:pt x="0" y="68907"/>
                    </a:lnTo>
                    <a:lnTo>
                      <a:pt x="4431" y="33295"/>
                    </a:lnTo>
                    <a:lnTo>
                      <a:pt x="13143" y="14416"/>
                    </a:lnTo>
                    <a:lnTo>
                      <a:pt x="18742" y="6106"/>
                    </a:lnTo>
                    <a:lnTo>
                      <a:pt x="25984" y="1736"/>
                    </a:lnTo>
                    <a:lnTo>
                      <a:pt x="43389" y="0"/>
                    </a:lnTo>
                    <a:lnTo>
                      <a:pt x="103895" y="14668"/>
                    </a:lnTo>
                    <a:lnTo>
                      <a:pt x="136228" y="35448"/>
                    </a:lnTo>
                    <a:lnTo>
                      <a:pt x="156281" y="52657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5" name="Freeform 44"/>
              <p:cNvSpPr/>
              <p:nvPr/>
            </p:nvSpPr>
            <p:spPr>
              <a:xfrm>
                <a:off x="1554861" y="1221305"/>
                <a:ext cx="147400" cy="31587"/>
              </a:xfrm>
              <a:custGeom>
                <a:avLst/>
                <a:gdLst/>
                <a:ahLst/>
                <a:cxnLst/>
                <a:rect l="0" t="0" r="0" b="0"/>
                <a:pathLst>
                  <a:path w="147400" h="31587">
                    <a:moveTo>
                      <a:pt x="147399" y="0"/>
                    </a:moveTo>
                    <a:lnTo>
                      <a:pt x="92355" y="16789"/>
                    </a:lnTo>
                    <a:lnTo>
                      <a:pt x="32887" y="26084"/>
                    </a:lnTo>
                    <a:lnTo>
                      <a:pt x="0" y="31586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6" name="Freeform 45"/>
              <p:cNvSpPr/>
              <p:nvPr/>
            </p:nvSpPr>
            <p:spPr>
              <a:xfrm>
                <a:off x="2094686" y="1112493"/>
                <a:ext cx="176114" cy="205995"/>
              </a:xfrm>
              <a:custGeom>
                <a:avLst/>
                <a:gdLst/>
                <a:ahLst/>
                <a:cxnLst/>
                <a:rect l="0" t="0" r="0" b="0"/>
                <a:pathLst>
                  <a:path w="176114" h="205995">
                    <a:moveTo>
                      <a:pt x="144528" y="45641"/>
                    </a:moveTo>
                    <a:lnTo>
                      <a:pt x="109630" y="16333"/>
                    </a:lnTo>
                    <a:lnTo>
                      <a:pt x="80376" y="1732"/>
                    </a:lnTo>
                    <a:lnTo>
                      <a:pt x="59864" y="0"/>
                    </a:lnTo>
                    <a:lnTo>
                      <a:pt x="49480" y="1176"/>
                    </a:lnTo>
                    <a:lnTo>
                      <a:pt x="31705" y="11841"/>
                    </a:lnTo>
                    <a:lnTo>
                      <a:pt x="17175" y="28279"/>
                    </a:lnTo>
                    <a:lnTo>
                      <a:pt x="6818" y="47283"/>
                    </a:lnTo>
                    <a:lnTo>
                      <a:pt x="0" y="83303"/>
                    </a:lnTo>
                    <a:lnTo>
                      <a:pt x="6101" y="128990"/>
                    </a:lnTo>
                    <a:lnTo>
                      <a:pt x="21691" y="171810"/>
                    </a:lnTo>
                    <a:lnTo>
                      <a:pt x="27542" y="182396"/>
                    </a:lnTo>
                    <a:lnTo>
                      <a:pt x="43401" y="197278"/>
                    </a:lnTo>
                    <a:lnTo>
                      <a:pt x="52543" y="202884"/>
                    </a:lnTo>
                    <a:lnTo>
                      <a:pt x="75180" y="205994"/>
                    </a:lnTo>
                    <a:lnTo>
                      <a:pt x="99669" y="202307"/>
                    </a:lnTo>
                    <a:lnTo>
                      <a:pt x="132016" y="187077"/>
                    </a:lnTo>
                    <a:lnTo>
                      <a:pt x="176113" y="150926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7" name="Freeform 46"/>
              <p:cNvSpPr/>
              <p:nvPr/>
            </p:nvSpPr>
            <p:spPr>
              <a:xfrm>
                <a:off x="2291856" y="894922"/>
                <a:ext cx="52644" cy="400084"/>
              </a:xfrm>
              <a:custGeom>
                <a:avLst/>
                <a:gdLst/>
                <a:ahLst/>
                <a:cxnLst/>
                <a:rect l="0" t="0" r="0" b="0"/>
                <a:pathLst>
                  <a:path w="52644" h="400084">
                    <a:moveTo>
                      <a:pt x="0" y="0"/>
                    </a:moveTo>
                    <a:lnTo>
                      <a:pt x="0" y="54144"/>
                    </a:lnTo>
                    <a:lnTo>
                      <a:pt x="5590" y="114680"/>
                    </a:lnTo>
                    <a:lnTo>
                      <a:pt x="9065" y="165650"/>
                    </a:lnTo>
                    <a:lnTo>
                      <a:pt x="15684" y="217797"/>
                    </a:lnTo>
                    <a:lnTo>
                      <a:pt x="27232" y="280584"/>
                    </a:lnTo>
                    <a:lnTo>
                      <a:pt x="33845" y="341860"/>
                    </a:lnTo>
                    <a:lnTo>
                      <a:pt x="52643" y="400083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8" name="Freeform 47"/>
              <p:cNvSpPr/>
              <p:nvPr/>
            </p:nvSpPr>
            <p:spPr>
              <a:xfrm>
                <a:off x="2407670" y="1105285"/>
                <a:ext cx="136871" cy="197334"/>
              </a:xfrm>
              <a:custGeom>
                <a:avLst/>
                <a:gdLst/>
                <a:ahLst/>
                <a:cxnLst/>
                <a:rect l="0" t="0" r="0" b="0"/>
                <a:pathLst>
                  <a:path w="136871" h="197334">
                    <a:moveTo>
                      <a:pt x="0" y="126549"/>
                    </a:moveTo>
                    <a:lnTo>
                      <a:pt x="17980" y="110908"/>
                    </a:lnTo>
                    <a:lnTo>
                      <a:pt x="73184" y="86942"/>
                    </a:lnTo>
                    <a:lnTo>
                      <a:pt x="111774" y="55765"/>
                    </a:lnTo>
                    <a:lnTo>
                      <a:pt x="115460" y="46604"/>
                    </a:lnTo>
                    <a:lnTo>
                      <a:pt x="116436" y="23947"/>
                    </a:lnTo>
                    <a:lnTo>
                      <a:pt x="112719" y="14864"/>
                    </a:lnTo>
                    <a:lnTo>
                      <a:pt x="99230" y="1652"/>
                    </a:lnTo>
                    <a:lnTo>
                      <a:pt x="90720" y="0"/>
                    </a:lnTo>
                    <a:lnTo>
                      <a:pt x="71905" y="4404"/>
                    </a:lnTo>
                    <a:lnTo>
                      <a:pt x="41582" y="20038"/>
                    </a:lnTo>
                    <a:lnTo>
                      <a:pt x="27059" y="35927"/>
                    </a:lnTo>
                    <a:lnTo>
                      <a:pt x="8205" y="74723"/>
                    </a:lnTo>
                    <a:lnTo>
                      <a:pt x="2431" y="111323"/>
                    </a:lnTo>
                    <a:lnTo>
                      <a:pt x="6309" y="146214"/>
                    </a:lnTo>
                    <a:lnTo>
                      <a:pt x="14892" y="164925"/>
                    </a:lnTo>
                    <a:lnTo>
                      <a:pt x="20457" y="173190"/>
                    </a:lnTo>
                    <a:lnTo>
                      <a:pt x="35998" y="185492"/>
                    </a:lnTo>
                    <a:lnTo>
                      <a:pt x="55773" y="193690"/>
                    </a:lnTo>
                    <a:lnTo>
                      <a:pt x="80160" y="197333"/>
                    </a:lnTo>
                    <a:lnTo>
                      <a:pt x="100357" y="192714"/>
                    </a:lnTo>
                    <a:lnTo>
                      <a:pt x="136870" y="179191"/>
                    </a:lnTo>
                  </a:path>
                </a:pathLst>
              </a:custGeom>
              <a:ln w="38099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9" name="Freeform 48"/>
              <p:cNvSpPr/>
              <p:nvPr/>
            </p:nvSpPr>
            <p:spPr>
              <a:xfrm>
                <a:off x="2599910" y="1106872"/>
                <a:ext cx="218372" cy="177583"/>
              </a:xfrm>
              <a:custGeom>
                <a:avLst/>
                <a:gdLst/>
                <a:ahLst/>
                <a:cxnLst/>
                <a:rect l="0" t="0" r="0" b="0"/>
                <a:pathLst>
                  <a:path w="218372" h="177583">
                    <a:moveTo>
                      <a:pt x="92029" y="124962"/>
                    </a:moveTo>
                    <a:lnTo>
                      <a:pt x="103208" y="108194"/>
                    </a:lnTo>
                    <a:lnTo>
                      <a:pt x="110159" y="75410"/>
                    </a:lnTo>
                    <a:lnTo>
                      <a:pt x="106630" y="41650"/>
                    </a:lnTo>
                    <a:lnTo>
                      <a:pt x="92586" y="9420"/>
                    </a:lnTo>
                    <a:lnTo>
                      <a:pt x="85381" y="3480"/>
                    </a:lnTo>
                    <a:lnTo>
                      <a:pt x="77069" y="690"/>
                    </a:lnTo>
                    <a:lnTo>
                      <a:pt x="68018" y="0"/>
                    </a:lnTo>
                    <a:lnTo>
                      <a:pt x="51722" y="5472"/>
                    </a:lnTo>
                    <a:lnTo>
                      <a:pt x="22196" y="28049"/>
                    </a:lnTo>
                    <a:lnTo>
                      <a:pt x="6477" y="64921"/>
                    </a:lnTo>
                    <a:lnTo>
                      <a:pt x="0" y="107302"/>
                    </a:lnTo>
                    <a:lnTo>
                      <a:pt x="3670" y="143906"/>
                    </a:lnTo>
                    <a:lnTo>
                      <a:pt x="12204" y="163017"/>
                    </a:lnTo>
                    <a:lnTo>
                      <a:pt x="17755" y="171389"/>
                    </a:lnTo>
                    <a:lnTo>
                      <a:pt x="26136" y="175800"/>
                    </a:lnTo>
                    <a:lnTo>
                      <a:pt x="47925" y="177582"/>
                    </a:lnTo>
                    <a:lnTo>
                      <a:pt x="57947" y="174080"/>
                    </a:lnTo>
                    <a:lnTo>
                      <a:pt x="75322" y="160830"/>
                    </a:lnTo>
                    <a:lnTo>
                      <a:pt x="92668" y="133640"/>
                    </a:lnTo>
                    <a:lnTo>
                      <a:pt x="105217" y="103356"/>
                    </a:lnTo>
                    <a:lnTo>
                      <a:pt x="106469" y="82604"/>
                    </a:lnTo>
                    <a:lnTo>
                      <a:pt x="105165" y="72157"/>
                    </a:lnTo>
                    <a:lnTo>
                      <a:pt x="105466" y="69871"/>
                    </a:lnTo>
                    <a:lnTo>
                      <a:pt x="127110" y="125948"/>
                    </a:lnTo>
                    <a:lnTo>
                      <a:pt x="132964" y="136148"/>
                    </a:lnTo>
                    <a:lnTo>
                      <a:pt x="141546" y="142948"/>
                    </a:lnTo>
                    <a:lnTo>
                      <a:pt x="163560" y="150503"/>
                    </a:lnTo>
                    <a:lnTo>
                      <a:pt x="173641" y="150178"/>
                    </a:lnTo>
                    <a:lnTo>
                      <a:pt x="191082" y="143578"/>
                    </a:lnTo>
                    <a:lnTo>
                      <a:pt x="218371" y="124962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0" name="Freeform 49"/>
              <p:cNvSpPr/>
              <p:nvPr/>
            </p:nvSpPr>
            <p:spPr>
              <a:xfrm>
                <a:off x="2818281" y="1084440"/>
                <a:ext cx="168457" cy="179134"/>
              </a:xfrm>
              <a:custGeom>
                <a:avLst/>
                <a:gdLst/>
                <a:ahLst/>
                <a:cxnLst/>
                <a:rect l="0" t="0" r="0" b="0"/>
                <a:pathLst>
                  <a:path w="168457" h="179134">
                    <a:moveTo>
                      <a:pt x="0" y="42109"/>
                    </a:moveTo>
                    <a:lnTo>
                      <a:pt x="5590" y="104201"/>
                    </a:lnTo>
                    <a:lnTo>
                      <a:pt x="21331" y="160900"/>
                    </a:lnTo>
                    <a:lnTo>
                      <a:pt x="25858" y="179133"/>
                    </a:lnTo>
                    <a:lnTo>
                      <a:pt x="25428" y="179082"/>
                    </a:lnTo>
                    <a:lnTo>
                      <a:pt x="23971" y="175538"/>
                    </a:lnTo>
                    <a:lnTo>
                      <a:pt x="18322" y="123573"/>
                    </a:lnTo>
                    <a:lnTo>
                      <a:pt x="15162" y="97032"/>
                    </a:lnTo>
                    <a:lnTo>
                      <a:pt x="22666" y="44986"/>
                    </a:lnTo>
                    <a:lnTo>
                      <a:pt x="29961" y="23500"/>
                    </a:lnTo>
                    <a:lnTo>
                      <a:pt x="41002" y="6152"/>
                    </a:lnTo>
                    <a:lnTo>
                      <a:pt x="48392" y="1760"/>
                    </a:lnTo>
                    <a:lnTo>
                      <a:pt x="65961" y="0"/>
                    </a:lnTo>
                    <a:lnTo>
                      <a:pt x="82349" y="6236"/>
                    </a:lnTo>
                    <a:lnTo>
                      <a:pt x="97431" y="17977"/>
                    </a:lnTo>
                    <a:lnTo>
                      <a:pt x="117906" y="44317"/>
                    </a:lnTo>
                    <a:lnTo>
                      <a:pt x="143457" y="105474"/>
                    </a:lnTo>
                    <a:lnTo>
                      <a:pt x="168456" y="168451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1" name="Freeform 50"/>
              <p:cNvSpPr/>
              <p:nvPr/>
            </p:nvSpPr>
            <p:spPr>
              <a:xfrm>
                <a:off x="3052104" y="1084435"/>
                <a:ext cx="130149" cy="178997"/>
              </a:xfrm>
              <a:custGeom>
                <a:avLst/>
                <a:gdLst/>
                <a:ahLst/>
                <a:cxnLst/>
                <a:rect l="0" t="0" r="0" b="0"/>
                <a:pathLst>
                  <a:path w="130149" h="178997">
                    <a:moveTo>
                      <a:pt x="8333" y="21057"/>
                    </a:moveTo>
                    <a:lnTo>
                      <a:pt x="0" y="58535"/>
                    </a:lnTo>
                    <a:lnTo>
                      <a:pt x="1574" y="96502"/>
                    </a:lnTo>
                    <a:lnTo>
                      <a:pt x="12587" y="145664"/>
                    </a:lnTo>
                    <a:lnTo>
                      <a:pt x="28181" y="172881"/>
                    </a:lnTo>
                    <a:lnTo>
                      <a:pt x="37943" y="177255"/>
                    </a:lnTo>
                    <a:lnTo>
                      <a:pt x="64387" y="178996"/>
                    </a:lnTo>
                    <a:lnTo>
                      <a:pt x="76118" y="175482"/>
                    </a:lnTo>
                    <a:lnTo>
                      <a:pt x="95391" y="162220"/>
                    </a:lnTo>
                    <a:lnTo>
                      <a:pt x="119396" y="129434"/>
                    </a:lnTo>
                    <a:lnTo>
                      <a:pt x="130148" y="90083"/>
                    </a:lnTo>
                    <a:lnTo>
                      <a:pt x="127744" y="48788"/>
                    </a:lnTo>
                    <a:lnTo>
                      <a:pt x="113618" y="0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2" name="Freeform 51"/>
              <p:cNvSpPr/>
              <p:nvPr/>
            </p:nvSpPr>
            <p:spPr>
              <a:xfrm>
                <a:off x="3260478" y="1015697"/>
                <a:ext cx="181820" cy="404316"/>
              </a:xfrm>
              <a:custGeom>
                <a:avLst/>
                <a:gdLst/>
                <a:ahLst/>
                <a:cxnLst/>
                <a:rect l="0" t="0" r="0" b="0"/>
                <a:pathLst>
                  <a:path w="181820" h="404316">
                    <a:moveTo>
                      <a:pt x="0" y="152966"/>
                    </a:moveTo>
                    <a:lnTo>
                      <a:pt x="5589" y="211583"/>
                    </a:lnTo>
                    <a:lnTo>
                      <a:pt x="18211" y="271299"/>
                    </a:lnTo>
                    <a:lnTo>
                      <a:pt x="26084" y="325429"/>
                    </a:lnTo>
                    <a:lnTo>
                      <a:pt x="39195" y="386854"/>
                    </a:lnTo>
                    <a:lnTo>
                      <a:pt x="40817" y="404315"/>
                    </a:lnTo>
                    <a:lnTo>
                      <a:pt x="41538" y="396478"/>
                    </a:lnTo>
                    <a:lnTo>
                      <a:pt x="32998" y="336084"/>
                    </a:lnTo>
                    <a:lnTo>
                      <a:pt x="30695" y="282247"/>
                    </a:lnTo>
                    <a:lnTo>
                      <a:pt x="23307" y="223433"/>
                    </a:lnTo>
                    <a:lnTo>
                      <a:pt x="21502" y="161426"/>
                    </a:lnTo>
                    <a:lnTo>
                      <a:pt x="21145" y="104117"/>
                    </a:lnTo>
                    <a:lnTo>
                      <a:pt x="24194" y="50857"/>
                    </a:lnTo>
                    <a:lnTo>
                      <a:pt x="30640" y="29205"/>
                    </a:lnTo>
                    <a:lnTo>
                      <a:pt x="41304" y="11783"/>
                    </a:lnTo>
                    <a:lnTo>
                      <a:pt x="49763" y="6202"/>
                    </a:lnTo>
                    <a:lnTo>
                      <a:pt x="71640" y="0"/>
                    </a:lnTo>
                    <a:lnTo>
                      <a:pt x="93842" y="3483"/>
                    </a:lnTo>
                    <a:lnTo>
                      <a:pt x="122951" y="18597"/>
                    </a:lnTo>
                    <a:lnTo>
                      <a:pt x="153748" y="44665"/>
                    </a:lnTo>
                    <a:lnTo>
                      <a:pt x="169687" y="70964"/>
                    </a:lnTo>
                    <a:lnTo>
                      <a:pt x="181819" y="100983"/>
                    </a:lnTo>
                    <a:lnTo>
                      <a:pt x="181644" y="137693"/>
                    </a:lnTo>
                    <a:lnTo>
                      <a:pt x="174183" y="172617"/>
                    </a:lnTo>
                    <a:lnTo>
                      <a:pt x="161643" y="191335"/>
                    </a:lnTo>
                    <a:lnTo>
                      <a:pt x="131732" y="215027"/>
                    </a:lnTo>
                    <a:lnTo>
                      <a:pt x="99473" y="230626"/>
                    </a:lnTo>
                    <a:lnTo>
                      <a:pt x="73699" y="237194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sp>
        <p:nvSpPr>
          <p:cNvPr id="55" name="Freeform 54"/>
          <p:cNvSpPr/>
          <p:nvPr/>
        </p:nvSpPr>
        <p:spPr>
          <a:xfrm>
            <a:off x="3531916" y="1251048"/>
            <a:ext cx="10529" cy="10530"/>
          </a:xfrm>
          <a:custGeom>
            <a:avLst/>
            <a:gdLst/>
            <a:ahLst/>
            <a:cxnLst/>
            <a:rect l="0" t="0" r="0" b="0"/>
            <a:pathLst>
              <a:path w="10529" h="10530">
                <a:moveTo>
                  <a:pt x="10528" y="0"/>
                </a:moveTo>
                <a:lnTo>
                  <a:pt x="0" y="10529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6" name="Freeform 55"/>
          <p:cNvSpPr/>
          <p:nvPr/>
        </p:nvSpPr>
        <p:spPr>
          <a:xfrm>
            <a:off x="1147606" y="3424850"/>
            <a:ext cx="4918578" cy="144183"/>
          </a:xfrm>
          <a:custGeom>
            <a:avLst/>
            <a:gdLst/>
            <a:ahLst/>
            <a:cxnLst/>
            <a:rect l="0" t="0" r="0" b="0"/>
            <a:pathLst>
              <a:path w="4918578" h="144183">
                <a:moveTo>
                  <a:pt x="0" y="70611"/>
                </a:moveTo>
                <a:lnTo>
                  <a:pt x="37478" y="78944"/>
                </a:lnTo>
                <a:lnTo>
                  <a:pt x="94490" y="86295"/>
                </a:lnTo>
                <a:lnTo>
                  <a:pt x="150440" y="90076"/>
                </a:lnTo>
                <a:lnTo>
                  <a:pt x="200292" y="91196"/>
                </a:lnTo>
                <a:lnTo>
                  <a:pt x="261467" y="91528"/>
                </a:lnTo>
                <a:lnTo>
                  <a:pt x="314688" y="91626"/>
                </a:lnTo>
                <a:lnTo>
                  <a:pt x="365682" y="91655"/>
                </a:lnTo>
                <a:lnTo>
                  <a:pt x="417836" y="91664"/>
                </a:lnTo>
                <a:lnTo>
                  <a:pt x="470334" y="91667"/>
                </a:lnTo>
                <a:lnTo>
                  <a:pt x="522933" y="91667"/>
                </a:lnTo>
                <a:lnTo>
                  <a:pt x="581152" y="91668"/>
                </a:lnTo>
                <a:lnTo>
                  <a:pt x="642856" y="91668"/>
                </a:lnTo>
                <a:lnTo>
                  <a:pt x="700003" y="91668"/>
                </a:lnTo>
                <a:lnTo>
                  <a:pt x="759569" y="91668"/>
                </a:lnTo>
                <a:lnTo>
                  <a:pt x="816083" y="91668"/>
                </a:lnTo>
                <a:lnTo>
                  <a:pt x="875462" y="97257"/>
                </a:lnTo>
                <a:lnTo>
                  <a:pt x="937509" y="100733"/>
                </a:lnTo>
                <a:lnTo>
                  <a:pt x="1000347" y="107352"/>
                </a:lnTo>
                <a:lnTo>
                  <a:pt x="1045503" y="113456"/>
                </a:lnTo>
                <a:lnTo>
                  <a:pt x="1091698" y="118899"/>
                </a:lnTo>
                <a:lnTo>
                  <a:pt x="1135626" y="121318"/>
                </a:lnTo>
                <a:lnTo>
                  <a:pt x="1178547" y="125513"/>
                </a:lnTo>
                <a:lnTo>
                  <a:pt x="1222189" y="130107"/>
                </a:lnTo>
                <a:lnTo>
                  <a:pt x="1268881" y="132148"/>
                </a:lnTo>
                <a:lnTo>
                  <a:pt x="1313810" y="133056"/>
                </a:lnTo>
                <a:lnTo>
                  <a:pt x="1358345" y="133459"/>
                </a:lnTo>
                <a:lnTo>
                  <a:pt x="1405434" y="133638"/>
                </a:lnTo>
                <a:lnTo>
                  <a:pt x="1453659" y="133718"/>
                </a:lnTo>
                <a:lnTo>
                  <a:pt x="1501219" y="133754"/>
                </a:lnTo>
                <a:lnTo>
                  <a:pt x="1545753" y="133769"/>
                </a:lnTo>
                <a:lnTo>
                  <a:pt x="1592062" y="136896"/>
                </a:lnTo>
                <a:lnTo>
                  <a:pt x="1638770" y="141015"/>
                </a:lnTo>
                <a:lnTo>
                  <a:pt x="1682926" y="142846"/>
                </a:lnTo>
                <a:lnTo>
                  <a:pt x="1729067" y="143660"/>
                </a:lnTo>
                <a:lnTo>
                  <a:pt x="1776870" y="144021"/>
                </a:lnTo>
                <a:lnTo>
                  <a:pt x="1825412" y="144182"/>
                </a:lnTo>
                <a:lnTo>
                  <a:pt x="1874282" y="141134"/>
                </a:lnTo>
                <a:lnTo>
                  <a:pt x="1922129" y="137050"/>
                </a:lnTo>
                <a:lnTo>
                  <a:pt x="1966791" y="135234"/>
                </a:lnTo>
                <a:lnTo>
                  <a:pt x="2013157" y="134427"/>
                </a:lnTo>
                <a:lnTo>
                  <a:pt x="2061060" y="134069"/>
                </a:lnTo>
                <a:lnTo>
                  <a:pt x="2109646" y="133909"/>
                </a:lnTo>
                <a:lnTo>
                  <a:pt x="2158536" y="130719"/>
                </a:lnTo>
                <a:lnTo>
                  <a:pt x="2207561" y="126571"/>
                </a:lnTo>
                <a:lnTo>
                  <a:pt x="2256646" y="124728"/>
                </a:lnTo>
                <a:lnTo>
                  <a:pt x="2305758" y="123908"/>
                </a:lnTo>
                <a:lnTo>
                  <a:pt x="2353712" y="122374"/>
                </a:lnTo>
                <a:lnTo>
                  <a:pt x="2398421" y="117793"/>
                </a:lnTo>
                <a:lnTo>
                  <a:pt x="2444808" y="114978"/>
                </a:lnTo>
                <a:lnTo>
                  <a:pt x="2491550" y="113726"/>
                </a:lnTo>
                <a:lnTo>
                  <a:pt x="2535722" y="113170"/>
                </a:lnTo>
                <a:lnTo>
                  <a:pt x="2581870" y="112923"/>
                </a:lnTo>
                <a:lnTo>
                  <a:pt x="2628506" y="112813"/>
                </a:lnTo>
                <a:lnTo>
                  <a:pt x="2672630" y="112764"/>
                </a:lnTo>
                <a:lnTo>
                  <a:pt x="2718757" y="112742"/>
                </a:lnTo>
                <a:lnTo>
                  <a:pt x="2765384" y="111563"/>
                </a:lnTo>
                <a:lnTo>
                  <a:pt x="2809504" y="107139"/>
                </a:lnTo>
                <a:lnTo>
                  <a:pt x="2855629" y="104393"/>
                </a:lnTo>
                <a:lnTo>
                  <a:pt x="2902255" y="103173"/>
                </a:lnTo>
                <a:lnTo>
                  <a:pt x="2946375" y="102630"/>
                </a:lnTo>
                <a:lnTo>
                  <a:pt x="2989380" y="102389"/>
                </a:lnTo>
                <a:lnTo>
                  <a:pt x="3033060" y="102282"/>
                </a:lnTo>
                <a:lnTo>
                  <a:pt x="3079770" y="102234"/>
                </a:lnTo>
                <a:lnTo>
                  <a:pt x="3124706" y="102213"/>
                </a:lnTo>
                <a:lnTo>
                  <a:pt x="3168074" y="102204"/>
                </a:lnTo>
                <a:lnTo>
                  <a:pt x="3210746" y="102200"/>
                </a:lnTo>
                <a:lnTo>
                  <a:pt x="3274231" y="102197"/>
                </a:lnTo>
                <a:lnTo>
                  <a:pt x="3337494" y="96607"/>
                </a:lnTo>
                <a:lnTo>
                  <a:pt x="3382750" y="93863"/>
                </a:lnTo>
                <a:lnTo>
                  <a:pt x="3428989" y="92643"/>
                </a:lnTo>
                <a:lnTo>
                  <a:pt x="3472937" y="92101"/>
                </a:lnTo>
                <a:lnTo>
                  <a:pt x="3518986" y="88741"/>
                </a:lnTo>
                <a:lnTo>
                  <a:pt x="3565578" y="84518"/>
                </a:lnTo>
                <a:lnTo>
                  <a:pt x="3609682" y="82641"/>
                </a:lnTo>
                <a:lnTo>
                  <a:pt x="3652681" y="78687"/>
                </a:lnTo>
                <a:lnTo>
                  <a:pt x="3696358" y="74200"/>
                </a:lnTo>
                <a:lnTo>
                  <a:pt x="3743066" y="72206"/>
                </a:lnTo>
                <a:lnTo>
                  <a:pt x="3788002" y="71320"/>
                </a:lnTo>
                <a:lnTo>
                  <a:pt x="3831370" y="70926"/>
                </a:lnTo>
                <a:lnTo>
                  <a:pt x="3874041" y="70751"/>
                </a:lnTo>
                <a:lnTo>
                  <a:pt x="3937526" y="70652"/>
                </a:lnTo>
                <a:lnTo>
                  <a:pt x="4000790" y="65034"/>
                </a:lnTo>
                <a:lnTo>
                  <a:pt x="4063988" y="61549"/>
                </a:lnTo>
                <a:lnTo>
                  <a:pt x="4127167" y="60517"/>
                </a:lnTo>
                <a:lnTo>
                  <a:pt x="4190341" y="54622"/>
                </a:lnTo>
                <a:lnTo>
                  <a:pt x="4253513" y="51056"/>
                </a:lnTo>
                <a:lnTo>
                  <a:pt x="4316684" y="44409"/>
                </a:lnTo>
                <a:lnTo>
                  <a:pt x="4379855" y="40621"/>
                </a:lnTo>
                <a:lnTo>
                  <a:pt x="4437437" y="33909"/>
                </a:lnTo>
                <a:lnTo>
                  <a:pt x="4497132" y="30100"/>
                </a:lnTo>
                <a:lnTo>
                  <a:pt x="4559273" y="23383"/>
                </a:lnTo>
                <a:lnTo>
                  <a:pt x="4622139" y="19573"/>
                </a:lnTo>
                <a:lnTo>
                  <a:pt x="4685219" y="18444"/>
                </a:lnTo>
                <a:lnTo>
                  <a:pt x="4730432" y="15060"/>
                </a:lnTo>
                <a:lnTo>
                  <a:pt x="4776652" y="10827"/>
                </a:lnTo>
                <a:lnTo>
                  <a:pt x="4820592" y="8945"/>
                </a:lnTo>
                <a:lnTo>
                  <a:pt x="4863517" y="4989"/>
                </a:lnTo>
                <a:lnTo>
                  <a:pt x="4905991" y="501"/>
                </a:lnTo>
                <a:lnTo>
                  <a:pt x="4918577" y="0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8" name="Group 77"/>
          <p:cNvGrpSpPr/>
          <p:nvPr/>
        </p:nvGrpSpPr>
        <p:grpSpPr>
          <a:xfrm>
            <a:off x="1452932" y="2621595"/>
            <a:ext cx="4605034" cy="1895131"/>
            <a:chOff x="1452932" y="2621595"/>
            <a:chExt cx="4605034" cy="1895131"/>
          </a:xfrm>
        </p:grpSpPr>
        <p:sp>
          <p:nvSpPr>
            <p:cNvPr id="57" name="Freeform 56"/>
            <p:cNvSpPr/>
            <p:nvPr/>
          </p:nvSpPr>
          <p:spPr>
            <a:xfrm>
              <a:off x="1621482" y="2663709"/>
              <a:ext cx="31493" cy="726468"/>
            </a:xfrm>
            <a:custGeom>
              <a:avLst/>
              <a:gdLst/>
              <a:ahLst/>
              <a:cxnLst/>
              <a:rect l="0" t="0" r="0" b="0"/>
              <a:pathLst>
                <a:path w="31493" h="726468">
                  <a:moveTo>
                    <a:pt x="10435" y="0"/>
                  </a:moveTo>
                  <a:lnTo>
                    <a:pt x="3199" y="28726"/>
                  </a:lnTo>
                  <a:lnTo>
                    <a:pt x="2052" y="80262"/>
                  </a:lnTo>
                  <a:lnTo>
                    <a:pt x="5929" y="123799"/>
                  </a:lnTo>
                  <a:lnTo>
                    <a:pt x="3510" y="183171"/>
                  </a:lnTo>
                  <a:lnTo>
                    <a:pt x="974" y="232218"/>
                  </a:lnTo>
                  <a:lnTo>
                    <a:pt x="223" y="287564"/>
                  </a:lnTo>
                  <a:lnTo>
                    <a:pt x="0" y="337239"/>
                  </a:lnTo>
                  <a:lnTo>
                    <a:pt x="5523" y="387182"/>
                  </a:lnTo>
                  <a:lnTo>
                    <a:pt x="8979" y="439025"/>
                  </a:lnTo>
                  <a:lnTo>
                    <a:pt x="10147" y="500539"/>
                  </a:lnTo>
                  <a:lnTo>
                    <a:pt x="13498" y="557750"/>
                  </a:lnTo>
                  <a:lnTo>
                    <a:pt x="18751" y="606287"/>
                  </a:lnTo>
                  <a:lnTo>
                    <a:pt x="26115" y="668803"/>
                  </a:lnTo>
                  <a:lnTo>
                    <a:pt x="31492" y="72646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1452932" y="3053264"/>
              <a:ext cx="379027" cy="42115"/>
            </a:xfrm>
            <a:custGeom>
              <a:avLst/>
              <a:gdLst/>
              <a:ahLst/>
              <a:cxnLst/>
              <a:rect l="0" t="0" r="0" b="0"/>
              <a:pathLst>
                <a:path w="379027" h="42115">
                  <a:moveTo>
                    <a:pt x="0" y="42114"/>
                  </a:moveTo>
                  <a:lnTo>
                    <a:pt x="60730" y="27460"/>
                  </a:lnTo>
                  <a:lnTo>
                    <a:pt x="117931" y="13916"/>
                  </a:lnTo>
                  <a:lnTo>
                    <a:pt x="179092" y="4643"/>
                  </a:lnTo>
                  <a:lnTo>
                    <a:pt x="241018" y="1376"/>
                  </a:lnTo>
                  <a:lnTo>
                    <a:pt x="295761" y="408"/>
                  </a:lnTo>
                  <a:lnTo>
                    <a:pt x="350534" y="81"/>
                  </a:lnTo>
                  <a:lnTo>
                    <a:pt x="379026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1821430" y="3029816"/>
              <a:ext cx="221099" cy="409635"/>
            </a:xfrm>
            <a:custGeom>
              <a:avLst/>
              <a:gdLst/>
              <a:ahLst/>
              <a:cxnLst/>
              <a:rect l="0" t="0" r="0" b="0"/>
              <a:pathLst>
                <a:path w="221099" h="409635">
                  <a:moveTo>
                    <a:pt x="0" y="202432"/>
                  </a:moveTo>
                  <a:lnTo>
                    <a:pt x="11178" y="213611"/>
                  </a:lnTo>
                  <a:lnTo>
                    <a:pt x="32264" y="219099"/>
                  </a:lnTo>
                  <a:lnTo>
                    <a:pt x="59963" y="219198"/>
                  </a:lnTo>
                  <a:lnTo>
                    <a:pt x="115873" y="200198"/>
                  </a:lnTo>
                  <a:lnTo>
                    <a:pt x="160798" y="173915"/>
                  </a:lnTo>
                  <a:lnTo>
                    <a:pt x="184774" y="153169"/>
                  </a:lnTo>
                  <a:lnTo>
                    <a:pt x="201107" y="126615"/>
                  </a:lnTo>
                  <a:lnTo>
                    <a:pt x="207766" y="90931"/>
                  </a:lnTo>
                  <a:lnTo>
                    <a:pt x="204150" y="56311"/>
                  </a:lnTo>
                  <a:lnTo>
                    <a:pt x="184491" y="23826"/>
                  </a:lnTo>
                  <a:lnTo>
                    <a:pt x="166224" y="8798"/>
                  </a:lnTo>
                  <a:lnTo>
                    <a:pt x="156439" y="3153"/>
                  </a:lnTo>
                  <a:lnTo>
                    <a:pt x="129970" y="0"/>
                  </a:lnTo>
                  <a:lnTo>
                    <a:pt x="102218" y="3668"/>
                  </a:lnTo>
                  <a:lnTo>
                    <a:pt x="82085" y="13097"/>
                  </a:lnTo>
                  <a:lnTo>
                    <a:pt x="57596" y="37149"/>
                  </a:lnTo>
                  <a:lnTo>
                    <a:pt x="23229" y="97426"/>
                  </a:lnTo>
                  <a:lnTo>
                    <a:pt x="8702" y="128815"/>
                  </a:lnTo>
                  <a:lnTo>
                    <a:pt x="1719" y="179269"/>
                  </a:lnTo>
                  <a:lnTo>
                    <a:pt x="3459" y="240534"/>
                  </a:lnTo>
                  <a:lnTo>
                    <a:pt x="14672" y="296000"/>
                  </a:lnTo>
                  <a:lnTo>
                    <a:pt x="32813" y="340120"/>
                  </a:lnTo>
                  <a:lnTo>
                    <a:pt x="48509" y="360723"/>
                  </a:lnTo>
                  <a:lnTo>
                    <a:pt x="83653" y="389713"/>
                  </a:lnTo>
                  <a:lnTo>
                    <a:pt x="123702" y="405582"/>
                  </a:lnTo>
                  <a:lnTo>
                    <a:pt x="164034" y="409634"/>
                  </a:lnTo>
                  <a:lnTo>
                    <a:pt x="196391" y="403945"/>
                  </a:lnTo>
                  <a:lnTo>
                    <a:pt x="221098" y="39194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2113257" y="3011150"/>
              <a:ext cx="213542" cy="431669"/>
            </a:xfrm>
            <a:custGeom>
              <a:avLst/>
              <a:gdLst/>
              <a:ahLst/>
              <a:cxnLst/>
              <a:rect l="0" t="0" r="0" b="0"/>
              <a:pathLst>
                <a:path w="213542" h="431669">
                  <a:moveTo>
                    <a:pt x="118784" y="0"/>
                  </a:moveTo>
                  <a:lnTo>
                    <a:pt x="86332" y="19150"/>
                  </a:lnTo>
                  <a:lnTo>
                    <a:pt x="57696" y="51558"/>
                  </a:lnTo>
                  <a:lnTo>
                    <a:pt x="33234" y="100781"/>
                  </a:lnTo>
                  <a:lnTo>
                    <a:pt x="11808" y="154958"/>
                  </a:lnTo>
                  <a:lnTo>
                    <a:pt x="0" y="205401"/>
                  </a:lnTo>
                  <a:lnTo>
                    <a:pt x="270" y="248033"/>
                  </a:lnTo>
                  <a:lnTo>
                    <a:pt x="12013" y="308350"/>
                  </a:lnTo>
                  <a:lnTo>
                    <a:pt x="22977" y="333576"/>
                  </a:lnTo>
                  <a:lnTo>
                    <a:pt x="47893" y="361920"/>
                  </a:lnTo>
                  <a:lnTo>
                    <a:pt x="70509" y="371423"/>
                  </a:lnTo>
                  <a:lnTo>
                    <a:pt x="83091" y="373958"/>
                  </a:lnTo>
                  <a:lnTo>
                    <a:pt x="93819" y="372138"/>
                  </a:lnTo>
                  <a:lnTo>
                    <a:pt x="111978" y="360756"/>
                  </a:lnTo>
                  <a:lnTo>
                    <a:pt x="135355" y="323440"/>
                  </a:lnTo>
                  <a:lnTo>
                    <a:pt x="151510" y="269749"/>
                  </a:lnTo>
                  <a:lnTo>
                    <a:pt x="166279" y="210431"/>
                  </a:lnTo>
                  <a:lnTo>
                    <a:pt x="169901" y="157106"/>
                  </a:lnTo>
                  <a:lnTo>
                    <a:pt x="168006" y="99100"/>
                  </a:lnTo>
                  <a:lnTo>
                    <a:pt x="156713" y="47911"/>
                  </a:lnTo>
                  <a:lnTo>
                    <a:pt x="146660" y="12246"/>
                  </a:lnTo>
                  <a:lnTo>
                    <a:pt x="142047" y="6994"/>
                  </a:lnTo>
                  <a:lnTo>
                    <a:pt x="136632" y="5833"/>
                  </a:lnTo>
                  <a:lnTo>
                    <a:pt x="130683" y="7398"/>
                  </a:lnTo>
                  <a:lnTo>
                    <a:pt x="126717" y="13121"/>
                  </a:lnTo>
                  <a:lnTo>
                    <a:pt x="122310" y="31958"/>
                  </a:lnTo>
                  <a:lnTo>
                    <a:pt x="130701" y="93636"/>
                  </a:lnTo>
                  <a:lnTo>
                    <a:pt x="140252" y="143947"/>
                  </a:lnTo>
                  <a:lnTo>
                    <a:pt x="153960" y="197280"/>
                  </a:lnTo>
                  <a:lnTo>
                    <a:pt x="171437" y="255440"/>
                  </a:lnTo>
                  <a:lnTo>
                    <a:pt x="185467" y="314969"/>
                  </a:lnTo>
                  <a:lnTo>
                    <a:pt x="199503" y="373478"/>
                  </a:lnTo>
                  <a:lnTo>
                    <a:pt x="213541" y="4316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2390629" y="3011150"/>
              <a:ext cx="273081" cy="460077"/>
            </a:xfrm>
            <a:custGeom>
              <a:avLst/>
              <a:gdLst/>
              <a:ahLst/>
              <a:cxnLst/>
              <a:rect l="0" t="0" r="0" b="0"/>
              <a:pathLst>
                <a:path w="273081" h="460077">
                  <a:moveTo>
                    <a:pt x="51982" y="0"/>
                  </a:moveTo>
                  <a:lnTo>
                    <a:pt x="66636" y="55141"/>
                  </a:lnTo>
                  <a:lnTo>
                    <a:pt x="76731" y="109145"/>
                  </a:lnTo>
                  <a:lnTo>
                    <a:pt x="83387" y="172294"/>
                  </a:lnTo>
                  <a:lnTo>
                    <a:pt x="88557" y="197068"/>
                  </a:lnTo>
                  <a:lnTo>
                    <a:pt x="92743" y="202739"/>
                  </a:lnTo>
                  <a:lnTo>
                    <a:pt x="97873" y="204179"/>
                  </a:lnTo>
                  <a:lnTo>
                    <a:pt x="103633" y="202800"/>
                  </a:lnTo>
                  <a:lnTo>
                    <a:pt x="106303" y="197201"/>
                  </a:lnTo>
                  <a:lnTo>
                    <a:pt x="105303" y="148354"/>
                  </a:lnTo>
                  <a:lnTo>
                    <a:pt x="101706" y="95040"/>
                  </a:lnTo>
                  <a:lnTo>
                    <a:pt x="90010" y="35801"/>
                  </a:lnTo>
                  <a:lnTo>
                    <a:pt x="84353" y="26207"/>
                  </a:lnTo>
                  <a:lnTo>
                    <a:pt x="68709" y="12427"/>
                  </a:lnTo>
                  <a:lnTo>
                    <a:pt x="61963" y="11794"/>
                  </a:lnTo>
                  <a:lnTo>
                    <a:pt x="56297" y="14882"/>
                  </a:lnTo>
                  <a:lnTo>
                    <a:pt x="45711" y="30011"/>
                  </a:lnTo>
                  <a:lnTo>
                    <a:pt x="22971" y="84263"/>
                  </a:lnTo>
                  <a:lnTo>
                    <a:pt x="6867" y="140387"/>
                  </a:lnTo>
                  <a:lnTo>
                    <a:pt x="1570" y="199263"/>
                  </a:lnTo>
                  <a:lnTo>
                    <a:pt x="0" y="251803"/>
                  </a:lnTo>
                  <a:lnTo>
                    <a:pt x="7875" y="310308"/>
                  </a:lnTo>
                  <a:lnTo>
                    <a:pt x="24106" y="367767"/>
                  </a:lnTo>
                  <a:lnTo>
                    <a:pt x="61266" y="426257"/>
                  </a:lnTo>
                  <a:lnTo>
                    <a:pt x="68700" y="435080"/>
                  </a:lnTo>
                  <a:lnTo>
                    <a:pt x="89438" y="448002"/>
                  </a:lnTo>
                  <a:lnTo>
                    <a:pt x="114252" y="456475"/>
                  </a:lnTo>
                  <a:lnTo>
                    <a:pt x="155700" y="460076"/>
                  </a:lnTo>
                  <a:lnTo>
                    <a:pt x="202166" y="453083"/>
                  </a:lnTo>
                  <a:lnTo>
                    <a:pt x="238031" y="436714"/>
                  </a:lnTo>
                  <a:lnTo>
                    <a:pt x="255943" y="423772"/>
                  </a:lnTo>
                  <a:lnTo>
                    <a:pt x="265464" y="410221"/>
                  </a:lnTo>
                  <a:lnTo>
                    <a:pt x="273080" y="3895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2600538" y="2768994"/>
              <a:ext cx="315856" cy="758053"/>
            </a:xfrm>
            <a:custGeom>
              <a:avLst/>
              <a:gdLst/>
              <a:ahLst/>
              <a:cxnLst/>
              <a:rect l="0" t="0" r="0" b="0"/>
              <a:pathLst>
                <a:path w="315856" h="758053">
                  <a:moveTo>
                    <a:pt x="0" y="0"/>
                  </a:moveTo>
                  <a:lnTo>
                    <a:pt x="8334" y="62478"/>
                  </a:lnTo>
                  <a:lnTo>
                    <a:pt x="15685" y="119187"/>
                  </a:lnTo>
                  <a:lnTo>
                    <a:pt x="25055" y="166986"/>
                  </a:lnTo>
                  <a:lnTo>
                    <a:pt x="35240" y="218194"/>
                  </a:lnTo>
                  <a:lnTo>
                    <a:pt x="45667" y="270411"/>
                  </a:lnTo>
                  <a:lnTo>
                    <a:pt x="61754" y="322927"/>
                  </a:lnTo>
                  <a:lnTo>
                    <a:pt x="75750" y="375533"/>
                  </a:lnTo>
                  <a:lnTo>
                    <a:pt x="87305" y="428164"/>
                  </a:lnTo>
                  <a:lnTo>
                    <a:pt x="100521" y="489945"/>
                  </a:lnTo>
                  <a:lnTo>
                    <a:pt x="107464" y="547209"/>
                  </a:lnTo>
                  <a:lnTo>
                    <a:pt x="114164" y="603580"/>
                  </a:lnTo>
                  <a:lnTo>
                    <a:pt x="114318" y="658606"/>
                  </a:lnTo>
                  <a:lnTo>
                    <a:pt x="110080" y="682268"/>
                  </a:lnTo>
                  <a:lnTo>
                    <a:pt x="107312" y="685303"/>
                  </a:lnTo>
                  <a:lnTo>
                    <a:pt x="104297" y="682646"/>
                  </a:lnTo>
                  <a:lnTo>
                    <a:pt x="87608" y="624987"/>
                  </a:lnTo>
                  <a:lnTo>
                    <a:pt x="79511" y="580325"/>
                  </a:lnTo>
                  <a:lnTo>
                    <a:pt x="82311" y="526018"/>
                  </a:lnTo>
                  <a:lnTo>
                    <a:pt x="86969" y="467680"/>
                  </a:lnTo>
                  <a:lnTo>
                    <a:pt x="98808" y="416425"/>
                  </a:lnTo>
                  <a:lnTo>
                    <a:pt x="113581" y="370816"/>
                  </a:lnTo>
                  <a:lnTo>
                    <a:pt x="132440" y="345658"/>
                  </a:lnTo>
                  <a:lnTo>
                    <a:pt x="150109" y="330661"/>
                  </a:lnTo>
                  <a:lnTo>
                    <a:pt x="172780" y="322435"/>
                  </a:lnTo>
                  <a:lnTo>
                    <a:pt x="185377" y="320242"/>
                  </a:lnTo>
                  <a:lnTo>
                    <a:pt x="196114" y="322289"/>
                  </a:lnTo>
                  <a:lnTo>
                    <a:pt x="214284" y="333923"/>
                  </a:lnTo>
                  <a:lnTo>
                    <a:pt x="243256" y="371382"/>
                  </a:lnTo>
                  <a:lnTo>
                    <a:pt x="262889" y="425114"/>
                  </a:lnTo>
                  <a:lnTo>
                    <a:pt x="268918" y="468140"/>
                  </a:lnTo>
                  <a:lnTo>
                    <a:pt x="275432" y="525923"/>
                  </a:lnTo>
                  <a:lnTo>
                    <a:pt x="282524" y="582478"/>
                  </a:lnTo>
                  <a:lnTo>
                    <a:pt x="289342" y="635840"/>
                  </a:lnTo>
                  <a:lnTo>
                    <a:pt x="298771" y="684926"/>
                  </a:lnTo>
                  <a:lnTo>
                    <a:pt x="312797" y="745187"/>
                  </a:lnTo>
                  <a:lnTo>
                    <a:pt x="315855" y="75805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2990093" y="3074949"/>
              <a:ext cx="263213" cy="369677"/>
            </a:xfrm>
            <a:custGeom>
              <a:avLst/>
              <a:gdLst/>
              <a:ahLst/>
              <a:cxnLst/>
              <a:rect l="0" t="0" r="0" b="0"/>
              <a:pathLst>
                <a:path w="263213" h="369677">
                  <a:moveTo>
                    <a:pt x="0" y="241527"/>
                  </a:moveTo>
                  <a:lnTo>
                    <a:pt x="43962" y="221284"/>
                  </a:lnTo>
                  <a:lnTo>
                    <a:pt x="99858" y="181629"/>
                  </a:lnTo>
                  <a:lnTo>
                    <a:pt x="144951" y="123834"/>
                  </a:lnTo>
                  <a:lnTo>
                    <a:pt x="169402" y="69191"/>
                  </a:lnTo>
                  <a:lnTo>
                    <a:pt x="176145" y="27338"/>
                  </a:lnTo>
                  <a:lnTo>
                    <a:pt x="173582" y="16846"/>
                  </a:lnTo>
                  <a:lnTo>
                    <a:pt x="168364" y="8682"/>
                  </a:lnTo>
                  <a:lnTo>
                    <a:pt x="161376" y="2069"/>
                  </a:lnTo>
                  <a:lnTo>
                    <a:pt x="152037" y="0"/>
                  </a:lnTo>
                  <a:lnTo>
                    <a:pt x="129183" y="3940"/>
                  </a:lnTo>
                  <a:lnTo>
                    <a:pt x="109667" y="16610"/>
                  </a:lnTo>
                  <a:lnTo>
                    <a:pt x="63556" y="68447"/>
                  </a:lnTo>
                  <a:lnTo>
                    <a:pt x="29296" y="125105"/>
                  </a:lnTo>
                  <a:lnTo>
                    <a:pt x="7642" y="178276"/>
                  </a:lnTo>
                  <a:lnTo>
                    <a:pt x="1510" y="231199"/>
                  </a:lnTo>
                  <a:lnTo>
                    <a:pt x="3957" y="284481"/>
                  </a:lnTo>
                  <a:lnTo>
                    <a:pt x="16966" y="315990"/>
                  </a:lnTo>
                  <a:lnTo>
                    <a:pt x="37566" y="339353"/>
                  </a:lnTo>
                  <a:lnTo>
                    <a:pt x="63489" y="356365"/>
                  </a:lnTo>
                  <a:lnTo>
                    <a:pt x="94508" y="367826"/>
                  </a:lnTo>
                  <a:lnTo>
                    <a:pt x="144856" y="369676"/>
                  </a:lnTo>
                  <a:lnTo>
                    <a:pt x="196818" y="362815"/>
                  </a:lnTo>
                  <a:lnTo>
                    <a:pt x="222395" y="353535"/>
                  </a:lnTo>
                  <a:lnTo>
                    <a:pt x="263212" y="3257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3285325" y="3034063"/>
              <a:ext cx="283836" cy="376338"/>
            </a:xfrm>
            <a:custGeom>
              <a:avLst/>
              <a:gdLst/>
              <a:ahLst/>
              <a:cxnLst/>
              <a:rect l="0" t="0" r="0" b="0"/>
              <a:pathLst>
                <a:path w="283836" h="376338">
                  <a:moveTo>
                    <a:pt x="10094" y="103429"/>
                  </a:moveTo>
                  <a:lnTo>
                    <a:pt x="1761" y="140907"/>
                  </a:lnTo>
                  <a:lnTo>
                    <a:pt x="0" y="192330"/>
                  </a:lnTo>
                  <a:lnTo>
                    <a:pt x="821" y="254784"/>
                  </a:lnTo>
                  <a:lnTo>
                    <a:pt x="14155" y="313394"/>
                  </a:lnTo>
                  <a:lnTo>
                    <a:pt x="26115" y="355933"/>
                  </a:lnTo>
                  <a:lnTo>
                    <a:pt x="27794" y="370031"/>
                  </a:lnTo>
                  <a:lnTo>
                    <a:pt x="30083" y="375920"/>
                  </a:lnTo>
                  <a:lnTo>
                    <a:pt x="32779" y="376337"/>
                  </a:lnTo>
                  <a:lnTo>
                    <a:pt x="35746" y="373105"/>
                  </a:lnTo>
                  <a:lnTo>
                    <a:pt x="34332" y="340610"/>
                  </a:lnTo>
                  <a:lnTo>
                    <a:pt x="26505" y="288348"/>
                  </a:lnTo>
                  <a:lnTo>
                    <a:pt x="23237" y="245667"/>
                  </a:lnTo>
                  <a:lnTo>
                    <a:pt x="21784" y="200571"/>
                  </a:lnTo>
                  <a:lnTo>
                    <a:pt x="21139" y="157131"/>
                  </a:lnTo>
                  <a:lnTo>
                    <a:pt x="23972" y="114429"/>
                  </a:lnTo>
                  <a:lnTo>
                    <a:pt x="32144" y="60285"/>
                  </a:lnTo>
                  <a:lnTo>
                    <a:pt x="45093" y="22015"/>
                  </a:lnTo>
                  <a:lnTo>
                    <a:pt x="50975" y="10549"/>
                  </a:lnTo>
                  <a:lnTo>
                    <a:pt x="60744" y="4074"/>
                  </a:lnTo>
                  <a:lnTo>
                    <a:pt x="87198" y="0"/>
                  </a:lnTo>
                  <a:lnTo>
                    <a:pt x="112213" y="5208"/>
                  </a:lnTo>
                  <a:lnTo>
                    <a:pt x="168775" y="26934"/>
                  </a:lnTo>
                  <a:lnTo>
                    <a:pt x="229674" y="58362"/>
                  </a:lnTo>
                  <a:lnTo>
                    <a:pt x="269497" y="82482"/>
                  </a:lnTo>
                  <a:lnTo>
                    <a:pt x="274277" y="83615"/>
                  </a:lnTo>
                  <a:lnTo>
                    <a:pt x="283835" y="8237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3696153" y="2621595"/>
              <a:ext cx="47041" cy="1895131"/>
            </a:xfrm>
            <a:custGeom>
              <a:avLst/>
              <a:gdLst/>
              <a:ahLst/>
              <a:cxnLst/>
              <a:rect l="0" t="0" r="0" b="0"/>
              <a:pathLst>
                <a:path w="47041" h="1895131">
                  <a:moveTo>
                    <a:pt x="9878" y="0"/>
                  </a:moveTo>
                  <a:lnTo>
                    <a:pt x="2642" y="28726"/>
                  </a:lnTo>
                  <a:lnTo>
                    <a:pt x="0" y="92113"/>
                  </a:lnTo>
                  <a:lnTo>
                    <a:pt x="2661" y="139207"/>
                  </a:lnTo>
                  <a:lnTo>
                    <a:pt x="4620" y="196445"/>
                  </a:lnTo>
                  <a:lnTo>
                    <a:pt x="2861" y="240557"/>
                  </a:lnTo>
                  <a:lnTo>
                    <a:pt x="5979" y="283559"/>
                  </a:lnTo>
                  <a:lnTo>
                    <a:pt x="8145" y="332307"/>
                  </a:lnTo>
                  <a:lnTo>
                    <a:pt x="9108" y="385168"/>
                  </a:lnTo>
                  <a:lnTo>
                    <a:pt x="9535" y="439858"/>
                  </a:lnTo>
                  <a:lnTo>
                    <a:pt x="9726" y="492241"/>
                  </a:lnTo>
                  <a:lnTo>
                    <a:pt x="9810" y="545157"/>
                  </a:lnTo>
                  <a:lnTo>
                    <a:pt x="9847" y="603771"/>
                  </a:lnTo>
                  <a:lnTo>
                    <a:pt x="6745" y="661796"/>
                  </a:lnTo>
                  <a:lnTo>
                    <a:pt x="3806" y="719951"/>
                  </a:lnTo>
                  <a:lnTo>
                    <a:pt x="6399" y="780893"/>
                  </a:lnTo>
                  <a:lnTo>
                    <a:pt x="8332" y="843073"/>
                  </a:lnTo>
                  <a:lnTo>
                    <a:pt x="9190" y="905804"/>
                  </a:lnTo>
                  <a:lnTo>
                    <a:pt x="9572" y="968779"/>
                  </a:lnTo>
                  <a:lnTo>
                    <a:pt x="9674" y="1001482"/>
                  </a:lnTo>
                  <a:lnTo>
                    <a:pt x="9742" y="1034982"/>
                  </a:lnTo>
                  <a:lnTo>
                    <a:pt x="9787" y="1069014"/>
                  </a:lnTo>
                  <a:lnTo>
                    <a:pt x="10987" y="1102231"/>
                  </a:lnTo>
                  <a:lnTo>
                    <a:pt x="12957" y="1134904"/>
                  </a:lnTo>
                  <a:lnTo>
                    <a:pt x="17095" y="1198113"/>
                  </a:lnTo>
                  <a:lnTo>
                    <a:pt x="18935" y="1257401"/>
                  </a:lnTo>
                  <a:lnTo>
                    <a:pt x="22872" y="1314947"/>
                  </a:lnTo>
                  <a:lnTo>
                    <a:pt x="27351" y="1371719"/>
                  </a:lnTo>
                  <a:lnTo>
                    <a:pt x="29342" y="1428146"/>
                  </a:lnTo>
                  <a:lnTo>
                    <a:pt x="33346" y="1481301"/>
                  </a:lnTo>
                  <a:lnTo>
                    <a:pt x="37856" y="1531052"/>
                  </a:lnTo>
                  <a:lnTo>
                    <a:pt x="39860" y="1576560"/>
                  </a:lnTo>
                  <a:lnTo>
                    <a:pt x="40751" y="1620182"/>
                  </a:lnTo>
                  <a:lnTo>
                    <a:pt x="41252" y="1681083"/>
                  </a:lnTo>
                  <a:lnTo>
                    <a:pt x="41401" y="1733053"/>
                  </a:lnTo>
                  <a:lnTo>
                    <a:pt x="47040" y="1786946"/>
                  </a:lnTo>
                  <a:lnTo>
                    <a:pt x="43778" y="1839792"/>
                  </a:lnTo>
                  <a:lnTo>
                    <a:pt x="41463" y="189513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4021886" y="315854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3888376" y="3203469"/>
              <a:ext cx="207210" cy="323578"/>
            </a:xfrm>
            <a:custGeom>
              <a:avLst/>
              <a:gdLst/>
              <a:ahLst/>
              <a:cxnLst/>
              <a:rect l="0" t="0" r="0" b="0"/>
              <a:pathLst>
                <a:path w="207210" h="323578">
                  <a:moveTo>
                    <a:pt x="28225" y="60365"/>
                  </a:moveTo>
                  <a:lnTo>
                    <a:pt x="7981" y="121095"/>
                  </a:lnTo>
                  <a:lnTo>
                    <a:pt x="0" y="172986"/>
                  </a:lnTo>
                  <a:lnTo>
                    <a:pt x="3224" y="219816"/>
                  </a:lnTo>
                  <a:lnTo>
                    <a:pt x="14774" y="242756"/>
                  </a:lnTo>
                  <a:lnTo>
                    <a:pt x="22767" y="252149"/>
                  </a:lnTo>
                  <a:lnTo>
                    <a:pt x="44126" y="262586"/>
                  </a:lnTo>
                  <a:lnTo>
                    <a:pt x="56373" y="265369"/>
                  </a:lnTo>
                  <a:lnTo>
                    <a:pt x="79339" y="262222"/>
                  </a:lnTo>
                  <a:lnTo>
                    <a:pt x="100075" y="251854"/>
                  </a:lnTo>
                  <a:lnTo>
                    <a:pt x="117090" y="235548"/>
                  </a:lnTo>
                  <a:lnTo>
                    <a:pt x="134234" y="201049"/>
                  </a:lnTo>
                  <a:lnTo>
                    <a:pt x="146723" y="150012"/>
                  </a:lnTo>
                  <a:lnTo>
                    <a:pt x="152242" y="96026"/>
                  </a:lnTo>
                  <a:lnTo>
                    <a:pt x="153878" y="42985"/>
                  </a:lnTo>
                  <a:lnTo>
                    <a:pt x="148773" y="1403"/>
                  </a:lnTo>
                  <a:lnTo>
                    <a:pt x="147195" y="0"/>
                  </a:lnTo>
                  <a:lnTo>
                    <a:pt x="145441" y="17159"/>
                  </a:lnTo>
                  <a:lnTo>
                    <a:pt x="152721" y="78130"/>
                  </a:lnTo>
                  <a:lnTo>
                    <a:pt x="162079" y="136208"/>
                  </a:lnTo>
                  <a:lnTo>
                    <a:pt x="172260" y="196701"/>
                  </a:lnTo>
                  <a:lnTo>
                    <a:pt x="182686" y="251019"/>
                  </a:lnTo>
                  <a:lnTo>
                    <a:pt x="196689" y="302529"/>
                  </a:lnTo>
                  <a:lnTo>
                    <a:pt x="207209" y="32357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4147509" y="3126963"/>
              <a:ext cx="264207" cy="312600"/>
            </a:xfrm>
            <a:custGeom>
              <a:avLst/>
              <a:gdLst/>
              <a:ahLst/>
              <a:cxnLst/>
              <a:rect l="0" t="0" r="0" b="0"/>
              <a:pathLst>
                <a:path w="264207" h="312600">
                  <a:moveTo>
                    <a:pt x="158646" y="0"/>
                  </a:moveTo>
                  <a:lnTo>
                    <a:pt x="97536" y="17958"/>
                  </a:lnTo>
                  <a:lnTo>
                    <a:pt x="65670" y="29368"/>
                  </a:lnTo>
                  <a:lnTo>
                    <a:pt x="4435" y="80906"/>
                  </a:lnTo>
                  <a:lnTo>
                    <a:pt x="856" y="89032"/>
                  </a:lnTo>
                  <a:lnTo>
                    <a:pt x="0" y="107420"/>
                  </a:lnTo>
                  <a:lnTo>
                    <a:pt x="3749" y="116067"/>
                  </a:lnTo>
                  <a:lnTo>
                    <a:pt x="17273" y="131914"/>
                  </a:lnTo>
                  <a:lnTo>
                    <a:pt x="61787" y="152746"/>
                  </a:lnTo>
                  <a:lnTo>
                    <a:pt x="116255" y="171746"/>
                  </a:lnTo>
                  <a:lnTo>
                    <a:pt x="174233" y="194366"/>
                  </a:lnTo>
                  <a:lnTo>
                    <a:pt x="228839" y="221364"/>
                  </a:lnTo>
                  <a:lnTo>
                    <a:pt x="249504" y="236425"/>
                  </a:lnTo>
                  <a:lnTo>
                    <a:pt x="262588" y="254817"/>
                  </a:lnTo>
                  <a:lnTo>
                    <a:pt x="264206" y="264634"/>
                  </a:lnTo>
                  <a:lnTo>
                    <a:pt x="259764" y="284901"/>
                  </a:lnTo>
                  <a:lnTo>
                    <a:pt x="252964" y="292880"/>
                  </a:lnTo>
                  <a:lnTo>
                    <a:pt x="232930" y="304864"/>
                  </a:lnTo>
                  <a:lnTo>
                    <a:pt x="189755" y="312599"/>
                  </a:lnTo>
                  <a:lnTo>
                    <a:pt x="139575" y="306806"/>
                  </a:lnTo>
                  <a:lnTo>
                    <a:pt x="102106" y="294397"/>
                  </a:lnTo>
                  <a:lnTo>
                    <a:pt x="84946" y="2842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3895544" y="3123857"/>
              <a:ext cx="178985" cy="97864"/>
            </a:xfrm>
            <a:custGeom>
              <a:avLst/>
              <a:gdLst/>
              <a:ahLst/>
              <a:cxnLst/>
              <a:rect l="0" t="0" r="0" b="0"/>
              <a:pathLst>
                <a:path w="178985" h="97864">
                  <a:moveTo>
                    <a:pt x="0" y="97863"/>
                  </a:moveTo>
                  <a:lnTo>
                    <a:pt x="52705" y="35605"/>
                  </a:lnTo>
                  <a:lnTo>
                    <a:pt x="77357" y="12606"/>
                  </a:lnTo>
                  <a:lnTo>
                    <a:pt x="96382" y="2259"/>
                  </a:lnTo>
                  <a:lnTo>
                    <a:pt x="119655" y="0"/>
                  </a:lnTo>
                  <a:lnTo>
                    <a:pt x="152827" y="5306"/>
                  </a:lnTo>
                  <a:lnTo>
                    <a:pt x="178984" y="1363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4461050" y="3047675"/>
              <a:ext cx="319192" cy="404953"/>
            </a:xfrm>
            <a:custGeom>
              <a:avLst/>
              <a:gdLst/>
              <a:ahLst/>
              <a:cxnLst/>
              <a:rect l="0" t="0" r="0" b="0"/>
              <a:pathLst>
                <a:path w="319192" h="404953">
                  <a:moveTo>
                    <a:pt x="129375" y="5589"/>
                  </a:moveTo>
                  <a:lnTo>
                    <a:pt x="112607" y="0"/>
                  </a:lnTo>
                  <a:lnTo>
                    <a:pt x="74234" y="2113"/>
                  </a:lnTo>
                  <a:lnTo>
                    <a:pt x="51835" y="10283"/>
                  </a:lnTo>
                  <a:lnTo>
                    <a:pt x="18392" y="34592"/>
                  </a:lnTo>
                  <a:lnTo>
                    <a:pt x="6739" y="54354"/>
                  </a:lnTo>
                  <a:lnTo>
                    <a:pt x="0" y="77565"/>
                  </a:lnTo>
                  <a:lnTo>
                    <a:pt x="905" y="99579"/>
                  </a:lnTo>
                  <a:lnTo>
                    <a:pt x="11446" y="121062"/>
                  </a:lnTo>
                  <a:lnTo>
                    <a:pt x="40231" y="152887"/>
                  </a:lnTo>
                  <a:lnTo>
                    <a:pt x="75276" y="178304"/>
                  </a:lnTo>
                  <a:lnTo>
                    <a:pt x="129183" y="201295"/>
                  </a:lnTo>
                  <a:lnTo>
                    <a:pt x="191359" y="224275"/>
                  </a:lnTo>
                  <a:lnTo>
                    <a:pt x="253246" y="260738"/>
                  </a:lnTo>
                  <a:lnTo>
                    <a:pt x="313770" y="307550"/>
                  </a:lnTo>
                  <a:lnTo>
                    <a:pt x="317816" y="315691"/>
                  </a:lnTo>
                  <a:lnTo>
                    <a:pt x="319191" y="334094"/>
                  </a:lnTo>
                  <a:lnTo>
                    <a:pt x="307799" y="364186"/>
                  </a:lnTo>
                  <a:lnTo>
                    <a:pt x="286663" y="378655"/>
                  </a:lnTo>
                  <a:lnTo>
                    <a:pt x="236613" y="397475"/>
                  </a:lnTo>
                  <a:lnTo>
                    <a:pt x="186886" y="403243"/>
                  </a:lnTo>
                  <a:lnTo>
                    <a:pt x="133287" y="404952"/>
                  </a:lnTo>
                  <a:lnTo>
                    <a:pt x="78415" y="397124"/>
                  </a:lnTo>
                  <a:lnTo>
                    <a:pt x="29968" y="384313"/>
                  </a:lnTo>
                  <a:lnTo>
                    <a:pt x="3032" y="3740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4822052" y="3137492"/>
              <a:ext cx="63172" cy="294799"/>
            </a:xfrm>
            <a:custGeom>
              <a:avLst/>
              <a:gdLst/>
              <a:ahLst/>
              <a:cxnLst/>
              <a:rect l="0" t="0" r="0" b="0"/>
              <a:pathLst>
                <a:path w="63172" h="294799">
                  <a:moveTo>
                    <a:pt x="0" y="0"/>
                  </a:moveTo>
                  <a:lnTo>
                    <a:pt x="11452" y="57264"/>
                  </a:lnTo>
                  <a:lnTo>
                    <a:pt x="21331" y="106654"/>
                  </a:lnTo>
                  <a:lnTo>
                    <a:pt x="31666" y="155213"/>
                  </a:lnTo>
                  <a:lnTo>
                    <a:pt x="45639" y="213543"/>
                  </a:lnTo>
                  <a:lnTo>
                    <a:pt x="60053" y="269626"/>
                  </a:lnTo>
                  <a:lnTo>
                    <a:pt x="63171" y="2947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4800994" y="2947979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4990507" y="3105906"/>
              <a:ext cx="200030" cy="723447"/>
            </a:xfrm>
            <a:custGeom>
              <a:avLst/>
              <a:gdLst/>
              <a:ahLst/>
              <a:cxnLst/>
              <a:rect l="0" t="0" r="0" b="0"/>
              <a:pathLst>
                <a:path w="200030" h="723447">
                  <a:moveTo>
                    <a:pt x="147399" y="0"/>
                  </a:moveTo>
                  <a:lnTo>
                    <a:pt x="123353" y="9576"/>
                  </a:lnTo>
                  <a:lnTo>
                    <a:pt x="66293" y="48496"/>
                  </a:lnTo>
                  <a:lnTo>
                    <a:pt x="19300" y="109230"/>
                  </a:lnTo>
                  <a:lnTo>
                    <a:pt x="6239" y="146098"/>
                  </a:lnTo>
                  <a:lnTo>
                    <a:pt x="2773" y="172947"/>
                  </a:lnTo>
                  <a:lnTo>
                    <a:pt x="5358" y="183149"/>
                  </a:lnTo>
                  <a:lnTo>
                    <a:pt x="10591" y="191119"/>
                  </a:lnTo>
                  <a:lnTo>
                    <a:pt x="17590" y="197603"/>
                  </a:lnTo>
                  <a:lnTo>
                    <a:pt x="37844" y="204807"/>
                  </a:lnTo>
                  <a:lnTo>
                    <a:pt x="49796" y="206728"/>
                  </a:lnTo>
                  <a:lnTo>
                    <a:pt x="72435" y="202623"/>
                  </a:lnTo>
                  <a:lnTo>
                    <a:pt x="93025" y="191831"/>
                  </a:lnTo>
                  <a:lnTo>
                    <a:pt x="109975" y="175335"/>
                  </a:lnTo>
                  <a:lnTo>
                    <a:pt x="127082" y="140729"/>
                  </a:lnTo>
                  <a:lnTo>
                    <a:pt x="142173" y="87114"/>
                  </a:lnTo>
                  <a:lnTo>
                    <a:pt x="145076" y="59385"/>
                  </a:lnTo>
                  <a:lnTo>
                    <a:pt x="147021" y="54798"/>
                  </a:lnTo>
                  <a:lnTo>
                    <a:pt x="149487" y="56419"/>
                  </a:lnTo>
                  <a:lnTo>
                    <a:pt x="165222" y="101320"/>
                  </a:lnTo>
                  <a:lnTo>
                    <a:pt x="175557" y="157013"/>
                  </a:lnTo>
                  <a:lnTo>
                    <a:pt x="186410" y="219532"/>
                  </a:lnTo>
                  <a:lnTo>
                    <a:pt x="194490" y="282530"/>
                  </a:lnTo>
                  <a:lnTo>
                    <a:pt x="198945" y="344064"/>
                  </a:lnTo>
                  <a:lnTo>
                    <a:pt x="199717" y="392974"/>
                  </a:lnTo>
                  <a:lnTo>
                    <a:pt x="199978" y="452015"/>
                  </a:lnTo>
                  <a:lnTo>
                    <a:pt x="200029" y="514327"/>
                  </a:lnTo>
                  <a:lnTo>
                    <a:pt x="192804" y="567319"/>
                  </a:lnTo>
                  <a:lnTo>
                    <a:pt x="188149" y="606652"/>
                  </a:lnTo>
                  <a:lnTo>
                    <a:pt x="160333" y="668358"/>
                  </a:lnTo>
                  <a:lnTo>
                    <a:pt x="134464" y="698201"/>
                  </a:lnTo>
                  <a:lnTo>
                    <a:pt x="104572" y="716272"/>
                  </a:lnTo>
                  <a:lnTo>
                    <a:pt x="67900" y="723446"/>
                  </a:lnTo>
                  <a:lnTo>
                    <a:pt x="32987" y="719982"/>
                  </a:lnTo>
                  <a:lnTo>
                    <a:pt x="0" y="70541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5243191" y="3137357"/>
              <a:ext cx="178986" cy="273877"/>
            </a:xfrm>
            <a:custGeom>
              <a:avLst/>
              <a:gdLst/>
              <a:ahLst/>
              <a:cxnLst/>
              <a:rect l="0" t="0" r="0" b="0"/>
              <a:pathLst>
                <a:path w="178986" h="273877">
                  <a:moveTo>
                    <a:pt x="0" y="42249"/>
                  </a:moveTo>
                  <a:lnTo>
                    <a:pt x="3120" y="99513"/>
                  </a:lnTo>
                  <a:lnTo>
                    <a:pt x="11453" y="148903"/>
                  </a:lnTo>
                  <a:lnTo>
                    <a:pt x="18212" y="197463"/>
                  </a:lnTo>
                  <a:lnTo>
                    <a:pt x="20683" y="259481"/>
                  </a:lnTo>
                  <a:lnTo>
                    <a:pt x="17864" y="226492"/>
                  </a:lnTo>
                  <a:lnTo>
                    <a:pt x="6389" y="168980"/>
                  </a:lnTo>
                  <a:lnTo>
                    <a:pt x="7483" y="112944"/>
                  </a:lnTo>
                  <a:lnTo>
                    <a:pt x="15215" y="63066"/>
                  </a:lnTo>
                  <a:lnTo>
                    <a:pt x="24916" y="24240"/>
                  </a:lnTo>
                  <a:lnTo>
                    <a:pt x="30649" y="15035"/>
                  </a:lnTo>
                  <a:lnTo>
                    <a:pt x="46377" y="1688"/>
                  </a:lnTo>
                  <a:lnTo>
                    <a:pt x="55485" y="0"/>
                  </a:lnTo>
                  <a:lnTo>
                    <a:pt x="74963" y="4364"/>
                  </a:lnTo>
                  <a:lnTo>
                    <a:pt x="92199" y="17222"/>
                  </a:lnTo>
                  <a:lnTo>
                    <a:pt x="107658" y="36975"/>
                  </a:lnTo>
                  <a:lnTo>
                    <a:pt x="136646" y="97316"/>
                  </a:lnTo>
                  <a:lnTo>
                    <a:pt x="154742" y="148252"/>
                  </a:lnTo>
                  <a:lnTo>
                    <a:pt x="167512" y="200389"/>
                  </a:lnTo>
                  <a:lnTo>
                    <a:pt x="175586" y="243523"/>
                  </a:lnTo>
                  <a:lnTo>
                    <a:pt x="178985" y="27387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5495875" y="3135675"/>
              <a:ext cx="150498" cy="233445"/>
            </a:xfrm>
            <a:custGeom>
              <a:avLst/>
              <a:gdLst/>
              <a:ahLst/>
              <a:cxnLst/>
              <a:rect l="0" t="0" r="0" b="0"/>
              <a:pathLst>
                <a:path w="150498" h="233445">
                  <a:moveTo>
                    <a:pt x="0" y="170273"/>
                  </a:moveTo>
                  <a:lnTo>
                    <a:pt x="53875" y="151145"/>
                  </a:lnTo>
                  <a:lnTo>
                    <a:pt x="114752" y="112504"/>
                  </a:lnTo>
                  <a:lnTo>
                    <a:pt x="137856" y="84526"/>
                  </a:lnTo>
                  <a:lnTo>
                    <a:pt x="148227" y="64313"/>
                  </a:lnTo>
                  <a:lnTo>
                    <a:pt x="150497" y="40511"/>
                  </a:lnTo>
                  <a:lnTo>
                    <a:pt x="149464" y="27613"/>
                  </a:lnTo>
                  <a:lnTo>
                    <a:pt x="145267" y="17845"/>
                  </a:lnTo>
                  <a:lnTo>
                    <a:pt x="131243" y="3871"/>
                  </a:lnTo>
                  <a:lnTo>
                    <a:pt x="110193" y="0"/>
                  </a:lnTo>
                  <a:lnTo>
                    <a:pt x="86410" y="3349"/>
                  </a:lnTo>
                  <a:lnTo>
                    <a:pt x="64141" y="12636"/>
                  </a:lnTo>
                  <a:lnTo>
                    <a:pt x="31873" y="42197"/>
                  </a:lnTo>
                  <a:lnTo>
                    <a:pt x="11264" y="86181"/>
                  </a:lnTo>
                  <a:lnTo>
                    <a:pt x="3338" y="130669"/>
                  </a:lnTo>
                  <a:lnTo>
                    <a:pt x="12168" y="173486"/>
                  </a:lnTo>
                  <a:lnTo>
                    <a:pt x="42114" y="23344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5695906" y="2851673"/>
              <a:ext cx="362060" cy="510144"/>
            </a:xfrm>
            <a:custGeom>
              <a:avLst/>
              <a:gdLst/>
              <a:ahLst/>
              <a:cxnLst/>
              <a:rect l="0" t="0" r="0" b="0"/>
              <a:pathLst>
                <a:path w="362060" h="510144">
                  <a:moveTo>
                    <a:pt x="157938" y="359518"/>
                  </a:moveTo>
                  <a:lnTo>
                    <a:pt x="141171" y="348340"/>
                  </a:lnTo>
                  <a:lnTo>
                    <a:pt x="120461" y="345971"/>
                  </a:lnTo>
                  <a:lnTo>
                    <a:pt x="69037" y="353983"/>
                  </a:lnTo>
                  <a:lnTo>
                    <a:pt x="33331" y="374646"/>
                  </a:lnTo>
                  <a:lnTo>
                    <a:pt x="6114" y="402995"/>
                  </a:lnTo>
                  <a:lnTo>
                    <a:pt x="1740" y="413069"/>
                  </a:lnTo>
                  <a:lnTo>
                    <a:pt x="0" y="433621"/>
                  </a:lnTo>
                  <a:lnTo>
                    <a:pt x="9365" y="454454"/>
                  </a:lnTo>
                  <a:lnTo>
                    <a:pt x="25225" y="473072"/>
                  </a:lnTo>
                  <a:lnTo>
                    <a:pt x="43972" y="485246"/>
                  </a:lnTo>
                  <a:lnTo>
                    <a:pt x="70242" y="488316"/>
                  </a:lnTo>
                  <a:lnTo>
                    <a:pt x="100245" y="484612"/>
                  </a:lnTo>
                  <a:lnTo>
                    <a:pt x="154515" y="463170"/>
                  </a:lnTo>
                  <a:lnTo>
                    <a:pt x="193787" y="436404"/>
                  </a:lnTo>
                  <a:lnTo>
                    <a:pt x="206237" y="416307"/>
                  </a:lnTo>
                  <a:lnTo>
                    <a:pt x="226387" y="357725"/>
                  </a:lnTo>
                  <a:lnTo>
                    <a:pt x="228912" y="313623"/>
                  </a:lnTo>
                  <a:lnTo>
                    <a:pt x="222998" y="253616"/>
                  </a:lnTo>
                  <a:lnTo>
                    <a:pt x="218550" y="200238"/>
                  </a:lnTo>
                  <a:lnTo>
                    <a:pt x="203225" y="139628"/>
                  </a:lnTo>
                  <a:lnTo>
                    <a:pt x="185970" y="85937"/>
                  </a:lnTo>
                  <a:lnTo>
                    <a:pt x="170797" y="29224"/>
                  </a:lnTo>
                  <a:lnTo>
                    <a:pt x="156549" y="0"/>
                  </a:lnTo>
                  <a:lnTo>
                    <a:pt x="155843" y="517"/>
                  </a:lnTo>
                  <a:lnTo>
                    <a:pt x="158832" y="58649"/>
                  </a:lnTo>
                  <a:lnTo>
                    <a:pt x="166217" y="116857"/>
                  </a:lnTo>
                  <a:lnTo>
                    <a:pt x="173612" y="173415"/>
                  </a:lnTo>
                  <a:lnTo>
                    <a:pt x="186338" y="229647"/>
                  </a:lnTo>
                  <a:lnTo>
                    <a:pt x="200116" y="285815"/>
                  </a:lnTo>
                  <a:lnTo>
                    <a:pt x="217609" y="347603"/>
                  </a:lnTo>
                  <a:lnTo>
                    <a:pt x="240738" y="401450"/>
                  </a:lnTo>
                  <a:lnTo>
                    <a:pt x="274026" y="459464"/>
                  </a:lnTo>
                  <a:lnTo>
                    <a:pt x="301882" y="491825"/>
                  </a:lnTo>
                  <a:lnTo>
                    <a:pt x="328490" y="508035"/>
                  </a:lnTo>
                  <a:lnTo>
                    <a:pt x="348383" y="510143"/>
                  </a:lnTo>
                  <a:lnTo>
                    <a:pt x="362059" y="50758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5506404" y="3284891"/>
              <a:ext cx="157928" cy="77056"/>
            </a:xfrm>
            <a:custGeom>
              <a:avLst/>
              <a:gdLst/>
              <a:ahLst/>
              <a:cxnLst/>
              <a:rect l="0" t="0" r="0" b="0"/>
              <a:pathLst>
                <a:path w="157928" h="77056">
                  <a:moveTo>
                    <a:pt x="0" y="0"/>
                  </a:moveTo>
                  <a:lnTo>
                    <a:pt x="9575" y="24046"/>
                  </a:lnTo>
                  <a:lnTo>
                    <a:pt x="39403" y="59593"/>
                  </a:lnTo>
                  <a:lnTo>
                    <a:pt x="65487" y="75108"/>
                  </a:lnTo>
                  <a:lnTo>
                    <a:pt x="91496" y="77055"/>
                  </a:lnTo>
                  <a:lnTo>
                    <a:pt x="144675" y="68773"/>
                  </a:lnTo>
                  <a:lnTo>
                    <a:pt x="151432" y="65736"/>
                  </a:lnTo>
                  <a:lnTo>
                    <a:pt x="154767" y="62541"/>
                  </a:lnTo>
                  <a:lnTo>
                    <a:pt x="157927" y="526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8" name="Group 107"/>
          <p:cNvGrpSpPr/>
          <p:nvPr/>
        </p:nvGrpSpPr>
        <p:grpSpPr>
          <a:xfrm>
            <a:off x="4000829" y="3527046"/>
            <a:ext cx="3105907" cy="2705825"/>
            <a:chOff x="4000829" y="3527046"/>
            <a:chExt cx="3105907" cy="2705825"/>
          </a:xfrm>
        </p:grpSpPr>
        <p:sp>
          <p:nvSpPr>
            <p:cNvPr id="79" name="Freeform 78"/>
            <p:cNvSpPr/>
            <p:nvPr/>
          </p:nvSpPr>
          <p:spPr>
            <a:xfrm>
              <a:off x="4000829" y="3527046"/>
              <a:ext cx="1031793" cy="2179400"/>
            </a:xfrm>
            <a:custGeom>
              <a:avLst/>
              <a:gdLst/>
              <a:ahLst/>
              <a:cxnLst/>
              <a:rect l="0" t="0" r="0" b="0"/>
              <a:pathLst>
                <a:path w="1031793" h="2179400">
                  <a:moveTo>
                    <a:pt x="0" y="0"/>
                  </a:moveTo>
                  <a:lnTo>
                    <a:pt x="11453" y="48931"/>
                  </a:lnTo>
                  <a:lnTo>
                    <a:pt x="21331" y="96777"/>
                  </a:lnTo>
                  <a:lnTo>
                    <a:pt x="34786" y="147998"/>
                  </a:lnTo>
                  <a:lnTo>
                    <a:pt x="47351" y="197100"/>
                  </a:lnTo>
                  <a:lnTo>
                    <a:pt x="57186" y="250023"/>
                  </a:lnTo>
                  <a:lnTo>
                    <a:pt x="73835" y="308096"/>
                  </a:lnTo>
                  <a:lnTo>
                    <a:pt x="91265" y="368646"/>
                  </a:lnTo>
                  <a:lnTo>
                    <a:pt x="108796" y="430070"/>
                  </a:lnTo>
                  <a:lnTo>
                    <a:pt x="122833" y="481872"/>
                  </a:lnTo>
                  <a:lnTo>
                    <a:pt x="136870" y="537165"/>
                  </a:lnTo>
                  <a:lnTo>
                    <a:pt x="150908" y="593147"/>
                  </a:lnTo>
                  <a:lnTo>
                    <a:pt x="164946" y="649266"/>
                  </a:lnTo>
                  <a:lnTo>
                    <a:pt x="178984" y="705411"/>
                  </a:lnTo>
                  <a:lnTo>
                    <a:pt x="193022" y="761562"/>
                  </a:lnTo>
                  <a:lnTo>
                    <a:pt x="207060" y="817714"/>
                  </a:lnTo>
                  <a:lnTo>
                    <a:pt x="221098" y="873865"/>
                  </a:lnTo>
                  <a:lnTo>
                    <a:pt x="235136" y="930017"/>
                  </a:lnTo>
                  <a:lnTo>
                    <a:pt x="249174" y="986169"/>
                  </a:lnTo>
                  <a:lnTo>
                    <a:pt x="259703" y="1031793"/>
                  </a:lnTo>
                  <a:lnTo>
                    <a:pt x="270231" y="1090934"/>
                  </a:lnTo>
                  <a:lnTo>
                    <a:pt x="284269" y="1147851"/>
                  </a:lnTo>
                  <a:lnTo>
                    <a:pt x="301817" y="1210593"/>
                  </a:lnTo>
                  <a:lnTo>
                    <a:pt x="319364" y="1272307"/>
                  </a:lnTo>
                  <a:lnTo>
                    <a:pt x="336912" y="1335734"/>
                  </a:lnTo>
                  <a:lnTo>
                    <a:pt x="350950" y="1395857"/>
                  </a:lnTo>
                  <a:lnTo>
                    <a:pt x="364988" y="1456000"/>
                  </a:lnTo>
                  <a:lnTo>
                    <a:pt x="379026" y="1507221"/>
                  </a:lnTo>
                  <a:lnTo>
                    <a:pt x="393064" y="1567642"/>
                  </a:lnTo>
                  <a:lnTo>
                    <a:pt x="407101" y="1627497"/>
                  </a:lnTo>
                  <a:lnTo>
                    <a:pt x="421140" y="1687499"/>
                  </a:lnTo>
                  <a:lnTo>
                    <a:pt x="435178" y="1744152"/>
                  </a:lnTo>
                  <a:lnTo>
                    <a:pt x="441980" y="1797543"/>
                  </a:lnTo>
                  <a:lnTo>
                    <a:pt x="453375" y="1853150"/>
                  </a:lnTo>
                  <a:lnTo>
                    <a:pt x="469188" y="1915988"/>
                  </a:lnTo>
                  <a:lnTo>
                    <a:pt x="478766" y="1977714"/>
                  </a:lnTo>
                  <a:lnTo>
                    <a:pt x="486700" y="2040117"/>
                  </a:lnTo>
                  <a:lnTo>
                    <a:pt x="493231" y="2089756"/>
                  </a:lnTo>
                  <a:lnTo>
                    <a:pt x="498447" y="2098580"/>
                  </a:lnTo>
                  <a:lnTo>
                    <a:pt x="506603" y="2104462"/>
                  </a:lnTo>
                  <a:lnTo>
                    <a:pt x="528143" y="2110999"/>
                  </a:lnTo>
                  <a:lnTo>
                    <a:pt x="583219" y="2115196"/>
                  </a:lnTo>
                  <a:lnTo>
                    <a:pt x="632940" y="2119042"/>
                  </a:lnTo>
                  <a:lnTo>
                    <a:pt x="684716" y="2124471"/>
                  </a:lnTo>
                  <a:lnTo>
                    <a:pt x="743436" y="2131895"/>
                  </a:lnTo>
                  <a:lnTo>
                    <a:pt x="794665" y="2141277"/>
                  </a:lnTo>
                  <a:lnTo>
                    <a:pt x="848709" y="2151466"/>
                  </a:lnTo>
                  <a:lnTo>
                    <a:pt x="910966" y="2158154"/>
                  </a:lnTo>
                  <a:lnTo>
                    <a:pt x="965205" y="2169527"/>
                  </a:lnTo>
                  <a:lnTo>
                    <a:pt x="999195" y="2176474"/>
                  </a:lnTo>
                  <a:lnTo>
                    <a:pt x="1031792" y="21793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5022093" y="5116850"/>
              <a:ext cx="379027" cy="589596"/>
            </a:xfrm>
            <a:custGeom>
              <a:avLst/>
              <a:gdLst/>
              <a:ahLst/>
              <a:cxnLst/>
              <a:rect l="0" t="0" r="0" b="0"/>
              <a:pathLst>
                <a:path w="379027" h="589596">
                  <a:moveTo>
                    <a:pt x="0" y="589595"/>
                  </a:moveTo>
                  <a:lnTo>
                    <a:pt x="19128" y="528485"/>
                  </a:lnTo>
                  <a:lnTo>
                    <a:pt x="46239" y="475359"/>
                  </a:lnTo>
                  <a:lnTo>
                    <a:pt x="79454" y="415082"/>
                  </a:lnTo>
                  <a:lnTo>
                    <a:pt x="115647" y="355438"/>
                  </a:lnTo>
                  <a:lnTo>
                    <a:pt x="158122" y="294681"/>
                  </a:lnTo>
                  <a:lnTo>
                    <a:pt x="196095" y="233229"/>
                  </a:lnTo>
                  <a:lnTo>
                    <a:pt x="239903" y="176075"/>
                  </a:lnTo>
                  <a:lnTo>
                    <a:pt x="284071" y="114286"/>
                  </a:lnTo>
                  <a:lnTo>
                    <a:pt x="329485" y="57722"/>
                  </a:lnTo>
                  <a:lnTo>
                    <a:pt x="379026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5011565" y="5738031"/>
              <a:ext cx="379026" cy="431669"/>
            </a:xfrm>
            <a:custGeom>
              <a:avLst/>
              <a:gdLst/>
              <a:ahLst/>
              <a:cxnLst/>
              <a:rect l="0" t="0" r="0" b="0"/>
              <a:pathLst>
                <a:path w="379026" h="431669">
                  <a:moveTo>
                    <a:pt x="0" y="0"/>
                  </a:moveTo>
                  <a:lnTo>
                    <a:pt x="29308" y="53027"/>
                  </a:lnTo>
                  <a:lnTo>
                    <a:pt x="63631" y="108133"/>
                  </a:lnTo>
                  <a:lnTo>
                    <a:pt x="115634" y="170921"/>
                  </a:lnTo>
                  <a:lnTo>
                    <a:pt x="170525" y="233235"/>
                  </a:lnTo>
                  <a:lnTo>
                    <a:pt x="226219" y="280285"/>
                  </a:lnTo>
                  <a:lnTo>
                    <a:pt x="286692" y="329865"/>
                  </a:lnTo>
                  <a:lnTo>
                    <a:pt x="343888" y="391633"/>
                  </a:lnTo>
                  <a:lnTo>
                    <a:pt x="379025" y="4316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5380062" y="5169492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5369533" y="5390590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5380062" y="5485347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5369533" y="563274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5401119" y="585384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5380062" y="521160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5401119" y="535900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5390590" y="551693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5380062" y="571697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5380062" y="5906487"/>
              <a:ext cx="10529" cy="63172"/>
            </a:xfrm>
            <a:custGeom>
              <a:avLst/>
              <a:gdLst/>
              <a:ahLst/>
              <a:cxnLst/>
              <a:rect l="0" t="0" r="0" b="0"/>
              <a:pathLst>
                <a:path w="10529" h="63172">
                  <a:moveTo>
                    <a:pt x="10528" y="0"/>
                  </a:moveTo>
                  <a:lnTo>
                    <a:pt x="2195" y="34358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5380062" y="6043357"/>
              <a:ext cx="10529" cy="10530"/>
            </a:xfrm>
            <a:custGeom>
              <a:avLst/>
              <a:gdLst/>
              <a:ahLst/>
              <a:cxnLst/>
              <a:rect l="0" t="0" r="0" b="0"/>
              <a:pathLst>
                <a:path w="10529" h="10530">
                  <a:moveTo>
                    <a:pt x="10528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5156597" y="5822259"/>
              <a:ext cx="164212" cy="166622"/>
            </a:xfrm>
            <a:custGeom>
              <a:avLst/>
              <a:gdLst/>
              <a:ahLst/>
              <a:cxnLst/>
              <a:rect l="0" t="0" r="0" b="0"/>
              <a:pathLst>
                <a:path w="164212" h="166622">
                  <a:moveTo>
                    <a:pt x="44480" y="42114"/>
                  </a:moveTo>
                  <a:lnTo>
                    <a:pt x="9733" y="95989"/>
                  </a:lnTo>
                  <a:lnTo>
                    <a:pt x="571" y="116361"/>
                  </a:lnTo>
                  <a:lnTo>
                    <a:pt x="0" y="126707"/>
                  </a:lnTo>
                  <a:lnTo>
                    <a:pt x="5604" y="147561"/>
                  </a:lnTo>
                  <a:lnTo>
                    <a:pt x="12714" y="154526"/>
                  </a:lnTo>
                  <a:lnTo>
                    <a:pt x="33092" y="162265"/>
                  </a:lnTo>
                  <a:lnTo>
                    <a:pt x="70872" y="166621"/>
                  </a:lnTo>
                  <a:lnTo>
                    <a:pt x="94814" y="161402"/>
                  </a:lnTo>
                  <a:lnTo>
                    <a:pt x="124905" y="145309"/>
                  </a:lnTo>
                  <a:lnTo>
                    <a:pt x="139886" y="131262"/>
                  </a:lnTo>
                  <a:lnTo>
                    <a:pt x="162965" y="83489"/>
                  </a:lnTo>
                  <a:lnTo>
                    <a:pt x="164211" y="62843"/>
                  </a:lnTo>
                  <a:lnTo>
                    <a:pt x="159695" y="43138"/>
                  </a:lnTo>
                  <a:lnTo>
                    <a:pt x="149889" y="26581"/>
                  </a:lnTo>
                  <a:lnTo>
                    <a:pt x="134613" y="14543"/>
                  </a:lnTo>
                  <a:lnTo>
                    <a:pt x="114955" y="6464"/>
                  </a:lnTo>
                  <a:lnTo>
                    <a:pt x="78750" y="3085"/>
                  </a:lnTo>
                  <a:lnTo>
                    <a:pt x="56202" y="6440"/>
                  </a:lnTo>
                  <a:lnTo>
                    <a:pt x="52295" y="8973"/>
                  </a:lnTo>
                  <a:lnTo>
                    <a:pt x="53199" y="11831"/>
                  </a:lnTo>
                  <a:lnTo>
                    <a:pt x="57312" y="14906"/>
                  </a:lnTo>
                  <a:lnTo>
                    <a:pt x="71240" y="15203"/>
                  </a:lnTo>
                  <a:lnTo>
                    <a:pt x="134423" y="2606"/>
                  </a:lnTo>
                  <a:lnTo>
                    <a:pt x="160294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5190415" y="5640532"/>
              <a:ext cx="105420" cy="92459"/>
            </a:xfrm>
            <a:custGeom>
              <a:avLst/>
              <a:gdLst/>
              <a:ahLst/>
              <a:cxnLst/>
              <a:rect l="0" t="0" r="0" b="0"/>
              <a:pathLst>
                <a:path w="105420" h="92459">
                  <a:moveTo>
                    <a:pt x="10662" y="65913"/>
                  </a:moveTo>
                  <a:lnTo>
                    <a:pt x="27430" y="77092"/>
                  </a:lnTo>
                  <a:lnTo>
                    <a:pt x="82988" y="88789"/>
                  </a:lnTo>
                  <a:lnTo>
                    <a:pt x="97789" y="92458"/>
                  </a:lnTo>
                  <a:lnTo>
                    <a:pt x="96823" y="91798"/>
                  </a:lnTo>
                  <a:lnTo>
                    <a:pt x="42764" y="72822"/>
                  </a:lnTo>
                  <a:lnTo>
                    <a:pt x="5825" y="47651"/>
                  </a:lnTo>
                  <a:lnTo>
                    <a:pt x="1589" y="39700"/>
                  </a:lnTo>
                  <a:lnTo>
                    <a:pt x="0" y="21508"/>
                  </a:lnTo>
                  <a:lnTo>
                    <a:pt x="3554" y="14083"/>
                  </a:lnTo>
                  <a:lnTo>
                    <a:pt x="16862" y="2713"/>
                  </a:lnTo>
                  <a:lnTo>
                    <a:pt x="37594" y="0"/>
                  </a:lnTo>
                  <a:lnTo>
                    <a:pt x="95652" y="10835"/>
                  </a:lnTo>
                  <a:lnTo>
                    <a:pt x="105419" y="132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5190601" y="5411647"/>
              <a:ext cx="189462" cy="123416"/>
            </a:xfrm>
            <a:custGeom>
              <a:avLst/>
              <a:gdLst/>
              <a:ahLst/>
              <a:cxnLst/>
              <a:rect l="0" t="0" r="0" b="0"/>
              <a:pathLst>
                <a:path w="189462" h="123416">
                  <a:moveTo>
                    <a:pt x="63119" y="105286"/>
                  </a:moveTo>
                  <a:lnTo>
                    <a:pt x="74297" y="116464"/>
                  </a:lnTo>
                  <a:lnTo>
                    <a:pt x="92264" y="121952"/>
                  </a:lnTo>
                  <a:lnTo>
                    <a:pt x="103606" y="123415"/>
                  </a:lnTo>
                  <a:lnTo>
                    <a:pt x="122447" y="118803"/>
                  </a:lnTo>
                  <a:lnTo>
                    <a:pt x="130747" y="114297"/>
                  </a:lnTo>
                  <a:lnTo>
                    <a:pt x="143089" y="99932"/>
                  </a:lnTo>
                  <a:lnTo>
                    <a:pt x="148018" y="91188"/>
                  </a:lnTo>
                  <a:lnTo>
                    <a:pt x="150374" y="72114"/>
                  </a:lnTo>
                  <a:lnTo>
                    <a:pt x="142356" y="31273"/>
                  </a:lnTo>
                  <a:lnTo>
                    <a:pt x="135830" y="23188"/>
                  </a:lnTo>
                  <a:lnTo>
                    <a:pt x="116102" y="11086"/>
                  </a:lnTo>
                  <a:lnTo>
                    <a:pt x="78688" y="3285"/>
                  </a:lnTo>
                  <a:lnTo>
                    <a:pt x="18549" y="11886"/>
                  </a:lnTo>
                  <a:lnTo>
                    <a:pt x="5330" y="14943"/>
                  </a:lnTo>
                  <a:lnTo>
                    <a:pt x="26" y="18151"/>
                  </a:lnTo>
                  <a:lnTo>
                    <a:pt x="0" y="21459"/>
                  </a:lnTo>
                  <a:lnTo>
                    <a:pt x="3492" y="24835"/>
                  </a:lnTo>
                  <a:lnTo>
                    <a:pt x="36353" y="29585"/>
                  </a:lnTo>
                  <a:lnTo>
                    <a:pt x="97072" y="22989"/>
                  </a:lnTo>
                  <a:lnTo>
                    <a:pt x="145735" y="15850"/>
                  </a:lnTo>
                  <a:lnTo>
                    <a:pt x="189461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5225255" y="5411647"/>
              <a:ext cx="49523" cy="136872"/>
            </a:xfrm>
            <a:custGeom>
              <a:avLst/>
              <a:gdLst/>
              <a:ahLst/>
              <a:cxnLst/>
              <a:rect l="0" t="0" r="0" b="0"/>
              <a:pathLst>
                <a:path w="49523" h="136872">
                  <a:moveTo>
                    <a:pt x="17936" y="0"/>
                  </a:moveTo>
                  <a:lnTo>
                    <a:pt x="6758" y="11179"/>
                  </a:lnTo>
                  <a:lnTo>
                    <a:pt x="1270" y="29145"/>
                  </a:lnTo>
                  <a:lnTo>
                    <a:pt x="0" y="51558"/>
                  </a:lnTo>
                  <a:lnTo>
                    <a:pt x="11791" y="105143"/>
                  </a:lnTo>
                  <a:lnTo>
                    <a:pt x="17349" y="113379"/>
                  </a:lnTo>
                  <a:lnTo>
                    <a:pt x="49522" y="1368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5380062" y="5064216"/>
              <a:ext cx="1558219" cy="210562"/>
            </a:xfrm>
            <a:custGeom>
              <a:avLst/>
              <a:gdLst/>
              <a:ahLst/>
              <a:cxnLst/>
              <a:rect l="0" t="0" r="0" b="0"/>
              <a:pathLst>
                <a:path w="1558219" h="210562">
                  <a:moveTo>
                    <a:pt x="0" y="42105"/>
                  </a:moveTo>
                  <a:lnTo>
                    <a:pt x="62093" y="36516"/>
                  </a:lnTo>
                  <a:lnTo>
                    <a:pt x="114647" y="31382"/>
                  </a:lnTo>
                  <a:lnTo>
                    <a:pt x="163171" y="24630"/>
                  </a:lnTo>
                  <a:lnTo>
                    <a:pt x="213423" y="20939"/>
                  </a:lnTo>
                  <a:lnTo>
                    <a:pt x="261978" y="14127"/>
                  </a:lnTo>
                  <a:lnTo>
                    <a:pt x="321988" y="10418"/>
                  </a:lnTo>
                  <a:lnTo>
                    <a:pt x="379197" y="2397"/>
                  </a:lnTo>
                  <a:lnTo>
                    <a:pt x="435211" y="467"/>
                  </a:lnTo>
                  <a:lnTo>
                    <a:pt x="491336" y="85"/>
                  </a:lnTo>
                  <a:lnTo>
                    <a:pt x="536955" y="19"/>
                  </a:lnTo>
                  <a:lnTo>
                    <a:pt x="598435" y="0"/>
                  </a:lnTo>
                  <a:lnTo>
                    <a:pt x="653567" y="1163"/>
                  </a:lnTo>
                  <a:lnTo>
                    <a:pt x="714710" y="8325"/>
                  </a:lnTo>
                  <a:lnTo>
                    <a:pt x="771847" y="10086"/>
                  </a:lnTo>
                  <a:lnTo>
                    <a:pt x="828194" y="18839"/>
                  </a:lnTo>
                  <a:lnTo>
                    <a:pt x="884384" y="28714"/>
                  </a:lnTo>
                  <a:lnTo>
                    <a:pt x="940544" y="36600"/>
                  </a:lnTo>
                  <a:lnTo>
                    <a:pt x="996697" y="42187"/>
                  </a:lnTo>
                  <a:lnTo>
                    <a:pt x="1052849" y="53343"/>
                  </a:lnTo>
                  <a:lnTo>
                    <a:pt x="1109001" y="66811"/>
                  </a:lnTo>
                  <a:lnTo>
                    <a:pt x="1165153" y="80737"/>
                  </a:lnTo>
                  <a:lnTo>
                    <a:pt x="1221306" y="94753"/>
                  </a:lnTo>
                  <a:lnTo>
                    <a:pt x="1277457" y="108786"/>
                  </a:lnTo>
                  <a:lnTo>
                    <a:pt x="1333610" y="128889"/>
                  </a:lnTo>
                  <a:lnTo>
                    <a:pt x="1386642" y="138406"/>
                  </a:lnTo>
                  <a:lnTo>
                    <a:pt x="1444333" y="155782"/>
                  </a:lnTo>
                  <a:lnTo>
                    <a:pt x="1501104" y="179940"/>
                  </a:lnTo>
                  <a:lnTo>
                    <a:pt x="1558218" y="21056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5359005" y="6180358"/>
              <a:ext cx="1747731" cy="52513"/>
            </a:xfrm>
            <a:custGeom>
              <a:avLst/>
              <a:gdLst/>
              <a:ahLst/>
              <a:cxnLst/>
              <a:rect l="0" t="0" r="0" b="0"/>
              <a:pathLst>
                <a:path w="1747731" h="52513">
                  <a:moveTo>
                    <a:pt x="0" y="20927"/>
                  </a:moveTo>
                  <a:lnTo>
                    <a:pt x="57264" y="12593"/>
                  </a:lnTo>
                  <a:lnTo>
                    <a:pt x="118156" y="10832"/>
                  </a:lnTo>
                  <a:lnTo>
                    <a:pt x="181310" y="9314"/>
                  </a:lnTo>
                  <a:lnTo>
                    <a:pt x="239365" y="2082"/>
                  </a:lnTo>
                  <a:lnTo>
                    <a:pt x="297091" y="525"/>
                  </a:lnTo>
                  <a:lnTo>
                    <a:pt x="339101" y="161"/>
                  </a:lnTo>
                  <a:lnTo>
                    <a:pt x="385068" y="0"/>
                  </a:lnTo>
                  <a:lnTo>
                    <a:pt x="434628" y="5497"/>
                  </a:lnTo>
                  <a:lnTo>
                    <a:pt x="493897" y="8946"/>
                  </a:lnTo>
                  <a:lnTo>
                    <a:pt x="539654" y="9752"/>
                  </a:lnTo>
                  <a:lnTo>
                    <a:pt x="598975" y="13327"/>
                  </a:lnTo>
                  <a:lnTo>
                    <a:pt x="656049" y="19425"/>
                  </a:lnTo>
                  <a:lnTo>
                    <a:pt x="715893" y="20630"/>
                  </a:lnTo>
                  <a:lnTo>
                    <a:pt x="776236" y="20839"/>
                  </a:lnTo>
                  <a:lnTo>
                    <a:pt x="825311" y="20900"/>
                  </a:lnTo>
                  <a:lnTo>
                    <a:pt x="883815" y="20922"/>
                  </a:lnTo>
                  <a:lnTo>
                    <a:pt x="940432" y="20925"/>
                  </a:lnTo>
                  <a:lnTo>
                    <a:pt x="996675" y="20926"/>
                  </a:lnTo>
                  <a:lnTo>
                    <a:pt x="1052845" y="20927"/>
                  </a:lnTo>
                  <a:lnTo>
                    <a:pt x="1114590" y="20927"/>
                  </a:lnTo>
                  <a:lnTo>
                    <a:pt x="1175876" y="20927"/>
                  </a:lnTo>
                  <a:lnTo>
                    <a:pt x="1224743" y="20927"/>
                  </a:lnTo>
                  <a:lnTo>
                    <a:pt x="1286889" y="24046"/>
                  </a:lnTo>
                  <a:lnTo>
                    <a:pt x="1349554" y="29992"/>
                  </a:lnTo>
                  <a:lnTo>
                    <a:pt x="1398385" y="31022"/>
                  </a:lnTo>
                  <a:lnTo>
                    <a:pt x="1458882" y="32539"/>
                  </a:lnTo>
                  <a:lnTo>
                    <a:pt x="1515892" y="39771"/>
                  </a:lnTo>
                  <a:lnTo>
                    <a:pt x="1572214" y="41547"/>
                  </a:lnTo>
                  <a:lnTo>
                    <a:pt x="1622333" y="49133"/>
                  </a:lnTo>
                  <a:lnTo>
                    <a:pt x="1683014" y="51845"/>
                  </a:lnTo>
                  <a:lnTo>
                    <a:pt x="1719976" y="52315"/>
                  </a:lnTo>
                  <a:lnTo>
                    <a:pt x="1747730" y="525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5664331" y="4653596"/>
              <a:ext cx="273742" cy="412025"/>
            </a:xfrm>
            <a:custGeom>
              <a:avLst/>
              <a:gdLst/>
              <a:ahLst/>
              <a:cxnLst/>
              <a:rect l="0" t="0" r="0" b="0"/>
              <a:pathLst>
                <a:path w="273742" h="412025">
                  <a:moveTo>
                    <a:pt x="0" y="0"/>
                  </a:moveTo>
                  <a:lnTo>
                    <a:pt x="0" y="52050"/>
                  </a:lnTo>
                  <a:lnTo>
                    <a:pt x="5589" y="111537"/>
                  </a:lnTo>
                  <a:lnTo>
                    <a:pt x="9065" y="168488"/>
                  </a:lnTo>
                  <a:lnTo>
                    <a:pt x="18645" y="228643"/>
                  </a:lnTo>
                  <a:lnTo>
                    <a:pt x="31803" y="281254"/>
                  </a:lnTo>
                  <a:lnTo>
                    <a:pt x="50332" y="337684"/>
                  </a:lnTo>
                  <a:lnTo>
                    <a:pt x="74630" y="384161"/>
                  </a:lnTo>
                  <a:lnTo>
                    <a:pt x="89321" y="400025"/>
                  </a:lnTo>
                  <a:lnTo>
                    <a:pt x="107549" y="410975"/>
                  </a:lnTo>
                  <a:lnTo>
                    <a:pt x="117323" y="412024"/>
                  </a:lnTo>
                  <a:lnTo>
                    <a:pt x="137541" y="406950"/>
                  </a:lnTo>
                  <a:lnTo>
                    <a:pt x="155107" y="390656"/>
                  </a:lnTo>
                  <a:lnTo>
                    <a:pt x="185446" y="336479"/>
                  </a:lnTo>
                  <a:lnTo>
                    <a:pt x="201307" y="286610"/>
                  </a:lnTo>
                  <a:lnTo>
                    <a:pt x="217146" y="223424"/>
                  </a:lnTo>
                  <a:lnTo>
                    <a:pt x="226816" y="168365"/>
                  </a:lnTo>
                  <a:lnTo>
                    <a:pt x="230201" y="120206"/>
                  </a:lnTo>
                  <a:lnTo>
                    <a:pt x="231205" y="70581"/>
                  </a:lnTo>
                  <a:lnTo>
                    <a:pt x="231502" y="35081"/>
                  </a:lnTo>
                  <a:lnTo>
                    <a:pt x="238852" y="98577"/>
                  </a:lnTo>
                  <a:lnTo>
                    <a:pt x="242347" y="146451"/>
                  </a:lnTo>
                  <a:lnTo>
                    <a:pt x="249102" y="209769"/>
                  </a:lnTo>
                  <a:lnTo>
                    <a:pt x="252793" y="272333"/>
                  </a:lnTo>
                  <a:lnTo>
                    <a:pt x="260775" y="326096"/>
                  </a:lnTo>
                  <a:lnTo>
                    <a:pt x="270833" y="376889"/>
                  </a:lnTo>
                  <a:lnTo>
                    <a:pt x="273741" y="4106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6005915" y="4737684"/>
              <a:ext cx="353298" cy="326524"/>
            </a:xfrm>
            <a:custGeom>
              <a:avLst/>
              <a:gdLst/>
              <a:ahLst/>
              <a:cxnLst/>
              <a:rect l="0" t="0" r="0" b="0"/>
              <a:pathLst>
                <a:path w="353298" h="326524">
                  <a:moveTo>
                    <a:pt x="16385" y="63310"/>
                  </a:moveTo>
                  <a:lnTo>
                    <a:pt x="1731" y="112862"/>
                  </a:lnTo>
                  <a:lnTo>
                    <a:pt x="4505" y="171308"/>
                  </a:lnTo>
                  <a:lnTo>
                    <a:pt x="4956" y="184442"/>
                  </a:lnTo>
                  <a:lnTo>
                    <a:pt x="4086" y="187349"/>
                  </a:lnTo>
                  <a:lnTo>
                    <a:pt x="0" y="174980"/>
                  </a:lnTo>
                  <a:lnTo>
                    <a:pt x="2302" y="140722"/>
                  </a:lnTo>
                  <a:lnTo>
                    <a:pt x="16841" y="78617"/>
                  </a:lnTo>
                  <a:lnTo>
                    <a:pt x="30513" y="24220"/>
                  </a:lnTo>
                  <a:lnTo>
                    <a:pt x="36332" y="15023"/>
                  </a:lnTo>
                  <a:lnTo>
                    <a:pt x="52157" y="1686"/>
                  </a:lnTo>
                  <a:lnTo>
                    <a:pt x="60120" y="0"/>
                  </a:lnTo>
                  <a:lnTo>
                    <a:pt x="67768" y="1217"/>
                  </a:lnTo>
                  <a:lnTo>
                    <a:pt x="83676" y="9977"/>
                  </a:lnTo>
                  <a:lnTo>
                    <a:pt x="102445" y="25569"/>
                  </a:lnTo>
                  <a:lnTo>
                    <a:pt x="116245" y="50436"/>
                  </a:lnTo>
                  <a:lnTo>
                    <a:pt x="130591" y="97321"/>
                  </a:lnTo>
                  <a:lnTo>
                    <a:pt x="145919" y="159976"/>
                  </a:lnTo>
                  <a:lnTo>
                    <a:pt x="151807" y="206884"/>
                  </a:lnTo>
                  <a:lnTo>
                    <a:pt x="155468" y="148709"/>
                  </a:lnTo>
                  <a:lnTo>
                    <a:pt x="182547" y="86139"/>
                  </a:lnTo>
                  <a:lnTo>
                    <a:pt x="202749" y="58896"/>
                  </a:lnTo>
                  <a:lnTo>
                    <a:pt x="211987" y="54518"/>
                  </a:lnTo>
                  <a:lnTo>
                    <a:pt x="234730" y="52774"/>
                  </a:lnTo>
                  <a:lnTo>
                    <a:pt x="254198" y="59017"/>
                  </a:lnTo>
                  <a:lnTo>
                    <a:pt x="270649" y="70761"/>
                  </a:lnTo>
                  <a:lnTo>
                    <a:pt x="300273" y="110016"/>
                  </a:lnTo>
                  <a:lnTo>
                    <a:pt x="327294" y="168983"/>
                  </a:lnTo>
                  <a:lnTo>
                    <a:pt x="342485" y="222008"/>
                  </a:lnTo>
                  <a:lnTo>
                    <a:pt x="351162" y="277542"/>
                  </a:lnTo>
                  <a:lnTo>
                    <a:pt x="353297" y="32652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6477799" y="4822873"/>
              <a:ext cx="249912" cy="283449"/>
            </a:xfrm>
            <a:custGeom>
              <a:avLst/>
              <a:gdLst/>
              <a:ahLst/>
              <a:cxnLst/>
              <a:rect l="0" t="0" r="0" b="0"/>
              <a:pathLst>
                <a:path w="249912" h="283449">
                  <a:moveTo>
                    <a:pt x="123569" y="30764"/>
                  </a:moveTo>
                  <a:lnTo>
                    <a:pt x="106801" y="25175"/>
                  </a:lnTo>
                  <a:lnTo>
                    <a:pt x="74017" y="27288"/>
                  </a:lnTo>
                  <a:lnTo>
                    <a:pt x="54363" y="38578"/>
                  </a:lnTo>
                  <a:lnTo>
                    <a:pt x="22681" y="74422"/>
                  </a:lnTo>
                  <a:lnTo>
                    <a:pt x="6588" y="104921"/>
                  </a:lnTo>
                  <a:lnTo>
                    <a:pt x="0" y="147363"/>
                  </a:lnTo>
                  <a:lnTo>
                    <a:pt x="3638" y="185804"/>
                  </a:lnTo>
                  <a:lnTo>
                    <a:pt x="12164" y="205346"/>
                  </a:lnTo>
                  <a:lnTo>
                    <a:pt x="17714" y="213833"/>
                  </a:lnTo>
                  <a:lnTo>
                    <a:pt x="26093" y="219490"/>
                  </a:lnTo>
                  <a:lnTo>
                    <a:pt x="47880" y="225776"/>
                  </a:lnTo>
                  <a:lnTo>
                    <a:pt x="57902" y="223943"/>
                  </a:lnTo>
                  <a:lnTo>
                    <a:pt x="75276" y="212548"/>
                  </a:lnTo>
                  <a:lnTo>
                    <a:pt x="98212" y="180812"/>
                  </a:lnTo>
                  <a:lnTo>
                    <a:pt x="118517" y="120931"/>
                  </a:lnTo>
                  <a:lnTo>
                    <a:pt x="130673" y="62830"/>
                  </a:lnTo>
                  <a:lnTo>
                    <a:pt x="133420" y="6292"/>
                  </a:lnTo>
                  <a:lnTo>
                    <a:pt x="132476" y="412"/>
                  </a:lnTo>
                  <a:lnTo>
                    <a:pt x="130677" y="0"/>
                  </a:lnTo>
                  <a:lnTo>
                    <a:pt x="128308" y="3236"/>
                  </a:lnTo>
                  <a:lnTo>
                    <a:pt x="128795" y="16190"/>
                  </a:lnTo>
                  <a:lnTo>
                    <a:pt x="138639" y="64280"/>
                  </a:lnTo>
                  <a:lnTo>
                    <a:pt x="148441" y="113095"/>
                  </a:lnTo>
                  <a:lnTo>
                    <a:pt x="170639" y="173585"/>
                  </a:lnTo>
                  <a:lnTo>
                    <a:pt x="194434" y="227475"/>
                  </a:lnTo>
                  <a:lnTo>
                    <a:pt x="205367" y="249212"/>
                  </a:lnTo>
                  <a:lnTo>
                    <a:pt x="228914" y="272264"/>
                  </a:lnTo>
                  <a:lnTo>
                    <a:pt x="249911" y="28344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5632779" y="5759088"/>
              <a:ext cx="421108" cy="448517"/>
            </a:xfrm>
            <a:custGeom>
              <a:avLst/>
              <a:gdLst/>
              <a:ahLst/>
              <a:cxnLst/>
              <a:rect l="0" t="0" r="0" b="0"/>
              <a:pathLst>
                <a:path w="421108" h="448517">
                  <a:moveTo>
                    <a:pt x="21024" y="0"/>
                  </a:moveTo>
                  <a:lnTo>
                    <a:pt x="9571" y="48931"/>
                  </a:lnTo>
                  <a:lnTo>
                    <a:pt x="1864" y="108061"/>
                  </a:lnTo>
                  <a:lnTo>
                    <a:pt x="529" y="167459"/>
                  </a:lnTo>
                  <a:lnTo>
                    <a:pt x="134" y="220153"/>
                  </a:lnTo>
                  <a:lnTo>
                    <a:pt x="0" y="283390"/>
                  </a:lnTo>
                  <a:lnTo>
                    <a:pt x="1147" y="345490"/>
                  </a:lnTo>
                  <a:lnTo>
                    <a:pt x="8375" y="400805"/>
                  </a:lnTo>
                  <a:lnTo>
                    <a:pt x="14622" y="432379"/>
                  </a:lnTo>
                  <a:lnTo>
                    <a:pt x="20266" y="441501"/>
                  </a:lnTo>
                  <a:lnTo>
                    <a:pt x="27537" y="446412"/>
                  </a:lnTo>
                  <a:lnTo>
                    <a:pt x="35895" y="448516"/>
                  </a:lnTo>
                  <a:lnTo>
                    <a:pt x="54540" y="444615"/>
                  </a:lnTo>
                  <a:lnTo>
                    <a:pt x="74524" y="433913"/>
                  </a:lnTo>
                  <a:lnTo>
                    <a:pt x="129677" y="387874"/>
                  </a:lnTo>
                  <a:lnTo>
                    <a:pt x="191872" y="349948"/>
                  </a:lnTo>
                  <a:lnTo>
                    <a:pt x="249673" y="322988"/>
                  </a:lnTo>
                  <a:lnTo>
                    <a:pt x="284524" y="311079"/>
                  </a:lnTo>
                  <a:lnTo>
                    <a:pt x="337629" y="306462"/>
                  </a:lnTo>
                  <a:lnTo>
                    <a:pt x="376096" y="308782"/>
                  </a:lnTo>
                  <a:lnTo>
                    <a:pt x="396422" y="315051"/>
                  </a:lnTo>
                  <a:lnTo>
                    <a:pt x="421107" y="3369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6053886" y="5855303"/>
              <a:ext cx="294799" cy="302500"/>
            </a:xfrm>
            <a:custGeom>
              <a:avLst/>
              <a:gdLst/>
              <a:ahLst/>
              <a:cxnLst/>
              <a:rect l="0" t="0" r="0" b="0"/>
              <a:pathLst>
                <a:path w="294799" h="302500">
                  <a:moveTo>
                    <a:pt x="0" y="177526"/>
                  </a:moveTo>
                  <a:lnTo>
                    <a:pt x="16768" y="188704"/>
                  </a:lnTo>
                  <a:lnTo>
                    <a:pt x="37478" y="191073"/>
                  </a:lnTo>
                  <a:lnTo>
                    <a:pt x="59941" y="187056"/>
                  </a:lnTo>
                  <a:lnTo>
                    <a:pt x="77723" y="177472"/>
                  </a:lnTo>
                  <a:lnTo>
                    <a:pt x="100888" y="153333"/>
                  </a:lnTo>
                  <a:lnTo>
                    <a:pt x="121270" y="105330"/>
                  </a:lnTo>
                  <a:lnTo>
                    <a:pt x="130558" y="65797"/>
                  </a:lnTo>
                  <a:lnTo>
                    <a:pt x="128995" y="42471"/>
                  </a:lnTo>
                  <a:lnTo>
                    <a:pt x="115950" y="9608"/>
                  </a:lnTo>
                  <a:lnTo>
                    <a:pt x="107716" y="3579"/>
                  </a:lnTo>
                  <a:lnTo>
                    <a:pt x="86088" y="0"/>
                  </a:lnTo>
                  <a:lnTo>
                    <a:pt x="67117" y="5429"/>
                  </a:lnTo>
                  <a:lnTo>
                    <a:pt x="58783" y="10152"/>
                  </a:lnTo>
                  <a:lnTo>
                    <a:pt x="35874" y="39156"/>
                  </a:lnTo>
                  <a:lnTo>
                    <a:pt x="19858" y="71797"/>
                  </a:lnTo>
                  <a:lnTo>
                    <a:pt x="13292" y="120462"/>
                  </a:lnTo>
                  <a:lnTo>
                    <a:pt x="11347" y="179336"/>
                  </a:lnTo>
                  <a:lnTo>
                    <a:pt x="21949" y="230055"/>
                  </a:lnTo>
                  <a:lnTo>
                    <a:pt x="39909" y="263540"/>
                  </a:lnTo>
                  <a:lnTo>
                    <a:pt x="65637" y="288280"/>
                  </a:lnTo>
                  <a:lnTo>
                    <a:pt x="88444" y="296940"/>
                  </a:lnTo>
                  <a:lnTo>
                    <a:pt x="141212" y="302499"/>
                  </a:lnTo>
                  <a:lnTo>
                    <a:pt x="165706" y="297020"/>
                  </a:lnTo>
                  <a:lnTo>
                    <a:pt x="220736" y="267871"/>
                  </a:lnTo>
                  <a:lnTo>
                    <a:pt x="280204" y="222706"/>
                  </a:lnTo>
                  <a:lnTo>
                    <a:pt x="294798" y="2091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6359212" y="5790673"/>
              <a:ext cx="21058" cy="400084"/>
            </a:xfrm>
            <a:custGeom>
              <a:avLst/>
              <a:gdLst/>
              <a:ahLst/>
              <a:cxnLst/>
              <a:rect l="0" t="0" r="0" b="0"/>
              <a:pathLst>
                <a:path w="21058" h="400084">
                  <a:moveTo>
                    <a:pt x="0" y="0"/>
                  </a:moveTo>
                  <a:lnTo>
                    <a:pt x="3120" y="57265"/>
                  </a:lnTo>
                  <a:lnTo>
                    <a:pt x="11453" y="109774"/>
                  </a:lnTo>
                  <a:lnTo>
                    <a:pt x="18212" y="169786"/>
                  </a:lnTo>
                  <a:lnTo>
                    <a:pt x="20214" y="232021"/>
                  </a:lnTo>
                  <a:lnTo>
                    <a:pt x="20807" y="291796"/>
                  </a:lnTo>
                  <a:lnTo>
                    <a:pt x="20983" y="343431"/>
                  </a:lnTo>
                  <a:lnTo>
                    <a:pt x="21057" y="4000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6386454" y="5864373"/>
              <a:ext cx="141216" cy="305327"/>
            </a:xfrm>
            <a:custGeom>
              <a:avLst/>
              <a:gdLst/>
              <a:ahLst/>
              <a:cxnLst/>
              <a:rect l="0" t="0" r="0" b="0"/>
              <a:pathLst>
                <a:path w="141216" h="305327">
                  <a:moveTo>
                    <a:pt x="141215" y="0"/>
                  </a:moveTo>
                  <a:lnTo>
                    <a:pt x="98523" y="14572"/>
                  </a:lnTo>
                  <a:lnTo>
                    <a:pt x="78957" y="27534"/>
                  </a:lnTo>
                  <a:lnTo>
                    <a:pt x="55957" y="54561"/>
                  </a:lnTo>
                  <a:lnTo>
                    <a:pt x="27619" y="116716"/>
                  </a:lnTo>
                  <a:lnTo>
                    <a:pt x="8985" y="168894"/>
                  </a:lnTo>
                  <a:lnTo>
                    <a:pt x="0" y="215119"/>
                  </a:lnTo>
                  <a:lnTo>
                    <a:pt x="6258" y="270133"/>
                  </a:lnTo>
                  <a:lnTo>
                    <a:pt x="9130" y="281864"/>
                  </a:lnTo>
                  <a:lnTo>
                    <a:pt x="14553" y="288515"/>
                  </a:lnTo>
                  <a:lnTo>
                    <a:pt x="21679" y="291779"/>
                  </a:lnTo>
                  <a:lnTo>
                    <a:pt x="29938" y="292786"/>
                  </a:lnTo>
                  <a:lnTo>
                    <a:pt x="37784" y="289947"/>
                  </a:lnTo>
                  <a:lnTo>
                    <a:pt x="52742" y="277434"/>
                  </a:lnTo>
                  <a:lnTo>
                    <a:pt x="85355" y="214060"/>
                  </a:lnTo>
                  <a:lnTo>
                    <a:pt x="95027" y="176899"/>
                  </a:lnTo>
                  <a:lnTo>
                    <a:pt x="106969" y="113416"/>
                  </a:lnTo>
                  <a:lnTo>
                    <a:pt x="115730" y="61681"/>
                  </a:lnTo>
                  <a:lnTo>
                    <a:pt x="118845" y="27374"/>
                  </a:lnTo>
                  <a:lnTo>
                    <a:pt x="119984" y="90605"/>
                  </a:lnTo>
                  <a:lnTo>
                    <a:pt x="120106" y="138110"/>
                  </a:lnTo>
                  <a:lnTo>
                    <a:pt x="120141" y="193000"/>
                  </a:lnTo>
                  <a:lnTo>
                    <a:pt x="120152" y="248128"/>
                  </a:lnTo>
                  <a:lnTo>
                    <a:pt x="120157" y="3053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6550561" y="5853844"/>
              <a:ext cx="153468" cy="336913"/>
            </a:xfrm>
            <a:custGeom>
              <a:avLst/>
              <a:gdLst/>
              <a:ahLst/>
              <a:cxnLst/>
              <a:rect l="0" t="0" r="0" b="0"/>
              <a:pathLst>
                <a:path w="153468" h="336913">
                  <a:moveTo>
                    <a:pt x="61335" y="0"/>
                  </a:moveTo>
                  <a:lnTo>
                    <a:pt x="46681" y="55141"/>
                  </a:lnTo>
                  <a:lnTo>
                    <a:pt x="40373" y="110935"/>
                  </a:lnTo>
                  <a:lnTo>
                    <a:pt x="32195" y="166323"/>
                  </a:lnTo>
                  <a:lnTo>
                    <a:pt x="30474" y="223586"/>
                  </a:lnTo>
                  <a:lnTo>
                    <a:pt x="26845" y="275648"/>
                  </a:lnTo>
                  <a:lnTo>
                    <a:pt x="24304" y="289050"/>
                  </a:lnTo>
                  <a:lnTo>
                    <a:pt x="20270" y="292136"/>
                  </a:lnTo>
                  <a:lnTo>
                    <a:pt x="15241" y="288344"/>
                  </a:lnTo>
                  <a:lnTo>
                    <a:pt x="9548" y="279967"/>
                  </a:lnTo>
                  <a:lnTo>
                    <a:pt x="1537" y="240230"/>
                  </a:lnTo>
                  <a:lnTo>
                    <a:pt x="0" y="183977"/>
                  </a:lnTo>
                  <a:lnTo>
                    <a:pt x="12906" y="126999"/>
                  </a:lnTo>
                  <a:lnTo>
                    <a:pt x="34785" y="71057"/>
                  </a:lnTo>
                  <a:lnTo>
                    <a:pt x="47975" y="50688"/>
                  </a:lnTo>
                  <a:lnTo>
                    <a:pt x="64756" y="36956"/>
                  </a:lnTo>
                  <a:lnTo>
                    <a:pt x="74144" y="31656"/>
                  </a:lnTo>
                  <a:lnTo>
                    <a:pt x="83913" y="30463"/>
                  </a:lnTo>
                  <a:lnTo>
                    <a:pt x="104125" y="35376"/>
                  </a:lnTo>
                  <a:lnTo>
                    <a:pt x="118567" y="48479"/>
                  </a:lnTo>
                  <a:lnTo>
                    <a:pt x="141272" y="95595"/>
                  </a:lnTo>
                  <a:lnTo>
                    <a:pt x="151181" y="130100"/>
                  </a:lnTo>
                  <a:lnTo>
                    <a:pt x="153467" y="183218"/>
                  </a:lnTo>
                  <a:lnTo>
                    <a:pt x="148425" y="242240"/>
                  </a:lnTo>
                  <a:lnTo>
                    <a:pt x="145241" y="293783"/>
                  </a:lnTo>
                  <a:lnTo>
                    <a:pt x="135034" y="3369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6792731" y="5651688"/>
              <a:ext cx="113905" cy="539069"/>
            </a:xfrm>
            <a:custGeom>
              <a:avLst/>
              <a:gdLst/>
              <a:ahLst/>
              <a:cxnLst/>
              <a:rect l="0" t="0" r="0" b="0"/>
              <a:pathLst>
                <a:path w="113905" h="539069">
                  <a:moveTo>
                    <a:pt x="92906" y="286384"/>
                  </a:moveTo>
                  <a:lnTo>
                    <a:pt x="68860" y="304365"/>
                  </a:lnTo>
                  <a:lnTo>
                    <a:pt x="26272" y="361908"/>
                  </a:lnTo>
                  <a:lnTo>
                    <a:pt x="7522" y="400268"/>
                  </a:lnTo>
                  <a:lnTo>
                    <a:pt x="0" y="455153"/>
                  </a:lnTo>
                  <a:lnTo>
                    <a:pt x="1312" y="480715"/>
                  </a:lnTo>
                  <a:lnTo>
                    <a:pt x="9694" y="499876"/>
                  </a:lnTo>
                  <a:lnTo>
                    <a:pt x="24338" y="513071"/>
                  </a:lnTo>
                  <a:lnTo>
                    <a:pt x="33156" y="518227"/>
                  </a:lnTo>
                  <a:lnTo>
                    <a:pt x="40204" y="518155"/>
                  </a:lnTo>
                  <a:lnTo>
                    <a:pt x="46073" y="514598"/>
                  </a:lnTo>
                  <a:lnTo>
                    <a:pt x="56884" y="498947"/>
                  </a:lnTo>
                  <a:lnTo>
                    <a:pt x="74954" y="454911"/>
                  </a:lnTo>
                  <a:lnTo>
                    <a:pt x="88237" y="394550"/>
                  </a:lnTo>
                  <a:lnTo>
                    <a:pt x="98412" y="344300"/>
                  </a:lnTo>
                  <a:lnTo>
                    <a:pt x="101946" y="294056"/>
                  </a:lnTo>
                  <a:lnTo>
                    <a:pt x="106261" y="231445"/>
                  </a:lnTo>
                  <a:lnTo>
                    <a:pt x="112442" y="168687"/>
                  </a:lnTo>
                  <a:lnTo>
                    <a:pt x="113662" y="111231"/>
                  </a:lnTo>
                  <a:lnTo>
                    <a:pt x="113904" y="54821"/>
                  </a:lnTo>
                  <a:lnTo>
                    <a:pt x="108362" y="4207"/>
                  </a:lnTo>
                  <a:lnTo>
                    <a:pt x="105550" y="0"/>
                  </a:lnTo>
                  <a:lnTo>
                    <a:pt x="102505" y="705"/>
                  </a:lnTo>
                  <a:lnTo>
                    <a:pt x="99306" y="4684"/>
                  </a:lnTo>
                  <a:lnTo>
                    <a:pt x="93749" y="65740"/>
                  </a:lnTo>
                  <a:lnTo>
                    <a:pt x="93073" y="121528"/>
                  </a:lnTo>
                  <a:lnTo>
                    <a:pt x="92939" y="177608"/>
                  </a:lnTo>
                  <a:lnTo>
                    <a:pt x="92913" y="236864"/>
                  </a:lnTo>
                  <a:lnTo>
                    <a:pt x="98497" y="298959"/>
                  </a:lnTo>
                  <a:lnTo>
                    <a:pt x="102459" y="358625"/>
                  </a:lnTo>
                  <a:lnTo>
                    <a:pt x="103145" y="415414"/>
                  </a:lnTo>
                  <a:lnTo>
                    <a:pt x="104519" y="473184"/>
                  </a:lnTo>
                  <a:lnTo>
                    <a:pt x="109475" y="511748"/>
                  </a:lnTo>
                  <a:lnTo>
                    <a:pt x="103434" y="5390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2" name="Group 111"/>
          <p:cNvGrpSpPr/>
          <p:nvPr/>
        </p:nvGrpSpPr>
        <p:grpSpPr>
          <a:xfrm>
            <a:off x="1989886" y="3484932"/>
            <a:ext cx="779109" cy="154622"/>
            <a:chOff x="1989886" y="3484932"/>
            <a:chExt cx="779109" cy="154622"/>
          </a:xfrm>
        </p:grpSpPr>
        <p:sp>
          <p:nvSpPr>
            <p:cNvPr id="109" name="Freeform 108"/>
            <p:cNvSpPr/>
            <p:nvPr/>
          </p:nvSpPr>
          <p:spPr>
            <a:xfrm>
              <a:off x="1989886" y="3484932"/>
              <a:ext cx="37679" cy="154622"/>
            </a:xfrm>
            <a:custGeom>
              <a:avLst/>
              <a:gdLst/>
              <a:ahLst/>
              <a:cxnLst/>
              <a:rect l="0" t="0" r="0" b="0"/>
              <a:pathLst>
                <a:path w="37679" h="154622">
                  <a:moveTo>
                    <a:pt x="0" y="0"/>
                  </a:moveTo>
                  <a:lnTo>
                    <a:pt x="3119" y="42692"/>
                  </a:lnTo>
                  <a:lnTo>
                    <a:pt x="17958" y="96003"/>
                  </a:lnTo>
                  <a:lnTo>
                    <a:pt x="34786" y="148339"/>
                  </a:lnTo>
                  <a:lnTo>
                    <a:pt x="37678" y="15462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2347854" y="3505989"/>
              <a:ext cx="44792" cy="80839"/>
            </a:xfrm>
            <a:custGeom>
              <a:avLst/>
              <a:gdLst/>
              <a:ahLst/>
              <a:cxnLst/>
              <a:rect l="0" t="0" r="0" b="0"/>
              <a:pathLst>
                <a:path w="44792" h="80839">
                  <a:moveTo>
                    <a:pt x="0" y="0"/>
                  </a:moveTo>
                  <a:lnTo>
                    <a:pt x="10746" y="33622"/>
                  </a:lnTo>
                  <a:lnTo>
                    <a:pt x="44791" y="8083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2657496" y="3579689"/>
              <a:ext cx="111499" cy="32205"/>
            </a:xfrm>
            <a:custGeom>
              <a:avLst/>
              <a:gdLst/>
              <a:ahLst/>
              <a:cxnLst/>
              <a:rect l="0" t="0" r="0" b="0"/>
              <a:pathLst>
                <a:path w="111499" h="32205">
                  <a:moveTo>
                    <a:pt x="111498" y="0"/>
                  </a:moveTo>
                  <a:lnTo>
                    <a:pt x="48071" y="17958"/>
                  </a:lnTo>
                  <a:lnTo>
                    <a:pt x="0" y="3220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8" name="Group 117"/>
          <p:cNvGrpSpPr/>
          <p:nvPr/>
        </p:nvGrpSpPr>
        <p:grpSpPr>
          <a:xfrm>
            <a:off x="1994825" y="3474404"/>
            <a:ext cx="732056" cy="1063379"/>
            <a:chOff x="1994825" y="3474404"/>
            <a:chExt cx="732056" cy="1063379"/>
          </a:xfrm>
        </p:grpSpPr>
        <p:sp>
          <p:nvSpPr>
            <p:cNvPr id="113" name="Freeform 112"/>
            <p:cNvSpPr/>
            <p:nvPr/>
          </p:nvSpPr>
          <p:spPr>
            <a:xfrm>
              <a:off x="1994825" y="3474404"/>
              <a:ext cx="595186" cy="1063379"/>
            </a:xfrm>
            <a:custGeom>
              <a:avLst/>
              <a:gdLst/>
              <a:ahLst/>
              <a:cxnLst/>
              <a:rect l="0" t="0" r="0" b="0"/>
              <a:pathLst>
                <a:path w="595186" h="1063379">
                  <a:moveTo>
                    <a:pt x="5589" y="0"/>
                  </a:moveTo>
                  <a:lnTo>
                    <a:pt x="0" y="16767"/>
                  </a:lnTo>
                  <a:lnTo>
                    <a:pt x="2113" y="49551"/>
                  </a:lnTo>
                  <a:lnTo>
                    <a:pt x="15648" y="102551"/>
                  </a:lnTo>
                  <a:lnTo>
                    <a:pt x="43451" y="154961"/>
                  </a:lnTo>
                  <a:lnTo>
                    <a:pt x="60091" y="185514"/>
                  </a:lnTo>
                  <a:lnTo>
                    <a:pt x="76720" y="212505"/>
                  </a:lnTo>
                  <a:lnTo>
                    <a:pt x="92175" y="239609"/>
                  </a:lnTo>
                  <a:lnTo>
                    <a:pt x="129019" y="295498"/>
                  </a:lnTo>
                  <a:lnTo>
                    <a:pt x="164185" y="358030"/>
                  </a:lnTo>
                  <a:lnTo>
                    <a:pt x="205689" y="421145"/>
                  </a:lnTo>
                  <a:lnTo>
                    <a:pt x="239416" y="484311"/>
                  </a:lnTo>
                  <a:lnTo>
                    <a:pt x="279523" y="539149"/>
                  </a:lnTo>
                  <a:lnTo>
                    <a:pt x="318341" y="600317"/>
                  </a:lnTo>
                  <a:lnTo>
                    <a:pt x="334173" y="628647"/>
                  </a:lnTo>
                  <a:lnTo>
                    <a:pt x="374280" y="685008"/>
                  </a:lnTo>
                  <a:lnTo>
                    <a:pt x="407884" y="744461"/>
                  </a:lnTo>
                  <a:lnTo>
                    <a:pt x="424265" y="770792"/>
                  </a:lnTo>
                  <a:lnTo>
                    <a:pt x="439647" y="797701"/>
                  </a:lnTo>
                  <a:lnTo>
                    <a:pt x="459022" y="829851"/>
                  </a:lnTo>
                  <a:lnTo>
                    <a:pt x="482701" y="870182"/>
                  </a:lnTo>
                  <a:lnTo>
                    <a:pt x="524047" y="933258"/>
                  </a:lnTo>
                  <a:lnTo>
                    <a:pt x="559965" y="989181"/>
                  </a:lnTo>
                  <a:lnTo>
                    <a:pt x="583716" y="1039136"/>
                  </a:lnTo>
                  <a:lnTo>
                    <a:pt x="595185" y="106337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2200455" y="3674445"/>
              <a:ext cx="252685" cy="157929"/>
            </a:xfrm>
            <a:custGeom>
              <a:avLst/>
              <a:gdLst/>
              <a:ahLst/>
              <a:cxnLst/>
              <a:rect l="0" t="0" r="0" b="0"/>
              <a:pathLst>
                <a:path w="252685" h="157929">
                  <a:moveTo>
                    <a:pt x="252684" y="0"/>
                  </a:moveTo>
                  <a:lnTo>
                    <a:pt x="190427" y="35917"/>
                  </a:lnTo>
                  <a:lnTo>
                    <a:pt x="127467" y="77281"/>
                  </a:lnTo>
                  <a:lnTo>
                    <a:pt x="64937" y="112314"/>
                  </a:lnTo>
                  <a:lnTo>
                    <a:pt x="17001" y="144281"/>
                  </a:lnTo>
                  <a:lnTo>
                    <a:pt x="0" y="1579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2316269" y="3558632"/>
              <a:ext cx="410612" cy="242156"/>
            </a:xfrm>
            <a:custGeom>
              <a:avLst/>
              <a:gdLst/>
              <a:ahLst/>
              <a:cxnLst/>
              <a:rect l="0" t="0" r="0" b="0"/>
              <a:pathLst>
                <a:path w="410612" h="242156">
                  <a:moveTo>
                    <a:pt x="0" y="0"/>
                  </a:moveTo>
                  <a:lnTo>
                    <a:pt x="63450" y="45492"/>
                  </a:lnTo>
                  <a:lnTo>
                    <a:pt x="110957" y="81589"/>
                  </a:lnTo>
                  <a:lnTo>
                    <a:pt x="173173" y="122701"/>
                  </a:lnTo>
                  <a:lnTo>
                    <a:pt x="233312" y="168136"/>
                  </a:lnTo>
                  <a:lnTo>
                    <a:pt x="285661" y="196273"/>
                  </a:lnTo>
                  <a:lnTo>
                    <a:pt x="346006" y="222956"/>
                  </a:lnTo>
                  <a:lnTo>
                    <a:pt x="393655" y="238818"/>
                  </a:lnTo>
                  <a:lnTo>
                    <a:pt x="410611" y="2421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2321409" y="3737616"/>
              <a:ext cx="185688" cy="379027"/>
            </a:xfrm>
            <a:custGeom>
              <a:avLst/>
              <a:gdLst/>
              <a:ahLst/>
              <a:cxnLst/>
              <a:rect l="0" t="0" r="0" b="0"/>
              <a:pathLst>
                <a:path w="185688" h="379027">
                  <a:moveTo>
                    <a:pt x="173844" y="0"/>
                  </a:moveTo>
                  <a:lnTo>
                    <a:pt x="118185" y="45782"/>
                  </a:lnTo>
                  <a:lnTo>
                    <a:pt x="60886" y="102488"/>
                  </a:lnTo>
                  <a:lnTo>
                    <a:pt x="0" y="154254"/>
                  </a:lnTo>
                  <a:lnTo>
                    <a:pt x="626" y="157819"/>
                  </a:lnTo>
                  <a:lnTo>
                    <a:pt x="6893" y="159025"/>
                  </a:lnTo>
                  <a:lnTo>
                    <a:pt x="66635" y="159242"/>
                  </a:lnTo>
                  <a:lnTo>
                    <a:pt x="121515" y="169409"/>
                  </a:lnTo>
                  <a:lnTo>
                    <a:pt x="147077" y="177069"/>
                  </a:lnTo>
                  <a:lnTo>
                    <a:pt x="166237" y="188271"/>
                  </a:lnTo>
                  <a:lnTo>
                    <a:pt x="179432" y="207288"/>
                  </a:lnTo>
                  <a:lnTo>
                    <a:pt x="184589" y="218911"/>
                  </a:lnTo>
                  <a:lnTo>
                    <a:pt x="185687" y="230169"/>
                  </a:lnTo>
                  <a:lnTo>
                    <a:pt x="180667" y="252036"/>
                  </a:lnTo>
                  <a:lnTo>
                    <a:pt x="167518" y="270333"/>
                  </a:lnTo>
                  <a:lnTo>
                    <a:pt x="112212" y="318675"/>
                  </a:lnTo>
                  <a:lnTo>
                    <a:pt x="54825" y="352937"/>
                  </a:lnTo>
                  <a:lnTo>
                    <a:pt x="5389" y="3790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2453139" y="4040413"/>
              <a:ext cx="232560" cy="295859"/>
            </a:xfrm>
            <a:custGeom>
              <a:avLst/>
              <a:gdLst/>
              <a:ahLst/>
              <a:cxnLst/>
              <a:rect l="0" t="0" r="0" b="0"/>
              <a:pathLst>
                <a:path w="232560" h="295859">
                  <a:moveTo>
                    <a:pt x="0" y="97286"/>
                  </a:moveTo>
                  <a:lnTo>
                    <a:pt x="19151" y="114097"/>
                  </a:lnTo>
                  <a:lnTo>
                    <a:pt x="40487" y="126595"/>
                  </a:lnTo>
                  <a:lnTo>
                    <a:pt x="65568" y="130589"/>
                  </a:lnTo>
                  <a:lnTo>
                    <a:pt x="126441" y="120692"/>
                  </a:lnTo>
                  <a:lnTo>
                    <a:pt x="163676" y="109811"/>
                  </a:lnTo>
                  <a:lnTo>
                    <a:pt x="211559" y="79077"/>
                  </a:lnTo>
                  <a:lnTo>
                    <a:pt x="225827" y="62287"/>
                  </a:lnTo>
                  <a:lnTo>
                    <a:pt x="231270" y="52897"/>
                  </a:lnTo>
                  <a:lnTo>
                    <a:pt x="232559" y="43127"/>
                  </a:lnTo>
                  <a:lnTo>
                    <a:pt x="227752" y="22913"/>
                  </a:lnTo>
                  <a:lnTo>
                    <a:pt x="214697" y="8469"/>
                  </a:lnTo>
                  <a:lnTo>
                    <a:pt x="206303" y="2980"/>
                  </a:lnTo>
                  <a:lnTo>
                    <a:pt x="181378" y="0"/>
                  </a:lnTo>
                  <a:lnTo>
                    <a:pt x="154312" y="3745"/>
                  </a:lnTo>
                  <a:lnTo>
                    <a:pt x="93400" y="37279"/>
                  </a:lnTo>
                  <a:lnTo>
                    <a:pt x="73487" y="56578"/>
                  </a:lnTo>
                  <a:lnTo>
                    <a:pt x="31567" y="116373"/>
                  </a:lnTo>
                  <a:lnTo>
                    <a:pt x="19879" y="145543"/>
                  </a:lnTo>
                  <a:lnTo>
                    <a:pt x="14469" y="188274"/>
                  </a:lnTo>
                  <a:lnTo>
                    <a:pt x="20925" y="229401"/>
                  </a:lnTo>
                  <a:lnTo>
                    <a:pt x="31137" y="253100"/>
                  </a:lnTo>
                  <a:lnTo>
                    <a:pt x="49714" y="272212"/>
                  </a:lnTo>
                  <a:lnTo>
                    <a:pt x="73568" y="286165"/>
                  </a:lnTo>
                  <a:lnTo>
                    <a:pt x="127010" y="295123"/>
                  </a:lnTo>
                  <a:lnTo>
                    <a:pt x="140825" y="295858"/>
                  </a:lnTo>
                  <a:lnTo>
                    <a:pt x="151206" y="292838"/>
                  </a:lnTo>
                  <a:lnTo>
                    <a:pt x="159296" y="287316"/>
                  </a:lnTo>
                  <a:lnTo>
                    <a:pt x="169064" y="275330"/>
                  </a:lnTo>
                  <a:lnTo>
                    <a:pt x="170031" y="272134"/>
                  </a:lnTo>
                  <a:lnTo>
                    <a:pt x="168456" y="2657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9" name="Freeform 118"/>
          <p:cNvSpPr/>
          <p:nvPr/>
        </p:nvSpPr>
        <p:spPr>
          <a:xfrm>
            <a:off x="5074735" y="5411647"/>
            <a:ext cx="178986" cy="21058"/>
          </a:xfrm>
          <a:custGeom>
            <a:avLst/>
            <a:gdLst/>
            <a:ahLst/>
            <a:cxnLst/>
            <a:rect l="0" t="0" r="0" b="0"/>
            <a:pathLst>
              <a:path w="178986" h="21058">
                <a:moveTo>
                  <a:pt x="0" y="0"/>
                </a:moveTo>
                <a:lnTo>
                  <a:pt x="16768" y="5590"/>
                </a:lnTo>
                <a:lnTo>
                  <a:pt x="69516" y="3487"/>
                </a:lnTo>
                <a:lnTo>
                  <a:pt x="126209" y="8791"/>
                </a:lnTo>
                <a:lnTo>
                  <a:pt x="159058" y="13133"/>
                </a:lnTo>
                <a:lnTo>
                  <a:pt x="178985" y="21057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0" name="Freeform 119"/>
          <p:cNvSpPr/>
          <p:nvPr/>
        </p:nvSpPr>
        <p:spPr>
          <a:xfrm>
            <a:off x="5927544" y="3432290"/>
            <a:ext cx="1068" cy="22464"/>
          </a:xfrm>
          <a:custGeom>
            <a:avLst/>
            <a:gdLst/>
            <a:ahLst/>
            <a:cxnLst/>
            <a:rect l="0" t="0" r="0" b="0"/>
            <a:pathLst>
              <a:path w="1068" h="22464">
                <a:moveTo>
                  <a:pt x="0" y="0"/>
                </a:moveTo>
                <a:lnTo>
                  <a:pt x="1067" y="22463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32" name="Group 131"/>
          <p:cNvGrpSpPr/>
          <p:nvPr/>
        </p:nvGrpSpPr>
        <p:grpSpPr>
          <a:xfrm>
            <a:off x="6043357" y="2705823"/>
            <a:ext cx="2884809" cy="1831960"/>
            <a:chOff x="6043357" y="2705823"/>
            <a:chExt cx="2884809" cy="1831960"/>
          </a:xfrm>
        </p:grpSpPr>
        <p:sp>
          <p:nvSpPr>
            <p:cNvPr id="121" name="Freeform 120"/>
            <p:cNvSpPr/>
            <p:nvPr/>
          </p:nvSpPr>
          <p:spPr>
            <a:xfrm>
              <a:off x="6043357" y="3369119"/>
              <a:ext cx="2884809" cy="84229"/>
            </a:xfrm>
            <a:custGeom>
              <a:avLst/>
              <a:gdLst/>
              <a:ahLst/>
              <a:cxnLst/>
              <a:rect l="0" t="0" r="0" b="0"/>
              <a:pathLst>
                <a:path w="2884809" h="84229">
                  <a:moveTo>
                    <a:pt x="0" y="0"/>
                  </a:moveTo>
                  <a:lnTo>
                    <a:pt x="11178" y="11178"/>
                  </a:lnTo>
                  <a:lnTo>
                    <a:pt x="46076" y="23719"/>
                  </a:lnTo>
                  <a:lnTo>
                    <a:pt x="103035" y="30032"/>
                  </a:lnTo>
                  <a:lnTo>
                    <a:pt x="163159" y="34398"/>
                  </a:lnTo>
                  <a:lnTo>
                    <a:pt x="187159" y="37515"/>
                  </a:lnTo>
                  <a:lnTo>
                    <a:pt x="231162" y="36223"/>
                  </a:lnTo>
                  <a:lnTo>
                    <a:pt x="290417" y="40950"/>
                  </a:lnTo>
                  <a:lnTo>
                    <a:pt x="349262" y="41769"/>
                  </a:lnTo>
                  <a:lnTo>
                    <a:pt x="399973" y="42011"/>
                  </a:lnTo>
                  <a:lnTo>
                    <a:pt x="455303" y="49329"/>
                  </a:lnTo>
                  <a:lnTo>
                    <a:pt x="512631" y="52831"/>
                  </a:lnTo>
                  <a:lnTo>
                    <a:pt x="558602" y="59587"/>
                  </a:lnTo>
                  <a:lnTo>
                    <a:pt x="620837" y="62109"/>
                  </a:lnTo>
                  <a:lnTo>
                    <a:pt x="681911" y="62856"/>
                  </a:lnTo>
                  <a:lnTo>
                    <a:pt x="730683" y="63077"/>
                  </a:lnTo>
                  <a:lnTo>
                    <a:pt x="778279" y="63143"/>
                  </a:lnTo>
                  <a:lnTo>
                    <a:pt x="820074" y="63158"/>
                  </a:lnTo>
                  <a:lnTo>
                    <a:pt x="865946" y="63165"/>
                  </a:lnTo>
                  <a:lnTo>
                    <a:pt x="928450" y="63169"/>
                  </a:lnTo>
                  <a:lnTo>
                    <a:pt x="985965" y="63170"/>
                  </a:lnTo>
                  <a:lnTo>
                    <a:pt x="1045510" y="63171"/>
                  </a:lnTo>
                  <a:lnTo>
                    <a:pt x="1107552" y="63171"/>
                  </a:lnTo>
                  <a:lnTo>
                    <a:pt x="1167454" y="63171"/>
                  </a:lnTo>
                  <a:lnTo>
                    <a:pt x="1213359" y="63171"/>
                  </a:lnTo>
                  <a:lnTo>
                    <a:pt x="1275883" y="63171"/>
                  </a:lnTo>
                  <a:lnTo>
                    <a:pt x="1338931" y="63171"/>
                  </a:lnTo>
                  <a:lnTo>
                    <a:pt x="1399008" y="63171"/>
                  </a:lnTo>
                  <a:lnTo>
                    <a:pt x="1451903" y="63171"/>
                  </a:lnTo>
                  <a:lnTo>
                    <a:pt x="1515207" y="63171"/>
                  </a:lnTo>
                  <a:lnTo>
                    <a:pt x="1576150" y="63171"/>
                  </a:lnTo>
                  <a:lnTo>
                    <a:pt x="1625402" y="62001"/>
                  </a:lnTo>
                  <a:lnTo>
                    <a:pt x="1683966" y="54837"/>
                  </a:lnTo>
                  <a:lnTo>
                    <a:pt x="1740595" y="53076"/>
                  </a:lnTo>
                  <a:lnTo>
                    <a:pt x="1796841" y="52728"/>
                  </a:lnTo>
                  <a:lnTo>
                    <a:pt x="1853011" y="52659"/>
                  </a:lnTo>
                  <a:lnTo>
                    <a:pt x="1909167" y="52646"/>
                  </a:lnTo>
                  <a:lnTo>
                    <a:pt x="1965320" y="52643"/>
                  </a:lnTo>
                  <a:lnTo>
                    <a:pt x="2021472" y="49523"/>
                  </a:lnTo>
                  <a:lnTo>
                    <a:pt x="2077624" y="43577"/>
                  </a:lnTo>
                  <a:lnTo>
                    <a:pt x="2133776" y="48469"/>
                  </a:lnTo>
                  <a:lnTo>
                    <a:pt x="2189928" y="43716"/>
                  </a:lnTo>
                  <a:lnTo>
                    <a:pt x="2246080" y="42430"/>
                  </a:lnTo>
                  <a:lnTo>
                    <a:pt x="2309468" y="42176"/>
                  </a:lnTo>
                  <a:lnTo>
                    <a:pt x="2368262" y="42126"/>
                  </a:lnTo>
                  <a:lnTo>
                    <a:pt x="2424936" y="42116"/>
                  </a:lnTo>
                  <a:lnTo>
                    <a:pt x="2481190" y="42114"/>
                  </a:lnTo>
                  <a:lnTo>
                    <a:pt x="2537363" y="42114"/>
                  </a:lnTo>
                  <a:lnTo>
                    <a:pt x="2587930" y="47703"/>
                  </a:lnTo>
                  <a:lnTo>
                    <a:pt x="2643336" y="51179"/>
                  </a:lnTo>
                  <a:lnTo>
                    <a:pt x="2700437" y="57798"/>
                  </a:lnTo>
                  <a:lnTo>
                    <a:pt x="2759990" y="61579"/>
                  </a:lnTo>
                  <a:lnTo>
                    <a:pt x="2810911" y="68289"/>
                  </a:lnTo>
                  <a:lnTo>
                    <a:pt x="2866629" y="81320"/>
                  </a:lnTo>
                  <a:lnTo>
                    <a:pt x="2884808" y="842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6148642" y="2705823"/>
              <a:ext cx="94758" cy="758053"/>
            </a:xfrm>
            <a:custGeom>
              <a:avLst/>
              <a:gdLst/>
              <a:ahLst/>
              <a:cxnLst/>
              <a:rect l="0" t="0" r="0" b="0"/>
              <a:pathLst>
                <a:path w="94758" h="758053">
                  <a:moveTo>
                    <a:pt x="0" y="0"/>
                  </a:moveTo>
                  <a:lnTo>
                    <a:pt x="5590" y="62093"/>
                  </a:lnTo>
                  <a:lnTo>
                    <a:pt x="17958" y="119544"/>
                  </a:lnTo>
                  <a:lnTo>
                    <a:pt x="28548" y="170233"/>
                  </a:lnTo>
                  <a:lnTo>
                    <a:pt x="38421" y="231645"/>
                  </a:lnTo>
                  <a:lnTo>
                    <a:pt x="47217" y="293183"/>
                  </a:lnTo>
                  <a:lnTo>
                    <a:pt x="55048" y="355561"/>
                  </a:lnTo>
                  <a:lnTo>
                    <a:pt x="61567" y="416375"/>
                  </a:lnTo>
                  <a:lnTo>
                    <a:pt x="70090" y="474271"/>
                  </a:lnTo>
                  <a:lnTo>
                    <a:pt x="73800" y="527350"/>
                  </a:lnTo>
                  <a:lnTo>
                    <a:pt x="81822" y="588392"/>
                  </a:lnTo>
                  <a:lnTo>
                    <a:pt x="89342" y="639921"/>
                  </a:lnTo>
                  <a:lnTo>
                    <a:pt x="93687" y="692300"/>
                  </a:lnTo>
                  <a:lnTo>
                    <a:pt x="94545" y="738348"/>
                  </a:lnTo>
                  <a:lnTo>
                    <a:pt x="94757" y="75805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6411855" y="3148020"/>
              <a:ext cx="145135" cy="519624"/>
            </a:xfrm>
            <a:custGeom>
              <a:avLst/>
              <a:gdLst/>
              <a:ahLst/>
              <a:cxnLst/>
              <a:rect l="0" t="0" r="0" b="0"/>
              <a:pathLst>
                <a:path w="145135" h="519624">
                  <a:moveTo>
                    <a:pt x="105285" y="0"/>
                  </a:moveTo>
                  <a:lnTo>
                    <a:pt x="105285" y="58617"/>
                  </a:lnTo>
                  <a:lnTo>
                    <a:pt x="113690" y="113961"/>
                  </a:lnTo>
                  <a:lnTo>
                    <a:pt x="123243" y="164138"/>
                  </a:lnTo>
                  <a:lnTo>
                    <a:pt x="132312" y="222939"/>
                  </a:lnTo>
                  <a:lnTo>
                    <a:pt x="136689" y="283645"/>
                  </a:lnTo>
                  <a:lnTo>
                    <a:pt x="143706" y="339197"/>
                  </a:lnTo>
                  <a:lnTo>
                    <a:pt x="145134" y="390362"/>
                  </a:lnTo>
                  <a:lnTo>
                    <a:pt x="132600" y="451445"/>
                  </a:lnTo>
                  <a:lnTo>
                    <a:pt x="117018" y="483932"/>
                  </a:lnTo>
                  <a:lnTo>
                    <a:pt x="101141" y="498960"/>
                  </a:lnTo>
                  <a:lnTo>
                    <a:pt x="62352" y="518140"/>
                  </a:lnTo>
                  <a:lnTo>
                    <a:pt x="41750" y="519623"/>
                  </a:lnTo>
                  <a:lnTo>
                    <a:pt x="0" y="5158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6464497" y="2895336"/>
              <a:ext cx="10530" cy="10530"/>
            </a:xfrm>
            <a:custGeom>
              <a:avLst/>
              <a:gdLst/>
              <a:ahLst/>
              <a:cxnLst/>
              <a:rect l="0" t="0" r="0" b="0"/>
              <a:pathLst>
                <a:path w="10530" h="10530">
                  <a:moveTo>
                    <a:pt x="10529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6641190" y="3095378"/>
              <a:ext cx="177959" cy="245002"/>
            </a:xfrm>
            <a:custGeom>
              <a:avLst/>
              <a:gdLst/>
              <a:ahLst/>
              <a:cxnLst/>
              <a:rect l="0" t="0" r="0" b="0"/>
              <a:pathLst>
                <a:path w="177959" h="245002">
                  <a:moveTo>
                    <a:pt x="139162" y="10528"/>
                  </a:moveTo>
                  <a:lnTo>
                    <a:pt x="95200" y="30772"/>
                  </a:lnTo>
                  <a:lnTo>
                    <a:pt x="64915" y="49932"/>
                  </a:lnTo>
                  <a:lnTo>
                    <a:pt x="33714" y="87194"/>
                  </a:lnTo>
                  <a:lnTo>
                    <a:pt x="8542" y="142612"/>
                  </a:lnTo>
                  <a:lnTo>
                    <a:pt x="0" y="166328"/>
                  </a:lnTo>
                  <a:lnTo>
                    <a:pt x="1663" y="188567"/>
                  </a:lnTo>
                  <a:lnTo>
                    <a:pt x="10201" y="208979"/>
                  </a:lnTo>
                  <a:lnTo>
                    <a:pt x="21795" y="225851"/>
                  </a:lnTo>
                  <a:lnTo>
                    <a:pt x="40985" y="238028"/>
                  </a:lnTo>
                  <a:lnTo>
                    <a:pt x="63943" y="245001"/>
                  </a:lnTo>
                  <a:lnTo>
                    <a:pt x="85844" y="244199"/>
                  </a:lnTo>
                  <a:lnTo>
                    <a:pt x="107276" y="233705"/>
                  </a:lnTo>
                  <a:lnTo>
                    <a:pt x="157840" y="195636"/>
                  </a:lnTo>
                  <a:lnTo>
                    <a:pt x="170081" y="177026"/>
                  </a:lnTo>
                  <a:lnTo>
                    <a:pt x="177958" y="141229"/>
                  </a:lnTo>
                  <a:lnTo>
                    <a:pt x="172215" y="95617"/>
                  </a:lnTo>
                  <a:lnTo>
                    <a:pt x="160784" y="63426"/>
                  </a:lnTo>
                  <a:lnTo>
                    <a:pt x="122382" y="16151"/>
                  </a:lnTo>
                  <a:lnTo>
                    <a:pt x="111038" y="7178"/>
                  </a:lnTo>
                  <a:lnTo>
                    <a:pt x="9704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6843523" y="2926922"/>
              <a:ext cx="287506" cy="396696"/>
            </a:xfrm>
            <a:custGeom>
              <a:avLst/>
              <a:gdLst/>
              <a:ahLst/>
              <a:cxnLst/>
              <a:rect l="0" t="0" r="0" b="0"/>
              <a:pathLst>
                <a:path w="287506" h="396696">
                  <a:moveTo>
                    <a:pt x="0" y="0"/>
                  </a:moveTo>
                  <a:lnTo>
                    <a:pt x="8333" y="54144"/>
                  </a:lnTo>
                  <a:lnTo>
                    <a:pt x="15683" y="103502"/>
                  </a:lnTo>
                  <a:lnTo>
                    <a:pt x="25054" y="153110"/>
                  </a:lnTo>
                  <a:lnTo>
                    <a:pt x="35240" y="206673"/>
                  </a:lnTo>
                  <a:lnTo>
                    <a:pt x="40078" y="259588"/>
                  </a:lnTo>
                  <a:lnTo>
                    <a:pt x="47100" y="312311"/>
                  </a:lnTo>
                  <a:lnTo>
                    <a:pt x="51548" y="364764"/>
                  </a:lnTo>
                  <a:lnTo>
                    <a:pt x="51913" y="363669"/>
                  </a:lnTo>
                  <a:lnTo>
                    <a:pt x="60952" y="308720"/>
                  </a:lnTo>
                  <a:lnTo>
                    <a:pt x="73954" y="255780"/>
                  </a:lnTo>
                  <a:lnTo>
                    <a:pt x="93377" y="205592"/>
                  </a:lnTo>
                  <a:lnTo>
                    <a:pt x="126622" y="159583"/>
                  </a:lnTo>
                  <a:lnTo>
                    <a:pt x="141675" y="145795"/>
                  </a:lnTo>
                  <a:lnTo>
                    <a:pt x="160062" y="135768"/>
                  </a:lnTo>
                  <a:lnTo>
                    <a:pt x="183052" y="136770"/>
                  </a:lnTo>
                  <a:lnTo>
                    <a:pt x="206529" y="145015"/>
                  </a:lnTo>
                  <a:lnTo>
                    <a:pt x="224762" y="156478"/>
                  </a:lnTo>
                  <a:lnTo>
                    <a:pt x="255531" y="199712"/>
                  </a:lnTo>
                  <a:lnTo>
                    <a:pt x="281019" y="253312"/>
                  </a:lnTo>
                  <a:lnTo>
                    <a:pt x="287505" y="279869"/>
                  </a:lnTo>
                  <a:lnTo>
                    <a:pt x="284578" y="314551"/>
                  </a:lnTo>
                  <a:lnTo>
                    <a:pt x="275133" y="347054"/>
                  </a:lnTo>
                  <a:lnTo>
                    <a:pt x="264220" y="368326"/>
                  </a:lnTo>
                  <a:lnTo>
                    <a:pt x="245333" y="383239"/>
                  </a:lnTo>
                  <a:lnTo>
                    <a:pt x="221341" y="392597"/>
                  </a:lnTo>
                  <a:lnTo>
                    <a:pt x="181526" y="396695"/>
                  </a:lnTo>
                  <a:lnTo>
                    <a:pt x="129270" y="388191"/>
                  </a:lnTo>
                  <a:lnTo>
                    <a:pt x="101863" y="378622"/>
                  </a:lnTo>
                  <a:lnTo>
                    <a:pt x="84228" y="3684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6632953" y="3369119"/>
              <a:ext cx="421141" cy="1168664"/>
            </a:xfrm>
            <a:custGeom>
              <a:avLst/>
              <a:gdLst/>
              <a:ahLst/>
              <a:cxnLst/>
              <a:rect l="0" t="0" r="0" b="0"/>
              <a:pathLst>
                <a:path w="421141" h="1168664">
                  <a:moveTo>
                    <a:pt x="0" y="0"/>
                  </a:moveTo>
                  <a:lnTo>
                    <a:pt x="5589" y="58617"/>
                  </a:lnTo>
                  <a:lnTo>
                    <a:pt x="21331" y="115214"/>
                  </a:lnTo>
                  <a:lnTo>
                    <a:pt x="38640" y="168377"/>
                  </a:lnTo>
                  <a:lnTo>
                    <a:pt x="56157" y="226677"/>
                  </a:lnTo>
                  <a:lnTo>
                    <a:pt x="71361" y="284678"/>
                  </a:lnTo>
                  <a:lnTo>
                    <a:pt x="87955" y="344702"/>
                  </a:lnTo>
                  <a:lnTo>
                    <a:pt x="100800" y="394852"/>
                  </a:lnTo>
                  <a:lnTo>
                    <a:pt x="112015" y="445066"/>
                  </a:lnTo>
                  <a:lnTo>
                    <a:pt x="129405" y="504548"/>
                  </a:lnTo>
                  <a:lnTo>
                    <a:pt x="149434" y="566947"/>
                  </a:lnTo>
                  <a:lnTo>
                    <a:pt x="165825" y="627193"/>
                  </a:lnTo>
                  <a:lnTo>
                    <a:pt x="190380" y="684153"/>
                  </a:lnTo>
                  <a:lnTo>
                    <a:pt x="217760" y="740465"/>
                  </a:lnTo>
                  <a:lnTo>
                    <a:pt x="245699" y="796648"/>
                  </a:lnTo>
                  <a:lnTo>
                    <a:pt x="270628" y="849687"/>
                  </a:lnTo>
                  <a:lnTo>
                    <a:pt x="298114" y="912275"/>
                  </a:lnTo>
                  <a:lnTo>
                    <a:pt x="324466" y="968134"/>
                  </a:lnTo>
                  <a:lnTo>
                    <a:pt x="358500" y="1026280"/>
                  </a:lnTo>
                  <a:lnTo>
                    <a:pt x="385846" y="1080920"/>
                  </a:lnTo>
                  <a:lnTo>
                    <a:pt x="410286" y="1144178"/>
                  </a:lnTo>
                  <a:lnTo>
                    <a:pt x="421140" y="116866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6675067" y="3548103"/>
              <a:ext cx="305328" cy="178986"/>
            </a:xfrm>
            <a:custGeom>
              <a:avLst/>
              <a:gdLst/>
              <a:ahLst/>
              <a:cxnLst/>
              <a:rect l="0" t="0" r="0" b="0"/>
              <a:pathLst>
                <a:path w="305328" h="178986">
                  <a:moveTo>
                    <a:pt x="305327" y="0"/>
                  </a:moveTo>
                  <a:lnTo>
                    <a:pt x="249111" y="27534"/>
                  </a:lnTo>
                  <a:lnTo>
                    <a:pt x="187338" y="68963"/>
                  </a:lnTo>
                  <a:lnTo>
                    <a:pt x="136584" y="102004"/>
                  </a:lnTo>
                  <a:lnTo>
                    <a:pt x="108320" y="117961"/>
                  </a:lnTo>
                  <a:lnTo>
                    <a:pt x="82008" y="134387"/>
                  </a:lnTo>
                  <a:lnTo>
                    <a:pt x="18768" y="166043"/>
                  </a:lnTo>
                  <a:lnTo>
                    <a:pt x="0" y="1789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6759295" y="3527046"/>
              <a:ext cx="200043" cy="231628"/>
            </a:xfrm>
            <a:custGeom>
              <a:avLst/>
              <a:gdLst/>
              <a:ahLst/>
              <a:cxnLst/>
              <a:rect l="0" t="0" r="0" b="0"/>
              <a:pathLst>
                <a:path w="200043" h="231628">
                  <a:moveTo>
                    <a:pt x="0" y="0"/>
                  </a:moveTo>
                  <a:lnTo>
                    <a:pt x="9575" y="31282"/>
                  </a:lnTo>
                  <a:lnTo>
                    <a:pt x="54561" y="85280"/>
                  </a:lnTo>
                  <a:lnTo>
                    <a:pt x="108747" y="140256"/>
                  </a:lnTo>
                  <a:lnTo>
                    <a:pt x="160354" y="199169"/>
                  </a:lnTo>
                  <a:lnTo>
                    <a:pt x="181003" y="220970"/>
                  </a:lnTo>
                  <a:lnTo>
                    <a:pt x="200042" y="2316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6804928" y="3632331"/>
              <a:ext cx="301808" cy="452727"/>
            </a:xfrm>
            <a:custGeom>
              <a:avLst/>
              <a:gdLst/>
              <a:ahLst/>
              <a:cxnLst/>
              <a:rect l="0" t="0" r="0" b="0"/>
              <a:pathLst>
                <a:path w="301808" h="452727">
                  <a:moveTo>
                    <a:pt x="301807" y="0"/>
                  </a:moveTo>
                  <a:lnTo>
                    <a:pt x="296218" y="16767"/>
                  </a:lnTo>
                  <a:lnTo>
                    <a:pt x="284116" y="31239"/>
                  </a:lnTo>
                  <a:lnTo>
                    <a:pt x="224729" y="87724"/>
                  </a:lnTo>
                  <a:lnTo>
                    <a:pt x="167140" y="145203"/>
                  </a:lnTo>
                  <a:lnTo>
                    <a:pt x="111564" y="189321"/>
                  </a:lnTo>
                  <a:lnTo>
                    <a:pt x="58386" y="224583"/>
                  </a:lnTo>
                  <a:lnTo>
                    <a:pt x="4" y="262040"/>
                  </a:lnTo>
                  <a:lnTo>
                    <a:pt x="0" y="261261"/>
                  </a:lnTo>
                  <a:lnTo>
                    <a:pt x="7404" y="254156"/>
                  </a:lnTo>
                  <a:lnTo>
                    <a:pt x="40753" y="233651"/>
                  </a:lnTo>
                  <a:lnTo>
                    <a:pt x="93861" y="215516"/>
                  </a:lnTo>
                  <a:lnTo>
                    <a:pt x="156313" y="211547"/>
                  </a:lnTo>
                  <a:lnTo>
                    <a:pt x="213797" y="216353"/>
                  </a:lnTo>
                  <a:lnTo>
                    <a:pt x="248044" y="225281"/>
                  </a:lnTo>
                  <a:lnTo>
                    <a:pt x="266604" y="238166"/>
                  </a:lnTo>
                  <a:lnTo>
                    <a:pt x="274829" y="246515"/>
                  </a:lnTo>
                  <a:lnTo>
                    <a:pt x="283967" y="268270"/>
                  </a:lnTo>
                  <a:lnTo>
                    <a:pt x="286405" y="280622"/>
                  </a:lnTo>
                  <a:lnTo>
                    <a:pt x="282873" y="303706"/>
                  </a:lnTo>
                  <a:lnTo>
                    <a:pt x="272336" y="325663"/>
                  </a:lnTo>
                  <a:lnTo>
                    <a:pt x="246672" y="355416"/>
                  </a:lnTo>
                  <a:lnTo>
                    <a:pt x="206559" y="377135"/>
                  </a:lnTo>
                  <a:lnTo>
                    <a:pt x="148072" y="398280"/>
                  </a:lnTo>
                  <a:lnTo>
                    <a:pt x="97871" y="424987"/>
                  </a:lnTo>
                  <a:lnTo>
                    <a:pt x="43935" y="446553"/>
                  </a:lnTo>
                  <a:lnTo>
                    <a:pt x="28067" y="4527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6967625" y="4023562"/>
              <a:ext cx="292680" cy="381572"/>
            </a:xfrm>
            <a:custGeom>
              <a:avLst/>
              <a:gdLst/>
              <a:ahLst/>
              <a:cxnLst/>
              <a:rect l="0" t="0" r="0" b="0"/>
              <a:pathLst>
                <a:path w="292680" h="381572">
                  <a:moveTo>
                    <a:pt x="65411" y="72023"/>
                  </a:moveTo>
                  <a:lnTo>
                    <a:pt x="59822" y="88791"/>
                  </a:lnTo>
                  <a:lnTo>
                    <a:pt x="63316" y="106382"/>
                  </a:lnTo>
                  <a:lnTo>
                    <a:pt x="78439" y="132896"/>
                  </a:lnTo>
                  <a:lnTo>
                    <a:pt x="84625" y="140681"/>
                  </a:lnTo>
                  <a:lnTo>
                    <a:pt x="107096" y="149331"/>
                  </a:lnTo>
                  <a:lnTo>
                    <a:pt x="163592" y="154884"/>
                  </a:lnTo>
                  <a:lnTo>
                    <a:pt x="188596" y="149404"/>
                  </a:lnTo>
                  <a:lnTo>
                    <a:pt x="242810" y="120255"/>
                  </a:lnTo>
                  <a:lnTo>
                    <a:pt x="274974" y="89782"/>
                  </a:lnTo>
                  <a:lnTo>
                    <a:pt x="282329" y="80353"/>
                  </a:lnTo>
                  <a:lnTo>
                    <a:pt x="290500" y="57398"/>
                  </a:lnTo>
                  <a:lnTo>
                    <a:pt x="292679" y="44726"/>
                  </a:lnTo>
                  <a:lnTo>
                    <a:pt x="288862" y="21287"/>
                  </a:lnTo>
                  <a:lnTo>
                    <a:pt x="284568" y="10123"/>
                  </a:lnTo>
                  <a:lnTo>
                    <a:pt x="275857" y="3850"/>
                  </a:lnTo>
                  <a:lnTo>
                    <a:pt x="250580" y="0"/>
                  </a:lnTo>
                  <a:lnTo>
                    <a:pt x="189032" y="14296"/>
                  </a:lnTo>
                  <a:lnTo>
                    <a:pt x="153122" y="27103"/>
                  </a:lnTo>
                  <a:lnTo>
                    <a:pt x="97394" y="66544"/>
                  </a:lnTo>
                  <a:lnTo>
                    <a:pt x="44583" y="127156"/>
                  </a:lnTo>
                  <a:lnTo>
                    <a:pt x="16323" y="178450"/>
                  </a:lnTo>
                  <a:lnTo>
                    <a:pt x="824" y="222230"/>
                  </a:lnTo>
                  <a:lnTo>
                    <a:pt x="0" y="264838"/>
                  </a:lnTo>
                  <a:lnTo>
                    <a:pt x="12755" y="301509"/>
                  </a:lnTo>
                  <a:lnTo>
                    <a:pt x="31352" y="329012"/>
                  </a:lnTo>
                  <a:lnTo>
                    <a:pt x="62859" y="351979"/>
                  </a:lnTo>
                  <a:lnTo>
                    <a:pt x="115426" y="372295"/>
                  </a:lnTo>
                  <a:lnTo>
                    <a:pt x="155750" y="381571"/>
                  </a:lnTo>
                  <a:lnTo>
                    <a:pt x="179262" y="380006"/>
                  </a:lnTo>
                  <a:lnTo>
                    <a:pt x="198290" y="372291"/>
                  </a:lnTo>
                  <a:lnTo>
                    <a:pt x="223339" y="35629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5" name="Group 144"/>
          <p:cNvGrpSpPr/>
          <p:nvPr/>
        </p:nvGrpSpPr>
        <p:grpSpPr>
          <a:xfrm>
            <a:off x="7464704" y="3390176"/>
            <a:ext cx="2181533" cy="1151478"/>
            <a:chOff x="7464704" y="3390176"/>
            <a:chExt cx="2181533" cy="1151478"/>
          </a:xfrm>
        </p:grpSpPr>
        <p:sp>
          <p:nvSpPr>
            <p:cNvPr id="133" name="Freeform 132"/>
            <p:cNvSpPr/>
            <p:nvPr/>
          </p:nvSpPr>
          <p:spPr>
            <a:xfrm>
              <a:off x="7464704" y="3390176"/>
              <a:ext cx="1768789" cy="1031794"/>
            </a:xfrm>
            <a:custGeom>
              <a:avLst/>
              <a:gdLst/>
              <a:ahLst/>
              <a:cxnLst/>
              <a:rect l="0" t="0" r="0" b="0"/>
              <a:pathLst>
                <a:path w="1768789" h="1031794">
                  <a:moveTo>
                    <a:pt x="0" y="0"/>
                  </a:moveTo>
                  <a:lnTo>
                    <a:pt x="11453" y="52050"/>
                  </a:lnTo>
                  <a:lnTo>
                    <a:pt x="21332" y="101990"/>
                  </a:lnTo>
                  <a:lnTo>
                    <a:pt x="40739" y="160786"/>
                  </a:lnTo>
                  <a:lnTo>
                    <a:pt x="59866" y="218630"/>
                  </a:lnTo>
                  <a:lnTo>
                    <a:pt x="77141" y="268070"/>
                  </a:lnTo>
                  <a:lnTo>
                    <a:pt x="91357" y="319764"/>
                  </a:lnTo>
                  <a:lnTo>
                    <a:pt x="109867" y="372125"/>
                  </a:lnTo>
                  <a:lnTo>
                    <a:pt x="129000" y="424684"/>
                  </a:lnTo>
                  <a:lnTo>
                    <a:pt x="143768" y="476132"/>
                  </a:lnTo>
                  <a:lnTo>
                    <a:pt x="166006" y="539151"/>
                  </a:lnTo>
                  <a:lnTo>
                    <a:pt x="181378" y="590247"/>
                  </a:lnTo>
                  <a:lnTo>
                    <a:pt x="200752" y="639312"/>
                  </a:lnTo>
                  <a:lnTo>
                    <a:pt x="222669" y="692223"/>
                  </a:lnTo>
                  <a:lnTo>
                    <a:pt x="241900" y="755506"/>
                  </a:lnTo>
                  <a:lnTo>
                    <a:pt x="259670" y="810359"/>
                  </a:lnTo>
                  <a:lnTo>
                    <a:pt x="277247" y="868882"/>
                  </a:lnTo>
                  <a:lnTo>
                    <a:pt x="293367" y="898385"/>
                  </a:lnTo>
                  <a:lnTo>
                    <a:pt x="303203" y="904250"/>
                  </a:lnTo>
                  <a:lnTo>
                    <a:pt x="346161" y="912504"/>
                  </a:lnTo>
                  <a:lnTo>
                    <a:pt x="400484" y="913780"/>
                  </a:lnTo>
                  <a:lnTo>
                    <a:pt x="461947" y="907442"/>
                  </a:lnTo>
                  <a:lnTo>
                    <a:pt x="524737" y="900255"/>
                  </a:lnTo>
                  <a:lnTo>
                    <a:pt x="576098" y="896502"/>
                  </a:lnTo>
                  <a:lnTo>
                    <a:pt x="633950" y="895390"/>
                  </a:lnTo>
                  <a:lnTo>
                    <a:pt x="695545" y="889472"/>
                  </a:lnTo>
                  <a:lnTo>
                    <a:pt x="758249" y="885898"/>
                  </a:lnTo>
                  <a:lnTo>
                    <a:pt x="803373" y="885062"/>
                  </a:lnTo>
                  <a:lnTo>
                    <a:pt x="850724" y="885861"/>
                  </a:lnTo>
                  <a:lnTo>
                    <a:pt x="899065" y="890115"/>
                  </a:lnTo>
                  <a:lnTo>
                    <a:pt x="944726" y="892785"/>
                  </a:lnTo>
                  <a:lnTo>
                    <a:pt x="989587" y="893972"/>
                  </a:lnTo>
                  <a:lnTo>
                    <a:pt x="1036822" y="894500"/>
                  </a:lnTo>
                  <a:lnTo>
                    <a:pt x="1085111" y="897854"/>
                  </a:lnTo>
                  <a:lnTo>
                    <a:pt x="1133869" y="903244"/>
                  </a:lnTo>
                  <a:lnTo>
                    <a:pt x="1182835" y="909539"/>
                  </a:lnTo>
                  <a:lnTo>
                    <a:pt x="1228774" y="916237"/>
                  </a:lnTo>
                  <a:lnTo>
                    <a:pt x="1273758" y="923113"/>
                  </a:lnTo>
                  <a:lnTo>
                    <a:pt x="1321048" y="930068"/>
                  </a:lnTo>
                  <a:lnTo>
                    <a:pt x="1366241" y="937059"/>
                  </a:lnTo>
                  <a:lnTo>
                    <a:pt x="1428027" y="947571"/>
                  </a:lnTo>
                  <a:lnTo>
                    <a:pt x="1486498" y="958095"/>
                  </a:lnTo>
                  <a:lnTo>
                    <a:pt x="1542036" y="968622"/>
                  </a:lnTo>
                  <a:lnTo>
                    <a:pt x="1602725" y="982660"/>
                  </a:lnTo>
                  <a:lnTo>
                    <a:pt x="1660942" y="990632"/>
                  </a:lnTo>
                  <a:lnTo>
                    <a:pt x="1721315" y="1009191"/>
                  </a:lnTo>
                  <a:lnTo>
                    <a:pt x="1768788" y="103179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7500547" y="3495461"/>
              <a:ext cx="269485" cy="182769"/>
            </a:xfrm>
            <a:custGeom>
              <a:avLst/>
              <a:gdLst/>
              <a:ahLst/>
              <a:cxnLst/>
              <a:rect l="0" t="0" r="0" b="0"/>
              <a:pathLst>
                <a:path w="269485" h="182769">
                  <a:moveTo>
                    <a:pt x="269484" y="42114"/>
                  </a:moveTo>
                  <a:lnTo>
                    <a:pt x="234587" y="12805"/>
                  </a:lnTo>
                  <a:lnTo>
                    <a:pt x="188564" y="3794"/>
                  </a:lnTo>
                  <a:lnTo>
                    <a:pt x="130474" y="6713"/>
                  </a:lnTo>
                  <a:lnTo>
                    <a:pt x="85576" y="20576"/>
                  </a:lnTo>
                  <a:lnTo>
                    <a:pt x="39519" y="53041"/>
                  </a:lnTo>
                  <a:lnTo>
                    <a:pt x="24558" y="69197"/>
                  </a:lnTo>
                  <a:lnTo>
                    <a:pt x="10110" y="91976"/>
                  </a:lnTo>
                  <a:lnTo>
                    <a:pt x="0" y="131107"/>
                  </a:lnTo>
                  <a:lnTo>
                    <a:pt x="2091" y="143557"/>
                  </a:lnTo>
                  <a:lnTo>
                    <a:pt x="13772" y="166748"/>
                  </a:lnTo>
                  <a:lnTo>
                    <a:pt x="22970" y="174336"/>
                  </a:lnTo>
                  <a:lnTo>
                    <a:pt x="45668" y="182768"/>
                  </a:lnTo>
                  <a:lnTo>
                    <a:pt x="90344" y="181925"/>
                  </a:lnTo>
                  <a:lnTo>
                    <a:pt x="129448" y="168677"/>
                  </a:lnTo>
                  <a:lnTo>
                    <a:pt x="157672" y="149934"/>
                  </a:lnTo>
                  <a:lnTo>
                    <a:pt x="180852" y="118384"/>
                  </a:lnTo>
                  <a:lnTo>
                    <a:pt x="196949" y="84990"/>
                  </a:lnTo>
                  <a:lnTo>
                    <a:pt x="199031" y="63510"/>
                  </a:lnTo>
                  <a:lnTo>
                    <a:pt x="194887" y="43434"/>
                  </a:lnTo>
                  <a:lnTo>
                    <a:pt x="185248" y="26713"/>
                  </a:lnTo>
                  <a:lnTo>
                    <a:pt x="153671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7580518" y="3656088"/>
              <a:ext cx="484312" cy="260514"/>
            </a:xfrm>
            <a:custGeom>
              <a:avLst/>
              <a:gdLst/>
              <a:ahLst/>
              <a:cxnLst/>
              <a:rect l="0" t="0" r="0" b="0"/>
              <a:pathLst>
                <a:path w="484312" h="260514">
                  <a:moveTo>
                    <a:pt x="0" y="260513"/>
                  </a:moveTo>
                  <a:lnTo>
                    <a:pt x="20243" y="201896"/>
                  </a:lnTo>
                  <a:lnTo>
                    <a:pt x="52997" y="148419"/>
                  </a:lnTo>
                  <a:lnTo>
                    <a:pt x="101796" y="86719"/>
                  </a:lnTo>
                  <a:lnTo>
                    <a:pt x="153250" y="36003"/>
                  </a:lnTo>
                  <a:lnTo>
                    <a:pt x="209723" y="6412"/>
                  </a:lnTo>
                  <a:lnTo>
                    <a:pt x="253083" y="0"/>
                  </a:lnTo>
                  <a:lnTo>
                    <a:pt x="291796" y="3689"/>
                  </a:lnTo>
                  <a:lnTo>
                    <a:pt x="311401" y="12228"/>
                  </a:lnTo>
                  <a:lnTo>
                    <a:pt x="373792" y="48154"/>
                  </a:lnTo>
                  <a:lnTo>
                    <a:pt x="435271" y="98006"/>
                  </a:lnTo>
                  <a:lnTo>
                    <a:pt x="468255" y="143448"/>
                  </a:lnTo>
                  <a:lnTo>
                    <a:pt x="484311" y="1868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7664746" y="3642860"/>
              <a:ext cx="85430" cy="231628"/>
            </a:xfrm>
            <a:custGeom>
              <a:avLst/>
              <a:gdLst/>
              <a:ahLst/>
              <a:cxnLst/>
              <a:rect l="0" t="0" r="0" b="0"/>
              <a:pathLst>
                <a:path w="85430" h="231628">
                  <a:moveTo>
                    <a:pt x="0" y="0"/>
                  </a:moveTo>
                  <a:lnTo>
                    <a:pt x="5589" y="58617"/>
                  </a:lnTo>
                  <a:lnTo>
                    <a:pt x="26364" y="120026"/>
                  </a:lnTo>
                  <a:lnTo>
                    <a:pt x="52998" y="172191"/>
                  </a:lnTo>
                  <a:lnTo>
                    <a:pt x="84275" y="218081"/>
                  </a:lnTo>
                  <a:lnTo>
                    <a:pt x="85429" y="222596"/>
                  </a:lnTo>
                  <a:lnTo>
                    <a:pt x="84228" y="2316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7921435" y="3948186"/>
              <a:ext cx="269737" cy="292521"/>
            </a:xfrm>
            <a:custGeom>
              <a:avLst/>
              <a:gdLst/>
              <a:ahLst/>
              <a:cxnLst/>
              <a:rect l="0" t="0" r="0" b="0"/>
              <a:pathLst>
                <a:path w="269737" h="292521">
                  <a:moveTo>
                    <a:pt x="196036" y="0"/>
                  </a:moveTo>
                  <a:lnTo>
                    <a:pt x="207489" y="48931"/>
                  </a:lnTo>
                  <a:lnTo>
                    <a:pt x="220786" y="108061"/>
                  </a:lnTo>
                  <a:lnTo>
                    <a:pt x="220725" y="112985"/>
                  </a:lnTo>
                  <a:lnTo>
                    <a:pt x="218344" y="111589"/>
                  </a:lnTo>
                  <a:lnTo>
                    <a:pt x="210630" y="97558"/>
                  </a:lnTo>
                  <a:lnTo>
                    <a:pt x="187011" y="42714"/>
                  </a:lnTo>
                  <a:lnTo>
                    <a:pt x="156187" y="16296"/>
                  </a:lnTo>
                  <a:lnTo>
                    <a:pt x="133872" y="10362"/>
                  </a:lnTo>
                  <a:lnTo>
                    <a:pt x="123008" y="10418"/>
                  </a:lnTo>
                  <a:lnTo>
                    <a:pt x="98459" y="19838"/>
                  </a:lnTo>
                  <a:lnTo>
                    <a:pt x="39710" y="63064"/>
                  </a:lnTo>
                  <a:lnTo>
                    <a:pt x="24783" y="80671"/>
                  </a:lnTo>
                  <a:lnTo>
                    <a:pt x="5565" y="123468"/>
                  </a:lnTo>
                  <a:lnTo>
                    <a:pt x="0" y="173194"/>
                  </a:lnTo>
                  <a:lnTo>
                    <a:pt x="2844" y="207607"/>
                  </a:lnTo>
                  <a:lnTo>
                    <a:pt x="14247" y="236159"/>
                  </a:lnTo>
                  <a:lnTo>
                    <a:pt x="32183" y="259378"/>
                  </a:lnTo>
                  <a:lnTo>
                    <a:pt x="55752" y="277496"/>
                  </a:lnTo>
                  <a:lnTo>
                    <a:pt x="84944" y="287108"/>
                  </a:lnTo>
                  <a:lnTo>
                    <a:pt x="134264" y="292520"/>
                  </a:lnTo>
                  <a:lnTo>
                    <a:pt x="197743" y="288759"/>
                  </a:lnTo>
                  <a:lnTo>
                    <a:pt x="245766" y="275581"/>
                  </a:lnTo>
                  <a:lnTo>
                    <a:pt x="267833" y="260509"/>
                  </a:lnTo>
                  <a:lnTo>
                    <a:pt x="269637" y="257900"/>
                  </a:lnTo>
                  <a:lnTo>
                    <a:pt x="269736" y="2526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8212228" y="3842901"/>
              <a:ext cx="94757" cy="389555"/>
            </a:xfrm>
            <a:custGeom>
              <a:avLst/>
              <a:gdLst/>
              <a:ahLst/>
              <a:cxnLst/>
              <a:rect l="0" t="0" r="0" b="0"/>
              <a:pathLst>
                <a:path w="94757" h="389555">
                  <a:moveTo>
                    <a:pt x="0" y="0"/>
                  </a:moveTo>
                  <a:lnTo>
                    <a:pt x="5588" y="58617"/>
                  </a:lnTo>
                  <a:lnTo>
                    <a:pt x="21331" y="121453"/>
                  </a:lnTo>
                  <a:lnTo>
                    <a:pt x="31667" y="170127"/>
                  </a:lnTo>
                  <a:lnTo>
                    <a:pt x="45640" y="227798"/>
                  </a:lnTo>
                  <a:lnTo>
                    <a:pt x="59665" y="288626"/>
                  </a:lnTo>
                  <a:lnTo>
                    <a:pt x="73700" y="343795"/>
                  </a:lnTo>
                  <a:lnTo>
                    <a:pt x="84228" y="371707"/>
                  </a:lnTo>
                  <a:lnTo>
                    <a:pt x="94756" y="3895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8338570" y="3953165"/>
              <a:ext cx="157928" cy="243920"/>
            </a:xfrm>
            <a:custGeom>
              <a:avLst/>
              <a:gdLst/>
              <a:ahLst/>
              <a:cxnLst/>
              <a:rect l="0" t="0" r="0" b="0"/>
              <a:pathLst>
                <a:path w="157928" h="243920">
                  <a:moveTo>
                    <a:pt x="0" y="131892"/>
                  </a:moveTo>
                  <a:lnTo>
                    <a:pt x="43963" y="111648"/>
                  </a:lnTo>
                  <a:lnTo>
                    <a:pt x="76188" y="84566"/>
                  </a:lnTo>
                  <a:lnTo>
                    <a:pt x="101964" y="46634"/>
                  </a:lnTo>
                  <a:lnTo>
                    <a:pt x="106581" y="36449"/>
                  </a:lnTo>
                  <a:lnTo>
                    <a:pt x="108590" y="15773"/>
                  </a:lnTo>
                  <a:lnTo>
                    <a:pt x="107488" y="5346"/>
                  </a:lnTo>
                  <a:lnTo>
                    <a:pt x="104414" y="735"/>
                  </a:lnTo>
                  <a:lnTo>
                    <a:pt x="100024" y="0"/>
                  </a:lnTo>
                  <a:lnTo>
                    <a:pt x="70581" y="15632"/>
                  </a:lnTo>
                  <a:lnTo>
                    <a:pt x="57496" y="34207"/>
                  </a:lnTo>
                  <a:lnTo>
                    <a:pt x="39563" y="84260"/>
                  </a:lnTo>
                  <a:lnTo>
                    <a:pt x="34331" y="139207"/>
                  </a:lnTo>
                  <a:lnTo>
                    <a:pt x="37875" y="167119"/>
                  </a:lnTo>
                  <a:lnTo>
                    <a:pt x="57626" y="209140"/>
                  </a:lnTo>
                  <a:lnTo>
                    <a:pt x="75914" y="227835"/>
                  </a:lnTo>
                  <a:lnTo>
                    <a:pt x="96911" y="238874"/>
                  </a:lnTo>
                  <a:lnTo>
                    <a:pt x="131530" y="243919"/>
                  </a:lnTo>
                  <a:lnTo>
                    <a:pt x="157927" y="23717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8536407" y="3995239"/>
              <a:ext cx="149604" cy="258275"/>
            </a:xfrm>
            <a:custGeom>
              <a:avLst/>
              <a:gdLst/>
              <a:ahLst/>
              <a:cxnLst/>
              <a:rect l="0" t="0" r="0" b="0"/>
              <a:pathLst>
                <a:path w="149604" h="258275">
                  <a:moveTo>
                    <a:pt x="107489" y="5590"/>
                  </a:moveTo>
                  <a:lnTo>
                    <a:pt x="90722" y="0"/>
                  </a:lnTo>
                  <a:lnTo>
                    <a:pt x="73131" y="376"/>
                  </a:lnTo>
                  <a:lnTo>
                    <a:pt x="63526" y="2114"/>
                  </a:lnTo>
                  <a:lnTo>
                    <a:pt x="46616" y="13403"/>
                  </a:lnTo>
                  <a:lnTo>
                    <a:pt x="16696" y="49247"/>
                  </a:lnTo>
                  <a:lnTo>
                    <a:pt x="909" y="85336"/>
                  </a:lnTo>
                  <a:lnTo>
                    <a:pt x="0" y="125664"/>
                  </a:lnTo>
                  <a:lnTo>
                    <a:pt x="7140" y="161660"/>
                  </a:lnTo>
                  <a:lnTo>
                    <a:pt x="22255" y="188963"/>
                  </a:lnTo>
                  <a:lnTo>
                    <a:pt x="30779" y="193349"/>
                  </a:lnTo>
                  <a:lnTo>
                    <a:pt x="52729" y="195104"/>
                  </a:lnTo>
                  <a:lnTo>
                    <a:pt x="62793" y="191594"/>
                  </a:lnTo>
                  <a:lnTo>
                    <a:pt x="80215" y="178336"/>
                  </a:lnTo>
                  <a:lnTo>
                    <a:pt x="92638" y="154505"/>
                  </a:lnTo>
                  <a:lnTo>
                    <a:pt x="103088" y="111324"/>
                  </a:lnTo>
                  <a:lnTo>
                    <a:pt x="103066" y="72013"/>
                  </a:lnTo>
                  <a:lnTo>
                    <a:pt x="100844" y="58508"/>
                  </a:lnTo>
                  <a:lnTo>
                    <a:pt x="106383" y="112485"/>
                  </a:lnTo>
                  <a:lnTo>
                    <a:pt x="115676" y="168991"/>
                  </a:lnTo>
                  <a:lnTo>
                    <a:pt x="132210" y="226023"/>
                  </a:lnTo>
                  <a:lnTo>
                    <a:pt x="149603" y="25827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8743592" y="3969737"/>
              <a:ext cx="163518" cy="304834"/>
            </a:xfrm>
            <a:custGeom>
              <a:avLst/>
              <a:gdLst/>
              <a:ahLst/>
              <a:cxnLst/>
              <a:rect l="0" t="0" r="0" b="0"/>
              <a:pathLst>
                <a:path w="163518" h="304834">
                  <a:moveTo>
                    <a:pt x="5589" y="41620"/>
                  </a:moveTo>
                  <a:lnTo>
                    <a:pt x="0" y="58388"/>
                  </a:lnTo>
                  <a:lnTo>
                    <a:pt x="4044" y="117066"/>
                  </a:lnTo>
                  <a:lnTo>
                    <a:pt x="10873" y="177405"/>
                  </a:lnTo>
                  <a:lnTo>
                    <a:pt x="15082" y="226716"/>
                  </a:lnTo>
                  <a:lnTo>
                    <a:pt x="14641" y="204348"/>
                  </a:lnTo>
                  <a:lnTo>
                    <a:pt x="7724" y="144387"/>
                  </a:lnTo>
                  <a:lnTo>
                    <a:pt x="11600" y="81807"/>
                  </a:lnTo>
                  <a:lnTo>
                    <a:pt x="32036" y="26725"/>
                  </a:lnTo>
                  <a:lnTo>
                    <a:pt x="45030" y="7314"/>
                  </a:lnTo>
                  <a:lnTo>
                    <a:pt x="52940" y="2372"/>
                  </a:lnTo>
                  <a:lnTo>
                    <a:pt x="71087" y="0"/>
                  </a:lnTo>
                  <a:lnTo>
                    <a:pt x="79670" y="4515"/>
                  </a:lnTo>
                  <a:lnTo>
                    <a:pt x="95446" y="22009"/>
                  </a:lnTo>
                  <a:lnTo>
                    <a:pt x="116233" y="64133"/>
                  </a:lnTo>
                  <a:lnTo>
                    <a:pt x="135222" y="124422"/>
                  </a:lnTo>
                  <a:lnTo>
                    <a:pt x="142200" y="176086"/>
                  </a:lnTo>
                  <a:lnTo>
                    <a:pt x="153630" y="228232"/>
                  </a:lnTo>
                  <a:lnTo>
                    <a:pt x="162215" y="287120"/>
                  </a:lnTo>
                  <a:lnTo>
                    <a:pt x="163517" y="30483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8970280" y="3958715"/>
              <a:ext cx="113247" cy="357970"/>
            </a:xfrm>
            <a:custGeom>
              <a:avLst/>
              <a:gdLst/>
              <a:ahLst/>
              <a:cxnLst/>
              <a:rect l="0" t="0" r="0" b="0"/>
              <a:pathLst>
                <a:path w="113247" h="357970">
                  <a:moveTo>
                    <a:pt x="0" y="0"/>
                  </a:moveTo>
                  <a:lnTo>
                    <a:pt x="0" y="54144"/>
                  </a:lnTo>
                  <a:lnTo>
                    <a:pt x="0" y="114680"/>
                  </a:lnTo>
                  <a:lnTo>
                    <a:pt x="0" y="165650"/>
                  </a:lnTo>
                  <a:lnTo>
                    <a:pt x="9574" y="225700"/>
                  </a:lnTo>
                  <a:lnTo>
                    <a:pt x="26363" y="260286"/>
                  </a:lnTo>
                  <a:lnTo>
                    <a:pt x="39403" y="277900"/>
                  </a:lnTo>
                  <a:lnTo>
                    <a:pt x="46156" y="281192"/>
                  </a:lnTo>
                  <a:lnTo>
                    <a:pt x="52997" y="281048"/>
                  </a:lnTo>
                  <a:lnTo>
                    <a:pt x="59898" y="278612"/>
                  </a:lnTo>
                  <a:lnTo>
                    <a:pt x="70685" y="266547"/>
                  </a:lnTo>
                  <a:lnTo>
                    <a:pt x="87141" y="224617"/>
                  </a:lnTo>
                  <a:lnTo>
                    <a:pt x="101657" y="171273"/>
                  </a:lnTo>
                  <a:lnTo>
                    <a:pt x="112671" y="115677"/>
                  </a:lnTo>
                  <a:lnTo>
                    <a:pt x="113246" y="97035"/>
                  </a:lnTo>
                  <a:lnTo>
                    <a:pt x="111762" y="98615"/>
                  </a:lnTo>
                  <a:lnTo>
                    <a:pt x="108164" y="112849"/>
                  </a:lnTo>
                  <a:lnTo>
                    <a:pt x="105853" y="163234"/>
                  </a:lnTo>
                  <a:lnTo>
                    <a:pt x="105397" y="223576"/>
                  </a:lnTo>
                  <a:lnTo>
                    <a:pt x="105307" y="280556"/>
                  </a:lnTo>
                  <a:lnTo>
                    <a:pt x="105289" y="330632"/>
                  </a:lnTo>
                  <a:lnTo>
                    <a:pt x="105285" y="3579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8728124" y="4316684"/>
              <a:ext cx="918113" cy="61553"/>
            </a:xfrm>
            <a:custGeom>
              <a:avLst/>
              <a:gdLst/>
              <a:ahLst/>
              <a:cxnLst/>
              <a:rect l="0" t="0" r="0" b="0"/>
              <a:pathLst>
                <a:path w="918113" h="61553">
                  <a:moveTo>
                    <a:pt x="473783" y="31585"/>
                  </a:moveTo>
                  <a:lnTo>
                    <a:pt x="532399" y="31585"/>
                  </a:lnTo>
                  <a:lnTo>
                    <a:pt x="592116" y="39919"/>
                  </a:lnTo>
                  <a:lnTo>
                    <a:pt x="646246" y="41680"/>
                  </a:lnTo>
                  <a:lnTo>
                    <a:pt x="704550" y="47270"/>
                  </a:lnTo>
                  <a:lnTo>
                    <a:pt x="766344" y="42793"/>
                  </a:lnTo>
                  <a:lnTo>
                    <a:pt x="821475" y="42248"/>
                  </a:lnTo>
                  <a:lnTo>
                    <a:pt x="877425" y="42140"/>
                  </a:lnTo>
                  <a:lnTo>
                    <a:pt x="918112" y="36053"/>
                  </a:lnTo>
                  <a:lnTo>
                    <a:pt x="917401" y="36903"/>
                  </a:lnTo>
                  <a:lnTo>
                    <a:pt x="880639" y="48663"/>
                  </a:lnTo>
                  <a:lnTo>
                    <a:pt x="830316" y="54976"/>
                  </a:lnTo>
                  <a:lnTo>
                    <a:pt x="775316" y="61552"/>
                  </a:lnTo>
                  <a:lnTo>
                    <a:pt x="719392" y="55615"/>
                  </a:lnTo>
                  <a:lnTo>
                    <a:pt x="666404" y="50110"/>
                  </a:lnTo>
                  <a:lnTo>
                    <a:pt x="616207" y="43693"/>
                  </a:lnTo>
                  <a:lnTo>
                    <a:pt x="562401" y="41256"/>
                  </a:lnTo>
                  <a:lnTo>
                    <a:pt x="500357" y="33090"/>
                  </a:lnTo>
                  <a:lnTo>
                    <a:pt x="445410" y="30712"/>
                  </a:lnTo>
                  <a:lnTo>
                    <a:pt x="389496" y="23310"/>
                  </a:lnTo>
                  <a:lnTo>
                    <a:pt x="333391" y="21502"/>
                  </a:lnTo>
                  <a:lnTo>
                    <a:pt x="277248" y="21145"/>
                  </a:lnTo>
                  <a:lnTo>
                    <a:pt x="221098" y="21074"/>
                  </a:lnTo>
                  <a:lnTo>
                    <a:pt x="164947" y="21060"/>
                  </a:lnTo>
                  <a:lnTo>
                    <a:pt x="106210" y="9605"/>
                  </a:lnTo>
                  <a:lnTo>
                    <a:pt x="57765" y="1897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Freeform 143"/>
            <p:cNvSpPr/>
            <p:nvPr/>
          </p:nvSpPr>
          <p:spPr>
            <a:xfrm>
              <a:off x="9201907" y="4011286"/>
              <a:ext cx="218974" cy="530368"/>
            </a:xfrm>
            <a:custGeom>
              <a:avLst/>
              <a:gdLst/>
              <a:ahLst/>
              <a:cxnLst/>
              <a:rect l="0" t="0" r="0" b="0"/>
              <a:pathLst>
                <a:path w="218974" h="530368">
                  <a:moveTo>
                    <a:pt x="0" y="84299"/>
                  </a:moveTo>
                  <a:lnTo>
                    <a:pt x="0" y="144683"/>
                  </a:lnTo>
                  <a:lnTo>
                    <a:pt x="5589" y="205931"/>
                  </a:lnTo>
                  <a:lnTo>
                    <a:pt x="14654" y="263188"/>
                  </a:lnTo>
                  <a:lnTo>
                    <a:pt x="21330" y="308475"/>
                  </a:lnTo>
                  <a:lnTo>
                    <a:pt x="27028" y="355898"/>
                  </a:lnTo>
                  <a:lnTo>
                    <a:pt x="29559" y="404271"/>
                  </a:lnTo>
                  <a:lnTo>
                    <a:pt x="33805" y="449947"/>
                  </a:lnTo>
                  <a:lnTo>
                    <a:pt x="39652" y="508884"/>
                  </a:lnTo>
                  <a:lnTo>
                    <a:pt x="41019" y="530367"/>
                  </a:lnTo>
                  <a:lnTo>
                    <a:pt x="41969" y="470753"/>
                  </a:lnTo>
                  <a:lnTo>
                    <a:pt x="42049" y="427242"/>
                  </a:lnTo>
                  <a:lnTo>
                    <a:pt x="40915" y="382947"/>
                  </a:lnTo>
                  <a:lnTo>
                    <a:pt x="34869" y="326296"/>
                  </a:lnTo>
                  <a:lnTo>
                    <a:pt x="32234" y="264639"/>
                  </a:lnTo>
                  <a:lnTo>
                    <a:pt x="31713" y="207399"/>
                  </a:lnTo>
                  <a:lnTo>
                    <a:pt x="31623" y="153919"/>
                  </a:lnTo>
                  <a:lnTo>
                    <a:pt x="38828" y="95841"/>
                  </a:lnTo>
                  <a:lnTo>
                    <a:pt x="43479" y="49764"/>
                  </a:lnTo>
                  <a:lnTo>
                    <a:pt x="52859" y="24497"/>
                  </a:lnTo>
                  <a:lnTo>
                    <a:pt x="71066" y="7807"/>
                  </a:lnTo>
                  <a:lnTo>
                    <a:pt x="82472" y="1719"/>
                  </a:lnTo>
                  <a:lnTo>
                    <a:pt x="93586" y="0"/>
                  </a:lnTo>
                  <a:lnTo>
                    <a:pt x="115293" y="4329"/>
                  </a:lnTo>
                  <a:lnTo>
                    <a:pt x="147244" y="25509"/>
                  </a:lnTo>
                  <a:lnTo>
                    <a:pt x="188312" y="72513"/>
                  </a:lnTo>
                  <a:lnTo>
                    <a:pt x="210344" y="113042"/>
                  </a:lnTo>
                  <a:lnTo>
                    <a:pt x="218973" y="168659"/>
                  </a:lnTo>
                  <a:lnTo>
                    <a:pt x="217814" y="194322"/>
                  </a:lnTo>
                  <a:lnTo>
                    <a:pt x="209500" y="213527"/>
                  </a:lnTo>
                  <a:lnTo>
                    <a:pt x="186076" y="237493"/>
                  </a:lnTo>
                  <a:lnTo>
                    <a:pt x="151319" y="253822"/>
                  </a:lnTo>
                  <a:lnTo>
                    <a:pt x="111385" y="260480"/>
                  </a:lnTo>
                  <a:lnTo>
                    <a:pt x="86939" y="255798"/>
                  </a:lnTo>
                  <a:lnTo>
                    <a:pt x="42114" y="2316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3" name="Group 152"/>
          <p:cNvGrpSpPr/>
          <p:nvPr/>
        </p:nvGrpSpPr>
        <p:grpSpPr>
          <a:xfrm>
            <a:off x="5864373" y="1147606"/>
            <a:ext cx="3487569" cy="1526633"/>
            <a:chOff x="5864373" y="1147606"/>
            <a:chExt cx="3487569" cy="1526633"/>
          </a:xfrm>
        </p:grpSpPr>
        <p:sp>
          <p:nvSpPr>
            <p:cNvPr id="146" name="Freeform 145"/>
            <p:cNvSpPr/>
            <p:nvPr/>
          </p:nvSpPr>
          <p:spPr>
            <a:xfrm>
              <a:off x="6654010" y="1737202"/>
              <a:ext cx="336913" cy="747524"/>
            </a:xfrm>
            <a:custGeom>
              <a:avLst/>
              <a:gdLst/>
              <a:ahLst/>
              <a:cxnLst/>
              <a:rect l="0" t="0" r="0" b="0"/>
              <a:pathLst>
                <a:path w="336913" h="747524">
                  <a:moveTo>
                    <a:pt x="336912" y="0"/>
                  </a:moveTo>
                  <a:lnTo>
                    <a:pt x="322257" y="53027"/>
                  </a:lnTo>
                  <a:lnTo>
                    <a:pt x="301478" y="103238"/>
                  </a:lnTo>
                  <a:lnTo>
                    <a:pt x="281776" y="161335"/>
                  </a:lnTo>
                  <a:lnTo>
                    <a:pt x="262474" y="214699"/>
                  </a:lnTo>
                  <a:lnTo>
                    <a:pt x="238817" y="274964"/>
                  </a:lnTo>
                  <a:lnTo>
                    <a:pt x="212700" y="337274"/>
                  </a:lnTo>
                  <a:lnTo>
                    <a:pt x="187025" y="400190"/>
                  </a:lnTo>
                  <a:lnTo>
                    <a:pt x="157191" y="463285"/>
                  </a:lnTo>
                  <a:lnTo>
                    <a:pt x="129244" y="526434"/>
                  </a:lnTo>
                  <a:lnTo>
                    <a:pt x="103025" y="586479"/>
                  </a:lnTo>
                  <a:lnTo>
                    <a:pt x="73030" y="641315"/>
                  </a:lnTo>
                  <a:lnTo>
                    <a:pt x="31454" y="701067"/>
                  </a:lnTo>
                  <a:lnTo>
                    <a:pt x="0" y="74752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Freeform 146"/>
            <p:cNvSpPr/>
            <p:nvPr/>
          </p:nvSpPr>
          <p:spPr>
            <a:xfrm>
              <a:off x="5864373" y="1147606"/>
              <a:ext cx="3063793" cy="1073908"/>
            </a:xfrm>
            <a:custGeom>
              <a:avLst/>
              <a:gdLst/>
              <a:ahLst/>
              <a:cxnLst/>
              <a:rect l="0" t="0" r="0" b="0"/>
              <a:pathLst>
                <a:path w="3063793" h="1073908">
                  <a:moveTo>
                    <a:pt x="0" y="1073907"/>
                  </a:moveTo>
                  <a:lnTo>
                    <a:pt x="5589" y="1045960"/>
                  </a:lnTo>
                  <a:lnTo>
                    <a:pt x="31422" y="1000635"/>
                  </a:lnTo>
                  <a:lnTo>
                    <a:pt x="84206" y="946812"/>
                  </a:lnTo>
                  <a:lnTo>
                    <a:pt x="137516" y="905302"/>
                  </a:lnTo>
                  <a:lnTo>
                    <a:pt x="187234" y="873821"/>
                  </a:lnTo>
                  <a:lnTo>
                    <a:pt x="244600" y="836677"/>
                  </a:lnTo>
                  <a:lnTo>
                    <a:pt x="288475" y="809764"/>
                  </a:lnTo>
                  <a:lnTo>
                    <a:pt x="337611" y="782205"/>
                  </a:lnTo>
                  <a:lnTo>
                    <a:pt x="394544" y="754358"/>
                  </a:lnTo>
                  <a:lnTo>
                    <a:pt x="454943" y="723265"/>
                  </a:lnTo>
                  <a:lnTo>
                    <a:pt x="518052" y="689948"/>
                  </a:lnTo>
                  <a:lnTo>
                    <a:pt x="551258" y="672875"/>
                  </a:lnTo>
                  <a:lnTo>
                    <a:pt x="585094" y="655644"/>
                  </a:lnTo>
                  <a:lnTo>
                    <a:pt x="620520" y="638307"/>
                  </a:lnTo>
                  <a:lnTo>
                    <a:pt x="657005" y="620900"/>
                  </a:lnTo>
                  <a:lnTo>
                    <a:pt x="694197" y="603446"/>
                  </a:lnTo>
                  <a:lnTo>
                    <a:pt x="733029" y="584791"/>
                  </a:lnTo>
                  <a:lnTo>
                    <a:pt x="772955" y="565336"/>
                  </a:lnTo>
                  <a:lnTo>
                    <a:pt x="813611" y="545346"/>
                  </a:lnTo>
                  <a:lnTo>
                    <a:pt x="855923" y="525001"/>
                  </a:lnTo>
                  <a:lnTo>
                    <a:pt x="899338" y="504419"/>
                  </a:lnTo>
                  <a:lnTo>
                    <a:pt x="943490" y="483678"/>
                  </a:lnTo>
                  <a:lnTo>
                    <a:pt x="990472" y="464002"/>
                  </a:lnTo>
                  <a:lnTo>
                    <a:pt x="1039340" y="445035"/>
                  </a:lnTo>
                  <a:lnTo>
                    <a:pt x="1089466" y="426542"/>
                  </a:lnTo>
                  <a:lnTo>
                    <a:pt x="1140432" y="407193"/>
                  </a:lnTo>
                  <a:lnTo>
                    <a:pt x="1191956" y="387276"/>
                  </a:lnTo>
                  <a:lnTo>
                    <a:pt x="1243853" y="366978"/>
                  </a:lnTo>
                  <a:lnTo>
                    <a:pt x="1297168" y="346427"/>
                  </a:lnTo>
                  <a:lnTo>
                    <a:pt x="1351429" y="325708"/>
                  </a:lnTo>
                  <a:lnTo>
                    <a:pt x="1406321" y="304876"/>
                  </a:lnTo>
                  <a:lnTo>
                    <a:pt x="1462802" y="285139"/>
                  </a:lnTo>
                  <a:lnTo>
                    <a:pt x="1520343" y="266132"/>
                  </a:lnTo>
                  <a:lnTo>
                    <a:pt x="1578592" y="247611"/>
                  </a:lnTo>
                  <a:lnTo>
                    <a:pt x="1637310" y="230585"/>
                  </a:lnTo>
                  <a:lnTo>
                    <a:pt x="1696344" y="214554"/>
                  </a:lnTo>
                  <a:lnTo>
                    <a:pt x="1755587" y="199188"/>
                  </a:lnTo>
                  <a:lnTo>
                    <a:pt x="1816139" y="184265"/>
                  </a:lnTo>
                  <a:lnTo>
                    <a:pt x="1877564" y="169636"/>
                  </a:lnTo>
                  <a:lnTo>
                    <a:pt x="1939571" y="155205"/>
                  </a:lnTo>
                  <a:lnTo>
                    <a:pt x="2000796" y="140904"/>
                  </a:lnTo>
                  <a:lnTo>
                    <a:pt x="2061500" y="126691"/>
                  </a:lnTo>
                  <a:lnTo>
                    <a:pt x="2121856" y="112537"/>
                  </a:lnTo>
                  <a:lnTo>
                    <a:pt x="2181981" y="99591"/>
                  </a:lnTo>
                  <a:lnTo>
                    <a:pt x="2241951" y="87451"/>
                  </a:lnTo>
                  <a:lnTo>
                    <a:pt x="2301819" y="75848"/>
                  </a:lnTo>
                  <a:lnTo>
                    <a:pt x="2360448" y="65773"/>
                  </a:lnTo>
                  <a:lnTo>
                    <a:pt x="2418251" y="56717"/>
                  </a:lnTo>
                  <a:lnTo>
                    <a:pt x="2475504" y="48340"/>
                  </a:lnTo>
                  <a:lnTo>
                    <a:pt x="2531221" y="41585"/>
                  </a:lnTo>
                  <a:lnTo>
                    <a:pt x="2585912" y="35912"/>
                  </a:lnTo>
                  <a:lnTo>
                    <a:pt x="2639921" y="30960"/>
                  </a:lnTo>
                  <a:lnTo>
                    <a:pt x="2692304" y="26489"/>
                  </a:lnTo>
                  <a:lnTo>
                    <a:pt x="2743604" y="22339"/>
                  </a:lnTo>
                  <a:lnTo>
                    <a:pt x="2794182" y="18402"/>
                  </a:lnTo>
                  <a:lnTo>
                    <a:pt x="2846617" y="14608"/>
                  </a:lnTo>
                  <a:lnTo>
                    <a:pt x="2900292" y="10908"/>
                  </a:lnTo>
                  <a:lnTo>
                    <a:pt x="2954792" y="7272"/>
                  </a:lnTo>
                  <a:lnTo>
                    <a:pt x="3015348" y="3232"/>
                  </a:lnTo>
                  <a:lnTo>
                    <a:pt x="306379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Freeform 147"/>
            <p:cNvSpPr/>
            <p:nvPr/>
          </p:nvSpPr>
          <p:spPr>
            <a:xfrm>
              <a:off x="7014295" y="1821302"/>
              <a:ext cx="218783" cy="484440"/>
            </a:xfrm>
            <a:custGeom>
              <a:avLst/>
              <a:gdLst/>
              <a:ahLst/>
              <a:cxnLst/>
              <a:rect l="0" t="0" r="0" b="0"/>
              <a:pathLst>
                <a:path w="218783" h="484440">
                  <a:moveTo>
                    <a:pt x="50327" y="389682"/>
                  </a:moveTo>
                  <a:lnTo>
                    <a:pt x="69455" y="335807"/>
                  </a:lnTo>
                  <a:lnTo>
                    <a:pt x="105720" y="278645"/>
                  </a:lnTo>
                  <a:lnTo>
                    <a:pt x="138390" y="223123"/>
                  </a:lnTo>
                  <a:lnTo>
                    <a:pt x="174307" y="160163"/>
                  </a:lnTo>
                  <a:lnTo>
                    <a:pt x="198689" y="102319"/>
                  </a:lnTo>
                  <a:lnTo>
                    <a:pt x="213600" y="44663"/>
                  </a:lnTo>
                  <a:lnTo>
                    <a:pt x="216479" y="12122"/>
                  </a:lnTo>
                  <a:lnTo>
                    <a:pt x="210228" y="3445"/>
                  </a:lnTo>
                  <a:lnTo>
                    <a:pt x="199041" y="0"/>
                  </a:lnTo>
                  <a:lnTo>
                    <a:pt x="184565" y="42"/>
                  </a:lnTo>
                  <a:lnTo>
                    <a:pt x="172574" y="3580"/>
                  </a:lnTo>
                  <a:lnTo>
                    <a:pt x="143350" y="25327"/>
                  </a:lnTo>
                  <a:lnTo>
                    <a:pt x="102627" y="70356"/>
                  </a:lnTo>
                  <a:lnTo>
                    <a:pt x="60787" y="129294"/>
                  </a:lnTo>
                  <a:lnTo>
                    <a:pt x="28303" y="185996"/>
                  </a:lnTo>
                  <a:lnTo>
                    <a:pt x="9408" y="245376"/>
                  </a:lnTo>
                  <a:lnTo>
                    <a:pt x="0" y="307495"/>
                  </a:lnTo>
                  <a:lnTo>
                    <a:pt x="7717" y="367165"/>
                  </a:lnTo>
                  <a:lnTo>
                    <a:pt x="26523" y="420445"/>
                  </a:lnTo>
                  <a:lnTo>
                    <a:pt x="48326" y="447808"/>
                  </a:lnTo>
                  <a:lnTo>
                    <a:pt x="79854" y="465429"/>
                  </a:lnTo>
                  <a:lnTo>
                    <a:pt x="143303" y="478806"/>
                  </a:lnTo>
                  <a:lnTo>
                    <a:pt x="196418" y="482770"/>
                  </a:lnTo>
                  <a:lnTo>
                    <a:pt x="218782" y="48443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Freeform 148"/>
            <p:cNvSpPr/>
            <p:nvPr/>
          </p:nvSpPr>
          <p:spPr>
            <a:xfrm>
              <a:off x="7421206" y="1642445"/>
              <a:ext cx="328362" cy="644601"/>
            </a:xfrm>
            <a:custGeom>
              <a:avLst/>
              <a:gdLst/>
              <a:ahLst/>
              <a:cxnLst/>
              <a:rect l="0" t="0" r="0" b="0"/>
              <a:pathLst>
                <a:path w="328362" h="644601">
                  <a:moveTo>
                    <a:pt x="201426" y="0"/>
                  </a:moveTo>
                  <a:lnTo>
                    <a:pt x="167804" y="2340"/>
                  </a:lnTo>
                  <a:lnTo>
                    <a:pt x="131932" y="16811"/>
                  </a:lnTo>
                  <a:lnTo>
                    <a:pt x="75544" y="56396"/>
                  </a:lnTo>
                  <a:lnTo>
                    <a:pt x="22674" y="108419"/>
                  </a:lnTo>
                  <a:lnTo>
                    <a:pt x="9676" y="128905"/>
                  </a:lnTo>
                  <a:lnTo>
                    <a:pt x="0" y="153607"/>
                  </a:lnTo>
                  <a:lnTo>
                    <a:pt x="1159" y="177064"/>
                  </a:lnTo>
                  <a:lnTo>
                    <a:pt x="10643" y="199188"/>
                  </a:lnTo>
                  <a:lnTo>
                    <a:pt x="26556" y="220719"/>
                  </a:lnTo>
                  <a:lnTo>
                    <a:pt x="55246" y="241393"/>
                  </a:lnTo>
                  <a:lnTo>
                    <a:pt x="118283" y="274103"/>
                  </a:lnTo>
                  <a:lnTo>
                    <a:pt x="173564" y="301889"/>
                  </a:lnTo>
                  <a:lnTo>
                    <a:pt x="232115" y="340041"/>
                  </a:lnTo>
                  <a:lnTo>
                    <a:pt x="292985" y="392025"/>
                  </a:lnTo>
                  <a:lnTo>
                    <a:pt x="316292" y="428111"/>
                  </a:lnTo>
                  <a:lnTo>
                    <a:pt x="327347" y="459333"/>
                  </a:lnTo>
                  <a:lnTo>
                    <a:pt x="328361" y="492707"/>
                  </a:lnTo>
                  <a:lnTo>
                    <a:pt x="318672" y="523918"/>
                  </a:lnTo>
                  <a:lnTo>
                    <a:pt x="289446" y="570903"/>
                  </a:lnTo>
                  <a:lnTo>
                    <a:pt x="262600" y="595236"/>
                  </a:lnTo>
                  <a:lnTo>
                    <a:pt x="201251" y="629543"/>
                  </a:lnTo>
                  <a:lnTo>
                    <a:pt x="147432" y="644066"/>
                  </a:lnTo>
                  <a:lnTo>
                    <a:pt x="96390" y="644600"/>
                  </a:lnTo>
                  <a:lnTo>
                    <a:pt x="54027" y="63171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" name="Freeform 149"/>
            <p:cNvSpPr/>
            <p:nvPr/>
          </p:nvSpPr>
          <p:spPr>
            <a:xfrm>
              <a:off x="7927958" y="1510514"/>
              <a:ext cx="576314" cy="918440"/>
            </a:xfrm>
            <a:custGeom>
              <a:avLst/>
              <a:gdLst/>
              <a:ahLst/>
              <a:cxnLst/>
              <a:rect l="0" t="0" r="0" b="0"/>
              <a:pathLst>
                <a:path w="576314" h="918440">
                  <a:moveTo>
                    <a:pt x="336912" y="5589"/>
                  </a:moveTo>
                  <a:lnTo>
                    <a:pt x="314555" y="0"/>
                  </a:lnTo>
                  <a:lnTo>
                    <a:pt x="291101" y="3495"/>
                  </a:lnTo>
                  <a:lnTo>
                    <a:pt x="233697" y="24031"/>
                  </a:lnTo>
                  <a:lnTo>
                    <a:pt x="178089" y="63298"/>
                  </a:lnTo>
                  <a:lnTo>
                    <a:pt x="116905" y="113442"/>
                  </a:lnTo>
                  <a:lnTo>
                    <a:pt x="93781" y="136331"/>
                  </a:lnTo>
                  <a:lnTo>
                    <a:pt x="74893" y="178034"/>
                  </a:lnTo>
                  <a:lnTo>
                    <a:pt x="69551" y="202724"/>
                  </a:lnTo>
                  <a:lnTo>
                    <a:pt x="71076" y="225396"/>
                  </a:lnTo>
                  <a:lnTo>
                    <a:pt x="89690" y="263480"/>
                  </a:lnTo>
                  <a:lnTo>
                    <a:pt x="121355" y="302629"/>
                  </a:lnTo>
                  <a:lnTo>
                    <a:pt x="167125" y="336705"/>
                  </a:lnTo>
                  <a:lnTo>
                    <a:pt x="229329" y="367691"/>
                  </a:lnTo>
                  <a:lnTo>
                    <a:pt x="284509" y="398386"/>
                  </a:lnTo>
                  <a:lnTo>
                    <a:pt x="346058" y="432309"/>
                  </a:lnTo>
                  <a:lnTo>
                    <a:pt x="406136" y="469945"/>
                  </a:lnTo>
                  <a:lnTo>
                    <a:pt x="459943" y="511175"/>
                  </a:lnTo>
                  <a:lnTo>
                    <a:pt x="523015" y="574147"/>
                  </a:lnTo>
                  <a:lnTo>
                    <a:pt x="559902" y="634009"/>
                  </a:lnTo>
                  <a:lnTo>
                    <a:pt x="572869" y="671419"/>
                  </a:lnTo>
                  <a:lnTo>
                    <a:pt x="576313" y="706276"/>
                  </a:lnTo>
                  <a:lnTo>
                    <a:pt x="568485" y="738925"/>
                  </a:lnTo>
                  <a:lnTo>
                    <a:pt x="540453" y="792424"/>
                  </a:lnTo>
                  <a:lnTo>
                    <a:pt x="502635" y="825982"/>
                  </a:lnTo>
                  <a:lnTo>
                    <a:pt x="445860" y="859187"/>
                  </a:lnTo>
                  <a:lnTo>
                    <a:pt x="389585" y="878224"/>
                  </a:lnTo>
                  <a:lnTo>
                    <a:pt x="327820" y="893249"/>
                  </a:lnTo>
                  <a:lnTo>
                    <a:pt x="267699" y="907482"/>
                  </a:lnTo>
                  <a:lnTo>
                    <a:pt x="210763" y="918439"/>
                  </a:lnTo>
                  <a:lnTo>
                    <a:pt x="162275" y="917522"/>
                  </a:lnTo>
                  <a:lnTo>
                    <a:pt x="109694" y="909841"/>
                  </a:lnTo>
                  <a:lnTo>
                    <a:pt x="81508" y="902318"/>
                  </a:lnTo>
                  <a:lnTo>
                    <a:pt x="23004" y="873364"/>
                  </a:lnTo>
                  <a:lnTo>
                    <a:pt x="0" y="8583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1" name="Freeform 150"/>
            <p:cNvSpPr/>
            <p:nvPr/>
          </p:nvSpPr>
          <p:spPr>
            <a:xfrm>
              <a:off x="8622839" y="1653831"/>
              <a:ext cx="729103" cy="1020408"/>
            </a:xfrm>
            <a:custGeom>
              <a:avLst/>
              <a:gdLst/>
              <a:ahLst/>
              <a:cxnLst/>
              <a:rect l="0" t="0" r="0" b="0"/>
              <a:pathLst>
                <a:path w="729103" h="1020408">
                  <a:moveTo>
                    <a:pt x="126342" y="220241"/>
                  </a:moveTo>
                  <a:lnTo>
                    <a:pt x="175894" y="161624"/>
                  </a:lnTo>
                  <a:lnTo>
                    <a:pt x="236129" y="108620"/>
                  </a:lnTo>
                  <a:lnTo>
                    <a:pt x="283524" y="74084"/>
                  </a:lnTo>
                  <a:lnTo>
                    <a:pt x="346700" y="42794"/>
                  </a:lnTo>
                  <a:lnTo>
                    <a:pt x="389225" y="25952"/>
                  </a:lnTo>
                  <a:lnTo>
                    <a:pt x="434642" y="13788"/>
                  </a:lnTo>
                  <a:lnTo>
                    <a:pt x="480953" y="5652"/>
                  </a:lnTo>
                  <a:lnTo>
                    <a:pt x="524932" y="2035"/>
                  </a:lnTo>
                  <a:lnTo>
                    <a:pt x="583564" y="0"/>
                  </a:lnTo>
                  <a:lnTo>
                    <a:pt x="646203" y="8887"/>
                  </a:lnTo>
                  <a:lnTo>
                    <a:pt x="681238" y="25556"/>
                  </a:lnTo>
                  <a:lnTo>
                    <a:pt x="698956" y="38568"/>
                  </a:lnTo>
                  <a:lnTo>
                    <a:pt x="711510" y="58389"/>
                  </a:lnTo>
                  <a:lnTo>
                    <a:pt x="729102" y="103653"/>
                  </a:lnTo>
                  <a:lnTo>
                    <a:pt x="729067" y="141373"/>
                  </a:lnTo>
                  <a:lnTo>
                    <a:pt x="716059" y="182185"/>
                  </a:lnTo>
                  <a:lnTo>
                    <a:pt x="681127" y="239067"/>
                  </a:lnTo>
                  <a:lnTo>
                    <a:pt x="643752" y="288340"/>
                  </a:lnTo>
                  <a:lnTo>
                    <a:pt x="601873" y="341154"/>
                  </a:lnTo>
                  <a:lnTo>
                    <a:pt x="552939" y="400737"/>
                  </a:lnTo>
                  <a:lnTo>
                    <a:pt x="500226" y="464014"/>
                  </a:lnTo>
                  <a:lnTo>
                    <a:pt x="460969" y="510299"/>
                  </a:lnTo>
                  <a:lnTo>
                    <a:pt x="420125" y="555046"/>
                  </a:lnTo>
                  <a:lnTo>
                    <a:pt x="377405" y="600670"/>
                  </a:lnTo>
                  <a:lnTo>
                    <a:pt x="331122" y="652143"/>
                  </a:lnTo>
                  <a:lnTo>
                    <a:pt x="286376" y="699977"/>
                  </a:lnTo>
                  <a:lnTo>
                    <a:pt x="243092" y="745802"/>
                  </a:lnTo>
                  <a:lnTo>
                    <a:pt x="200458" y="793465"/>
                  </a:lnTo>
                  <a:lnTo>
                    <a:pt x="158112" y="838825"/>
                  </a:lnTo>
                  <a:lnTo>
                    <a:pt x="101050" y="900704"/>
                  </a:lnTo>
                  <a:lnTo>
                    <a:pt x="45437" y="962837"/>
                  </a:lnTo>
                  <a:lnTo>
                    <a:pt x="0" y="102040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2" name="Freeform 151"/>
            <p:cNvSpPr/>
            <p:nvPr/>
          </p:nvSpPr>
          <p:spPr>
            <a:xfrm>
              <a:off x="8449385" y="1446152"/>
              <a:ext cx="320854" cy="1143859"/>
            </a:xfrm>
            <a:custGeom>
              <a:avLst/>
              <a:gdLst/>
              <a:ahLst/>
              <a:cxnLst/>
              <a:rect l="0" t="0" r="0" b="0"/>
              <a:pathLst>
                <a:path w="320854" h="1143859">
                  <a:moveTo>
                    <a:pt x="236625" y="354221"/>
                  </a:moveTo>
                  <a:lnTo>
                    <a:pt x="239745" y="300076"/>
                  </a:lnTo>
                  <a:lnTo>
                    <a:pt x="244958" y="252780"/>
                  </a:lnTo>
                  <a:lnTo>
                    <a:pt x="246502" y="194313"/>
                  </a:lnTo>
                  <a:lnTo>
                    <a:pt x="243841" y="135655"/>
                  </a:lnTo>
                  <a:lnTo>
                    <a:pt x="232461" y="74611"/>
                  </a:lnTo>
                  <a:lnTo>
                    <a:pt x="211215" y="34157"/>
                  </a:lnTo>
                  <a:lnTo>
                    <a:pt x="189457" y="15828"/>
                  </a:lnTo>
                  <a:lnTo>
                    <a:pt x="163019" y="4952"/>
                  </a:lnTo>
                  <a:lnTo>
                    <a:pt x="116420" y="0"/>
                  </a:lnTo>
                  <a:lnTo>
                    <a:pt x="86884" y="2987"/>
                  </a:lnTo>
                  <a:lnTo>
                    <a:pt x="43949" y="22424"/>
                  </a:lnTo>
                  <a:lnTo>
                    <a:pt x="21920" y="43759"/>
                  </a:lnTo>
                  <a:lnTo>
                    <a:pt x="12770" y="55999"/>
                  </a:lnTo>
                  <a:lnTo>
                    <a:pt x="2603" y="88317"/>
                  </a:lnTo>
                  <a:lnTo>
                    <a:pt x="0" y="149092"/>
                  </a:lnTo>
                  <a:lnTo>
                    <a:pt x="3517" y="209604"/>
                  </a:lnTo>
                  <a:lnTo>
                    <a:pt x="7679" y="260288"/>
                  </a:lnTo>
                  <a:lnTo>
                    <a:pt x="16321" y="312351"/>
                  </a:lnTo>
                  <a:lnTo>
                    <a:pt x="26291" y="367941"/>
                  </a:lnTo>
                  <a:lnTo>
                    <a:pt x="36654" y="428866"/>
                  </a:lnTo>
                  <a:lnTo>
                    <a:pt x="47133" y="491371"/>
                  </a:lnTo>
                  <a:lnTo>
                    <a:pt x="55310" y="534499"/>
                  </a:lnTo>
                  <a:lnTo>
                    <a:pt x="66744" y="580963"/>
                  </a:lnTo>
                  <a:lnTo>
                    <a:pt x="79623" y="625791"/>
                  </a:lnTo>
                  <a:lnTo>
                    <a:pt x="94317" y="669111"/>
                  </a:lnTo>
                  <a:lnTo>
                    <a:pt x="112546" y="711761"/>
                  </a:lnTo>
                  <a:lnTo>
                    <a:pt x="129226" y="757233"/>
                  </a:lnTo>
                  <a:lnTo>
                    <a:pt x="145608" y="803569"/>
                  </a:lnTo>
                  <a:lnTo>
                    <a:pt x="164588" y="847559"/>
                  </a:lnTo>
                  <a:lnTo>
                    <a:pt x="184722" y="890507"/>
                  </a:lnTo>
                  <a:lnTo>
                    <a:pt x="205368" y="932991"/>
                  </a:lnTo>
                  <a:lnTo>
                    <a:pt x="236722" y="996371"/>
                  </a:lnTo>
                  <a:lnTo>
                    <a:pt x="268240" y="1057264"/>
                  </a:lnTo>
                  <a:lnTo>
                    <a:pt x="304092" y="1114708"/>
                  </a:lnTo>
                  <a:lnTo>
                    <a:pt x="320853" y="114385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Custom</PresentationFormat>
  <Paragraphs>0</Paragraphs>
  <Slides>12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5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Joe Smith</dc:creator>
  <cp:lastModifiedBy>Joe Smith</cp:lastModifiedBy>
  <cp:revision>1</cp:revision>
  <dcterms:created xsi:type="dcterms:W3CDTF">2015-01-15T17:18:55Z</dcterms:created>
  <dcterms:modified xsi:type="dcterms:W3CDTF">2015-01-15T17:20:11Z</dcterms:modified>
</cp:coreProperties>
</file>